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5"/>
    <p:sldMasterId id="2147483706" r:id="rId6"/>
    <p:sldMasterId id="214748370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y="5143500" cx="9144000"/>
  <p:notesSz cx="6858000" cy="9144000"/>
  <p:embeddedFontLst>
    <p:embeddedFont>
      <p:font typeface="Cabin"/>
      <p:regular r:id="rId52"/>
      <p:bold r:id="rId53"/>
      <p:italic r:id="rId54"/>
      <p:boldItalic r:id="rId55"/>
    </p:embeddedFont>
    <p:embeddedFont>
      <p:font typeface="Bebas Neue"/>
      <p:regular r:id="rId56"/>
    </p:embeddedFont>
    <p:embeddedFont>
      <p:font typeface="Source Code Pro"/>
      <p:regular r:id="rId57"/>
      <p:bold r:id="rId58"/>
      <p:italic r:id="rId59"/>
      <p:boldItalic r:id="rId60"/>
    </p:embeddedFont>
    <p:embeddedFont>
      <p:font typeface="Days One"/>
      <p:regular r:id="rId61"/>
    </p:embeddedFont>
    <p:embeddedFont>
      <p:font typeface="PT Sans"/>
      <p:regular r:id="rId62"/>
      <p:bold r:id="rId63"/>
      <p:italic r:id="rId64"/>
      <p:boldItalic r:id="rId65"/>
    </p:embeddedFont>
    <p:embeddedFont>
      <p:font typeface="Oswald"/>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EAC2BC-BA1E-4ECF-9592-C3F9C333A95E}">
  <a:tblStyle styleId="{A0EAC2BC-BA1E-4ECF-9592-C3F9C333A95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TSans-regular.fntdata"/><Relationship Id="rId61" Type="http://schemas.openxmlformats.org/officeDocument/2006/relationships/font" Target="fonts/DaysOne-regular.fntdata"/><Relationship Id="rId20" Type="http://schemas.openxmlformats.org/officeDocument/2006/relationships/slide" Target="slides/slide12.xml"/><Relationship Id="rId64" Type="http://schemas.openxmlformats.org/officeDocument/2006/relationships/font" Target="fonts/PTSans-italic.fntdata"/><Relationship Id="rId63" Type="http://schemas.openxmlformats.org/officeDocument/2006/relationships/font" Target="fonts/PTSans-bold.fntdata"/><Relationship Id="rId22" Type="http://schemas.openxmlformats.org/officeDocument/2006/relationships/slide" Target="slides/slide14.xml"/><Relationship Id="rId66" Type="http://schemas.openxmlformats.org/officeDocument/2006/relationships/font" Target="fonts/Oswald-regular.fntdata"/><Relationship Id="rId21" Type="http://schemas.openxmlformats.org/officeDocument/2006/relationships/slide" Target="slides/slide13.xml"/><Relationship Id="rId65" Type="http://schemas.openxmlformats.org/officeDocument/2006/relationships/font" Target="fonts/PTSans-boldItalic.fntdata"/><Relationship Id="rId24" Type="http://schemas.openxmlformats.org/officeDocument/2006/relationships/slide" Target="slides/slide16.xml"/><Relationship Id="rId23" Type="http://schemas.openxmlformats.org/officeDocument/2006/relationships/slide" Target="slides/slide15.xml"/><Relationship Id="rId67" Type="http://schemas.openxmlformats.org/officeDocument/2006/relationships/font" Target="fonts/Oswald-bold.fntdata"/><Relationship Id="rId60" Type="http://schemas.openxmlformats.org/officeDocument/2006/relationships/font" Target="fonts/SourceCodePr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Cabin-bold.fntdata"/><Relationship Id="rId52" Type="http://schemas.openxmlformats.org/officeDocument/2006/relationships/font" Target="fonts/Cabin-regular.fntdata"/><Relationship Id="rId11" Type="http://schemas.openxmlformats.org/officeDocument/2006/relationships/slide" Target="slides/slide3.xml"/><Relationship Id="rId55" Type="http://schemas.openxmlformats.org/officeDocument/2006/relationships/font" Target="fonts/Cabin-boldItalic.fntdata"/><Relationship Id="rId10" Type="http://schemas.openxmlformats.org/officeDocument/2006/relationships/slide" Target="slides/slide2.xml"/><Relationship Id="rId54" Type="http://schemas.openxmlformats.org/officeDocument/2006/relationships/font" Target="fonts/Cabin-italic.fntdata"/><Relationship Id="rId13" Type="http://schemas.openxmlformats.org/officeDocument/2006/relationships/slide" Target="slides/slide5.xml"/><Relationship Id="rId57" Type="http://schemas.openxmlformats.org/officeDocument/2006/relationships/font" Target="fonts/SourceCodePro-regular.fntdata"/><Relationship Id="rId12" Type="http://schemas.openxmlformats.org/officeDocument/2006/relationships/slide" Target="slides/slide4.xml"/><Relationship Id="rId56" Type="http://schemas.openxmlformats.org/officeDocument/2006/relationships/font" Target="fonts/BebasNeue-regular.fntdata"/><Relationship Id="rId15" Type="http://schemas.openxmlformats.org/officeDocument/2006/relationships/slide" Target="slides/slide7.xml"/><Relationship Id="rId59" Type="http://schemas.openxmlformats.org/officeDocument/2006/relationships/font" Target="fonts/SourceCodePro-italic.fntdata"/><Relationship Id="rId14" Type="http://schemas.openxmlformats.org/officeDocument/2006/relationships/slide" Target="slides/slide6.xml"/><Relationship Id="rId58" Type="http://schemas.openxmlformats.org/officeDocument/2006/relationships/font" Target="fonts/SourceCodePr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0c2c7380af_0_14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0c2c7380af_0_14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fef91a39b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fef91a39b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fef91a39b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fef91a39b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a44e7d8f0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a44e7d8f0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a44e7d8f0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a44e7d8f0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a44e7d8f0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a44e7d8f0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a44e7d8f0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a44e7d8f0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a44e7d8f0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a44e7d8f0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a44e7d8f0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a44e7d8f0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a44e7d8f0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a44e7d8f0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a44e7d8f0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a44e7d8f0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0c2c7380af_0_14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0c2c7380af_0_14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a44e7d8f0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a44e7d8f0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a44e7d8f0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a44e7d8f0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a44e7d8f0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a44e7d8f0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a44e7d8f0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a44e7d8f0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a44e7d8f0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a44e7d8f0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a44e7d8f0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a44e7d8f0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a44e7d8f0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a44e7d8f0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a44e7d8f0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a44e7d8f0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a44e7d8f0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a44e7d8f0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a44e7d8f0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a44e7d8f0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fef91a39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fef91a39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a44e7d8f0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a44e7d8f0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a44e7d8f0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a44e7d8f0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a44e7d8f0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a44e7d8f0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a44e7d8f0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a44e7d8f0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a44e7d8f0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a44e7d8f0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a44e7d8f0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a44e7d8f0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fef91a39b0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fef91a39b0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fef91a39b0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fef91a39b0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fef91a39b0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fef91a39b0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fef91a39b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fef91a39b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a44e7d8f07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a44e7d8f07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a44e7d8f0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a44e7d8f0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a44e7d8f0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a44e7d8f0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fef91a39b0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fef91a39b0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a44e7d8f0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a44e7d8f0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fef91a39b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fef91a39b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fef91a39b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fef91a39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fef91a39b0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fef91a39b0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a44e7d8f07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a44e7d8f07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fef91a39b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fef91a39b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55" name="Google Shape;55;p14"/>
          <p:cNvSpPr/>
          <p:nvPr/>
        </p:nvSpPr>
        <p:spPr>
          <a:xfrm rot="-186509">
            <a:off x="-791833" y="-245899"/>
            <a:ext cx="7626297" cy="539512"/>
          </a:xfrm>
          <a:custGeom>
            <a:rect b="b" l="l" r="r" t="t"/>
            <a:pathLst>
              <a:path extrusionOk="0" h="15729" w="222338">
                <a:moveTo>
                  <a:pt x="25765" y="572"/>
                </a:moveTo>
                <a:cubicBezTo>
                  <a:pt x="25765" y="572"/>
                  <a:pt x="25765" y="572"/>
                  <a:pt x="25765" y="572"/>
                </a:cubicBezTo>
                <a:lnTo>
                  <a:pt x="25765" y="572"/>
                </a:lnTo>
                <a:cubicBezTo>
                  <a:pt x="25765" y="572"/>
                  <a:pt x="25777" y="572"/>
                  <a:pt x="25789" y="584"/>
                </a:cubicBezTo>
                <a:cubicBezTo>
                  <a:pt x="25777" y="584"/>
                  <a:pt x="25765" y="584"/>
                  <a:pt x="25765" y="572"/>
                </a:cubicBezTo>
                <a:cubicBezTo>
                  <a:pt x="25765" y="572"/>
                  <a:pt x="25765" y="584"/>
                  <a:pt x="25765" y="584"/>
                </a:cubicBezTo>
                <a:cubicBezTo>
                  <a:pt x="25765" y="584"/>
                  <a:pt x="25765" y="584"/>
                  <a:pt x="25753" y="572"/>
                </a:cubicBezTo>
                <a:close/>
                <a:moveTo>
                  <a:pt x="43899" y="620"/>
                </a:moveTo>
                <a:cubicBezTo>
                  <a:pt x="44041" y="655"/>
                  <a:pt x="44208" y="691"/>
                  <a:pt x="44422" y="691"/>
                </a:cubicBezTo>
                <a:cubicBezTo>
                  <a:pt x="44446" y="691"/>
                  <a:pt x="44458" y="691"/>
                  <a:pt x="44470" y="703"/>
                </a:cubicBezTo>
                <a:cubicBezTo>
                  <a:pt x="44553" y="715"/>
                  <a:pt x="44625" y="727"/>
                  <a:pt x="44720" y="739"/>
                </a:cubicBezTo>
                <a:cubicBezTo>
                  <a:pt x="44458" y="727"/>
                  <a:pt x="44208" y="715"/>
                  <a:pt x="43958" y="715"/>
                </a:cubicBezTo>
                <a:cubicBezTo>
                  <a:pt x="43696" y="703"/>
                  <a:pt x="43422" y="715"/>
                  <a:pt x="43137" y="679"/>
                </a:cubicBezTo>
                <a:lnTo>
                  <a:pt x="43137" y="679"/>
                </a:lnTo>
                <a:cubicBezTo>
                  <a:pt x="43192" y="683"/>
                  <a:pt x="43249" y="684"/>
                  <a:pt x="43306" y="684"/>
                </a:cubicBezTo>
                <a:cubicBezTo>
                  <a:pt x="43445" y="684"/>
                  <a:pt x="43585" y="676"/>
                  <a:pt x="43720" y="667"/>
                </a:cubicBezTo>
                <a:cubicBezTo>
                  <a:pt x="43803" y="655"/>
                  <a:pt x="43863" y="632"/>
                  <a:pt x="43899" y="620"/>
                </a:cubicBezTo>
                <a:close/>
                <a:moveTo>
                  <a:pt x="62830" y="786"/>
                </a:moveTo>
                <a:cubicBezTo>
                  <a:pt x="62841" y="798"/>
                  <a:pt x="62865" y="798"/>
                  <a:pt x="62889" y="810"/>
                </a:cubicBezTo>
                <a:cubicBezTo>
                  <a:pt x="62841" y="810"/>
                  <a:pt x="62794" y="798"/>
                  <a:pt x="62746" y="798"/>
                </a:cubicBezTo>
                <a:cubicBezTo>
                  <a:pt x="62770" y="798"/>
                  <a:pt x="62806" y="786"/>
                  <a:pt x="62830" y="786"/>
                </a:cubicBezTo>
                <a:close/>
                <a:moveTo>
                  <a:pt x="7715" y="822"/>
                </a:moveTo>
                <a:cubicBezTo>
                  <a:pt x="7715" y="822"/>
                  <a:pt x="7715" y="834"/>
                  <a:pt x="7704" y="834"/>
                </a:cubicBezTo>
                <a:cubicBezTo>
                  <a:pt x="7704" y="834"/>
                  <a:pt x="7692" y="822"/>
                  <a:pt x="7692" y="822"/>
                </a:cubicBezTo>
                <a:close/>
                <a:moveTo>
                  <a:pt x="17062" y="1036"/>
                </a:moveTo>
                <a:cubicBezTo>
                  <a:pt x="17074" y="1036"/>
                  <a:pt x="17086" y="1048"/>
                  <a:pt x="17098" y="1048"/>
                </a:cubicBezTo>
                <a:lnTo>
                  <a:pt x="17062" y="1048"/>
                </a:lnTo>
                <a:cubicBezTo>
                  <a:pt x="17062" y="1048"/>
                  <a:pt x="17062" y="1048"/>
                  <a:pt x="17062" y="1036"/>
                </a:cubicBezTo>
                <a:close/>
                <a:moveTo>
                  <a:pt x="33254" y="1191"/>
                </a:moveTo>
                <a:lnTo>
                  <a:pt x="33254" y="1191"/>
                </a:lnTo>
                <a:cubicBezTo>
                  <a:pt x="33219" y="1215"/>
                  <a:pt x="33183" y="1239"/>
                  <a:pt x="33159" y="1263"/>
                </a:cubicBezTo>
                <a:cubicBezTo>
                  <a:pt x="33171" y="1239"/>
                  <a:pt x="33207" y="1215"/>
                  <a:pt x="33254" y="1191"/>
                </a:cubicBezTo>
                <a:close/>
                <a:moveTo>
                  <a:pt x="64782" y="1263"/>
                </a:moveTo>
                <a:cubicBezTo>
                  <a:pt x="64782" y="1263"/>
                  <a:pt x="64794" y="1274"/>
                  <a:pt x="64806" y="1274"/>
                </a:cubicBezTo>
                <a:lnTo>
                  <a:pt x="64782" y="1274"/>
                </a:lnTo>
                <a:lnTo>
                  <a:pt x="64782" y="1263"/>
                </a:lnTo>
                <a:close/>
                <a:moveTo>
                  <a:pt x="30664" y="1269"/>
                </a:moveTo>
                <a:lnTo>
                  <a:pt x="30664" y="1269"/>
                </a:lnTo>
                <a:cubicBezTo>
                  <a:pt x="30682" y="1275"/>
                  <a:pt x="30700" y="1277"/>
                  <a:pt x="30718" y="1286"/>
                </a:cubicBezTo>
                <a:lnTo>
                  <a:pt x="30706" y="1286"/>
                </a:lnTo>
                <a:lnTo>
                  <a:pt x="30664" y="1269"/>
                </a:lnTo>
                <a:close/>
                <a:moveTo>
                  <a:pt x="33635" y="1274"/>
                </a:moveTo>
                <a:lnTo>
                  <a:pt x="33635" y="1274"/>
                </a:lnTo>
                <a:cubicBezTo>
                  <a:pt x="33623" y="1286"/>
                  <a:pt x="33600" y="1298"/>
                  <a:pt x="33588" y="1298"/>
                </a:cubicBezTo>
                <a:lnTo>
                  <a:pt x="33528" y="1298"/>
                </a:lnTo>
                <a:cubicBezTo>
                  <a:pt x="33564" y="1286"/>
                  <a:pt x="33600" y="1286"/>
                  <a:pt x="33635" y="1274"/>
                </a:cubicBezTo>
                <a:close/>
                <a:moveTo>
                  <a:pt x="22420" y="1370"/>
                </a:moveTo>
                <a:cubicBezTo>
                  <a:pt x="22444" y="1370"/>
                  <a:pt x="22467" y="1382"/>
                  <a:pt x="22491" y="1382"/>
                </a:cubicBezTo>
                <a:lnTo>
                  <a:pt x="22444" y="1382"/>
                </a:lnTo>
                <a:cubicBezTo>
                  <a:pt x="22444" y="1393"/>
                  <a:pt x="22444" y="1393"/>
                  <a:pt x="22444" y="1393"/>
                </a:cubicBezTo>
                <a:cubicBezTo>
                  <a:pt x="22420" y="1393"/>
                  <a:pt x="22396" y="1382"/>
                  <a:pt x="22372" y="1382"/>
                </a:cubicBezTo>
                <a:lnTo>
                  <a:pt x="22444" y="1382"/>
                </a:lnTo>
                <a:lnTo>
                  <a:pt x="22420" y="1370"/>
                </a:lnTo>
                <a:close/>
                <a:moveTo>
                  <a:pt x="50376" y="1572"/>
                </a:moveTo>
                <a:cubicBezTo>
                  <a:pt x="50376" y="1572"/>
                  <a:pt x="50364" y="1572"/>
                  <a:pt x="50364" y="1584"/>
                </a:cubicBezTo>
                <a:cubicBezTo>
                  <a:pt x="50352" y="1584"/>
                  <a:pt x="50340" y="1572"/>
                  <a:pt x="50328" y="1572"/>
                </a:cubicBezTo>
                <a:close/>
                <a:moveTo>
                  <a:pt x="23360" y="1417"/>
                </a:moveTo>
                <a:cubicBezTo>
                  <a:pt x="23479" y="1429"/>
                  <a:pt x="23587" y="1441"/>
                  <a:pt x="23706" y="1441"/>
                </a:cubicBezTo>
                <a:cubicBezTo>
                  <a:pt x="23991" y="1465"/>
                  <a:pt x="24265" y="1477"/>
                  <a:pt x="24551" y="1489"/>
                </a:cubicBezTo>
                <a:cubicBezTo>
                  <a:pt x="24658" y="1489"/>
                  <a:pt x="24765" y="1501"/>
                  <a:pt x="24860" y="1501"/>
                </a:cubicBezTo>
                <a:cubicBezTo>
                  <a:pt x="24896" y="1536"/>
                  <a:pt x="24968" y="1560"/>
                  <a:pt x="25063" y="1596"/>
                </a:cubicBezTo>
                <a:cubicBezTo>
                  <a:pt x="24920" y="1596"/>
                  <a:pt x="24789" y="1596"/>
                  <a:pt x="24682" y="1620"/>
                </a:cubicBezTo>
                <a:lnTo>
                  <a:pt x="24479" y="1620"/>
                </a:lnTo>
                <a:cubicBezTo>
                  <a:pt x="24396" y="1632"/>
                  <a:pt x="24313" y="1644"/>
                  <a:pt x="24229" y="1655"/>
                </a:cubicBezTo>
                <a:cubicBezTo>
                  <a:pt x="24063" y="1644"/>
                  <a:pt x="23896" y="1632"/>
                  <a:pt x="23741" y="1632"/>
                </a:cubicBezTo>
                <a:cubicBezTo>
                  <a:pt x="23801" y="1524"/>
                  <a:pt x="23527" y="1465"/>
                  <a:pt x="23217" y="1417"/>
                </a:cubicBezTo>
                <a:close/>
                <a:moveTo>
                  <a:pt x="52352" y="1751"/>
                </a:moveTo>
                <a:lnTo>
                  <a:pt x="52352" y="1751"/>
                </a:lnTo>
                <a:cubicBezTo>
                  <a:pt x="52388" y="1763"/>
                  <a:pt x="52412" y="1763"/>
                  <a:pt x="52447" y="1763"/>
                </a:cubicBezTo>
                <a:cubicBezTo>
                  <a:pt x="52423" y="1774"/>
                  <a:pt x="52412" y="1774"/>
                  <a:pt x="52388" y="1774"/>
                </a:cubicBezTo>
                <a:cubicBezTo>
                  <a:pt x="52376" y="1763"/>
                  <a:pt x="52364" y="1763"/>
                  <a:pt x="52352" y="1751"/>
                </a:cubicBezTo>
                <a:close/>
                <a:moveTo>
                  <a:pt x="7465" y="1941"/>
                </a:moveTo>
                <a:cubicBezTo>
                  <a:pt x="7501" y="1941"/>
                  <a:pt x="7549" y="1953"/>
                  <a:pt x="7596" y="1953"/>
                </a:cubicBezTo>
                <a:cubicBezTo>
                  <a:pt x="7525" y="1965"/>
                  <a:pt x="7454" y="1977"/>
                  <a:pt x="7370" y="1989"/>
                </a:cubicBezTo>
                <a:cubicBezTo>
                  <a:pt x="7406" y="1977"/>
                  <a:pt x="7430" y="1965"/>
                  <a:pt x="7465" y="1941"/>
                </a:cubicBezTo>
                <a:close/>
                <a:moveTo>
                  <a:pt x="44172" y="1977"/>
                </a:moveTo>
                <a:cubicBezTo>
                  <a:pt x="44196" y="1977"/>
                  <a:pt x="44220" y="1989"/>
                  <a:pt x="44232" y="1989"/>
                </a:cubicBezTo>
                <a:lnTo>
                  <a:pt x="44220" y="1989"/>
                </a:lnTo>
                <a:cubicBezTo>
                  <a:pt x="44208" y="1989"/>
                  <a:pt x="44184" y="1977"/>
                  <a:pt x="44172" y="1977"/>
                </a:cubicBezTo>
                <a:close/>
                <a:moveTo>
                  <a:pt x="10454" y="2144"/>
                </a:moveTo>
                <a:lnTo>
                  <a:pt x="10454" y="2167"/>
                </a:lnTo>
                <a:lnTo>
                  <a:pt x="10347" y="2167"/>
                </a:lnTo>
                <a:cubicBezTo>
                  <a:pt x="10382" y="2155"/>
                  <a:pt x="10406" y="2155"/>
                  <a:pt x="10454" y="2144"/>
                </a:cubicBezTo>
                <a:close/>
                <a:moveTo>
                  <a:pt x="14264" y="2513"/>
                </a:moveTo>
                <a:cubicBezTo>
                  <a:pt x="14347" y="2525"/>
                  <a:pt x="14431" y="2525"/>
                  <a:pt x="14514" y="2525"/>
                </a:cubicBezTo>
                <a:cubicBezTo>
                  <a:pt x="14502" y="2525"/>
                  <a:pt x="14490" y="2536"/>
                  <a:pt x="14466" y="2536"/>
                </a:cubicBezTo>
                <a:cubicBezTo>
                  <a:pt x="14395" y="2525"/>
                  <a:pt x="14323" y="2525"/>
                  <a:pt x="14264" y="2513"/>
                </a:cubicBezTo>
                <a:close/>
                <a:moveTo>
                  <a:pt x="75462" y="2584"/>
                </a:moveTo>
                <a:cubicBezTo>
                  <a:pt x="75462" y="2584"/>
                  <a:pt x="75474" y="2596"/>
                  <a:pt x="75474" y="2596"/>
                </a:cubicBezTo>
                <a:lnTo>
                  <a:pt x="75414" y="2596"/>
                </a:lnTo>
                <a:cubicBezTo>
                  <a:pt x="75426" y="2596"/>
                  <a:pt x="75438" y="2584"/>
                  <a:pt x="75462" y="2584"/>
                </a:cubicBezTo>
                <a:close/>
                <a:moveTo>
                  <a:pt x="50923" y="2763"/>
                </a:moveTo>
                <a:cubicBezTo>
                  <a:pt x="50923" y="2775"/>
                  <a:pt x="50911" y="2798"/>
                  <a:pt x="50899" y="2810"/>
                </a:cubicBezTo>
                <a:cubicBezTo>
                  <a:pt x="50911" y="2798"/>
                  <a:pt x="50911" y="2775"/>
                  <a:pt x="50911" y="2763"/>
                </a:cubicBezTo>
                <a:close/>
                <a:moveTo>
                  <a:pt x="130957" y="2917"/>
                </a:moveTo>
                <a:cubicBezTo>
                  <a:pt x="130969" y="2917"/>
                  <a:pt x="130969" y="2929"/>
                  <a:pt x="130993" y="2929"/>
                </a:cubicBezTo>
                <a:cubicBezTo>
                  <a:pt x="131207" y="2977"/>
                  <a:pt x="131445" y="3001"/>
                  <a:pt x="131683" y="3025"/>
                </a:cubicBezTo>
                <a:cubicBezTo>
                  <a:pt x="131457" y="3013"/>
                  <a:pt x="131231" y="3001"/>
                  <a:pt x="131005" y="2989"/>
                </a:cubicBezTo>
                <a:cubicBezTo>
                  <a:pt x="130993" y="2965"/>
                  <a:pt x="130969" y="2941"/>
                  <a:pt x="130957" y="2917"/>
                </a:cubicBezTo>
                <a:close/>
                <a:moveTo>
                  <a:pt x="132897" y="3055"/>
                </a:moveTo>
                <a:cubicBezTo>
                  <a:pt x="132976" y="3055"/>
                  <a:pt x="133053" y="3060"/>
                  <a:pt x="133124" y="3060"/>
                </a:cubicBezTo>
                <a:cubicBezTo>
                  <a:pt x="133148" y="3060"/>
                  <a:pt x="133172" y="3072"/>
                  <a:pt x="133195" y="3072"/>
                </a:cubicBezTo>
                <a:cubicBezTo>
                  <a:pt x="132993" y="3072"/>
                  <a:pt x="132803" y="3060"/>
                  <a:pt x="132600" y="3060"/>
                </a:cubicBezTo>
                <a:lnTo>
                  <a:pt x="132779" y="3060"/>
                </a:lnTo>
                <a:cubicBezTo>
                  <a:pt x="132818" y="3056"/>
                  <a:pt x="132858" y="3055"/>
                  <a:pt x="132897" y="3055"/>
                </a:cubicBezTo>
                <a:close/>
                <a:moveTo>
                  <a:pt x="10716" y="3810"/>
                </a:moveTo>
                <a:cubicBezTo>
                  <a:pt x="10716" y="3810"/>
                  <a:pt x="10728" y="3810"/>
                  <a:pt x="10716" y="3822"/>
                </a:cubicBezTo>
                <a:lnTo>
                  <a:pt x="10716" y="3810"/>
                </a:lnTo>
                <a:close/>
                <a:moveTo>
                  <a:pt x="12383" y="3822"/>
                </a:moveTo>
                <a:cubicBezTo>
                  <a:pt x="12442" y="3834"/>
                  <a:pt x="12502" y="3846"/>
                  <a:pt x="12549" y="3846"/>
                </a:cubicBezTo>
                <a:cubicBezTo>
                  <a:pt x="12538" y="3846"/>
                  <a:pt x="12526" y="3858"/>
                  <a:pt x="12502" y="3858"/>
                </a:cubicBezTo>
                <a:cubicBezTo>
                  <a:pt x="12466" y="3846"/>
                  <a:pt x="12430" y="3846"/>
                  <a:pt x="12383" y="3822"/>
                </a:cubicBezTo>
                <a:close/>
                <a:moveTo>
                  <a:pt x="137863" y="3941"/>
                </a:moveTo>
                <a:cubicBezTo>
                  <a:pt x="137875" y="3941"/>
                  <a:pt x="137887" y="3953"/>
                  <a:pt x="137898" y="3953"/>
                </a:cubicBezTo>
                <a:lnTo>
                  <a:pt x="137839" y="3953"/>
                </a:lnTo>
                <a:cubicBezTo>
                  <a:pt x="137851" y="3953"/>
                  <a:pt x="137851" y="3941"/>
                  <a:pt x="137863" y="3941"/>
                </a:cubicBezTo>
                <a:close/>
                <a:moveTo>
                  <a:pt x="131600" y="3513"/>
                </a:moveTo>
                <a:cubicBezTo>
                  <a:pt x="131624" y="3537"/>
                  <a:pt x="131588" y="3572"/>
                  <a:pt x="131445" y="3632"/>
                </a:cubicBezTo>
                <a:cubicBezTo>
                  <a:pt x="132043" y="3722"/>
                  <a:pt x="132646" y="3767"/>
                  <a:pt x="133247" y="3767"/>
                </a:cubicBezTo>
                <a:cubicBezTo>
                  <a:pt x="133520" y="3767"/>
                  <a:pt x="133793" y="3758"/>
                  <a:pt x="134065" y="3739"/>
                </a:cubicBezTo>
                <a:cubicBezTo>
                  <a:pt x="134160" y="3727"/>
                  <a:pt x="134243" y="3715"/>
                  <a:pt x="134303" y="3691"/>
                </a:cubicBezTo>
                <a:cubicBezTo>
                  <a:pt x="134910" y="3727"/>
                  <a:pt x="135517" y="3763"/>
                  <a:pt x="136112" y="3799"/>
                </a:cubicBezTo>
                <a:cubicBezTo>
                  <a:pt x="136112" y="3846"/>
                  <a:pt x="136112" y="3906"/>
                  <a:pt x="136101" y="3965"/>
                </a:cubicBezTo>
                <a:cubicBezTo>
                  <a:pt x="134852" y="3874"/>
                  <a:pt x="133614" y="3762"/>
                  <a:pt x="132346" y="3762"/>
                </a:cubicBezTo>
                <a:cubicBezTo>
                  <a:pt x="132284" y="3762"/>
                  <a:pt x="132222" y="3762"/>
                  <a:pt x="132160" y="3763"/>
                </a:cubicBezTo>
                <a:cubicBezTo>
                  <a:pt x="132112" y="3764"/>
                  <a:pt x="132064" y="3764"/>
                  <a:pt x="132017" y="3764"/>
                </a:cubicBezTo>
                <a:cubicBezTo>
                  <a:pt x="131427" y="3764"/>
                  <a:pt x="130864" y="3698"/>
                  <a:pt x="130302" y="3632"/>
                </a:cubicBezTo>
                <a:cubicBezTo>
                  <a:pt x="130671" y="3632"/>
                  <a:pt x="131017" y="3620"/>
                  <a:pt x="131243" y="3549"/>
                </a:cubicBezTo>
                <a:cubicBezTo>
                  <a:pt x="131314" y="3513"/>
                  <a:pt x="131445" y="3513"/>
                  <a:pt x="131600" y="3513"/>
                </a:cubicBezTo>
                <a:close/>
                <a:moveTo>
                  <a:pt x="14954" y="3977"/>
                </a:moveTo>
                <a:cubicBezTo>
                  <a:pt x="14931" y="3977"/>
                  <a:pt x="14919" y="3977"/>
                  <a:pt x="14895" y="3989"/>
                </a:cubicBezTo>
                <a:cubicBezTo>
                  <a:pt x="14895" y="3977"/>
                  <a:pt x="14895" y="3977"/>
                  <a:pt x="14907" y="3977"/>
                </a:cubicBezTo>
                <a:close/>
                <a:moveTo>
                  <a:pt x="108692" y="3977"/>
                </a:moveTo>
                <a:lnTo>
                  <a:pt x="108692" y="3989"/>
                </a:lnTo>
                <a:lnTo>
                  <a:pt x="108669" y="3989"/>
                </a:lnTo>
                <a:cubicBezTo>
                  <a:pt x="108680" y="3989"/>
                  <a:pt x="108680" y="3977"/>
                  <a:pt x="108692" y="3977"/>
                </a:cubicBezTo>
                <a:close/>
                <a:moveTo>
                  <a:pt x="144959" y="3965"/>
                </a:moveTo>
                <a:cubicBezTo>
                  <a:pt x="144959" y="3965"/>
                  <a:pt x="144959" y="3977"/>
                  <a:pt x="144959" y="3989"/>
                </a:cubicBezTo>
                <a:cubicBezTo>
                  <a:pt x="144923" y="3989"/>
                  <a:pt x="144887" y="3989"/>
                  <a:pt x="144852" y="3977"/>
                </a:cubicBezTo>
                <a:cubicBezTo>
                  <a:pt x="144875" y="3977"/>
                  <a:pt x="144923" y="3965"/>
                  <a:pt x="144959" y="3965"/>
                </a:cubicBezTo>
                <a:close/>
                <a:moveTo>
                  <a:pt x="147828" y="4287"/>
                </a:moveTo>
                <a:cubicBezTo>
                  <a:pt x="147888" y="4299"/>
                  <a:pt x="147959" y="4322"/>
                  <a:pt x="147828" y="4322"/>
                </a:cubicBezTo>
                <a:cubicBezTo>
                  <a:pt x="147828" y="4322"/>
                  <a:pt x="147828" y="4311"/>
                  <a:pt x="147804" y="4311"/>
                </a:cubicBezTo>
                <a:cubicBezTo>
                  <a:pt x="147769" y="4287"/>
                  <a:pt x="147781" y="4287"/>
                  <a:pt x="147793" y="4287"/>
                </a:cubicBezTo>
                <a:close/>
                <a:moveTo>
                  <a:pt x="132886" y="4346"/>
                </a:moveTo>
                <a:cubicBezTo>
                  <a:pt x="132957" y="4346"/>
                  <a:pt x="133029" y="4358"/>
                  <a:pt x="133100" y="4358"/>
                </a:cubicBezTo>
                <a:lnTo>
                  <a:pt x="132934" y="4358"/>
                </a:lnTo>
                <a:cubicBezTo>
                  <a:pt x="132922" y="4358"/>
                  <a:pt x="132898" y="4346"/>
                  <a:pt x="132886" y="4346"/>
                </a:cubicBezTo>
                <a:close/>
                <a:moveTo>
                  <a:pt x="125087" y="4465"/>
                </a:moveTo>
                <a:lnTo>
                  <a:pt x="125087" y="4465"/>
                </a:lnTo>
                <a:cubicBezTo>
                  <a:pt x="126016" y="4525"/>
                  <a:pt x="126933" y="4561"/>
                  <a:pt x="127838" y="4596"/>
                </a:cubicBezTo>
                <a:cubicBezTo>
                  <a:pt x="126933" y="4572"/>
                  <a:pt x="126016" y="4537"/>
                  <a:pt x="125087" y="4465"/>
                </a:cubicBezTo>
                <a:close/>
                <a:moveTo>
                  <a:pt x="129350" y="4656"/>
                </a:moveTo>
                <a:lnTo>
                  <a:pt x="129350" y="4656"/>
                </a:lnTo>
                <a:cubicBezTo>
                  <a:pt x="130219" y="4680"/>
                  <a:pt x="131076" y="4703"/>
                  <a:pt x="131933" y="4739"/>
                </a:cubicBezTo>
                <a:cubicBezTo>
                  <a:pt x="131826" y="4751"/>
                  <a:pt x="131719" y="4763"/>
                  <a:pt x="131624" y="4787"/>
                </a:cubicBezTo>
                <a:cubicBezTo>
                  <a:pt x="131576" y="4787"/>
                  <a:pt x="131529" y="4775"/>
                  <a:pt x="131481" y="4775"/>
                </a:cubicBezTo>
                <a:cubicBezTo>
                  <a:pt x="131338" y="4775"/>
                  <a:pt x="131195" y="4775"/>
                  <a:pt x="131052" y="4763"/>
                </a:cubicBezTo>
                <a:cubicBezTo>
                  <a:pt x="130493" y="4715"/>
                  <a:pt x="129921" y="4680"/>
                  <a:pt x="129350" y="4656"/>
                </a:cubicBezTo>
                <a:close/>
                <a:moveTo>
                  <a:pt x="10025" y="4870"/>
                </a:moveTo>
                <a:cubicBezTo>
                  <a:pt x="10216" y="4977"/>
                  <a:pt x="10371" y="5049"/>
                  <a:pt x="10525" y="5096"/>
                </a:cubicBezTo>
                <a:lnTo>
                  <a:pt x="10382" y="5084"/>
                </a:lnTo>
                <a:cubicBezTo>
                  <a:pt x="10013" y="5061"/>
                  <a:pt x="9882" y="4977"/>
                  <a:pt x="9966" y="4894"/>
                </a:cubicBezTo>
                <a:cubicBezTo>
                  <a:pt x="9978" y="4882"/>
                  <a:pt x="10001" y="4870"/>
                  <a:pt x="10025" y="4870"/>
                </a:cubicBezTo>
                <a:close/>
                <a:moveTo>
                  <a:pt x="155508" y="5394"/>
                </a:moveTo>
                <a:cubicBezTo>
                  <a:pt x="155520" y="5394"/>
                  <a:pt x="155532" y="5406"/>
                  <a:pt x="155532" y="5406"/>
                </a:cubicBezTo>
                <a:lnTo>
                  <a:pt x="155460" y="5406"/>
                </a:lnTo>
                <a:cubicBezTo>
                  <a:pt x="155472" y="5394"/>
                  <a:pt x="155496" y="5394"/>
                  <a:pt x="155508" y="5394"/>
                </a:cubicBezTo>
                <a:close/>
                <a:moveTo>
                  <a:pt x="155112" y="5468"/>
                </a:moveTo>
                <a:cubicBezTo>
                  <a:pt x="155160" y="5468"/>
                  <a:pt x="155306" y="5513"/>
                  <a:pt x="155174" y="5513"/>
                </a:cubicBezTo>
                <a:lnTo>
                  <a:pt x="155139" y="5513"/>
                </a:lnTo>
                <a:cubicBezTo>
                  <a:pt x="155079" y="5501"/>
                  <a:pt x="155032" y="5501"/>
                  <a:pt x="154972" y="5501"/>
                </a:cubicBezTo>
                <a:cubicBezTo>
                  <a:pt x="155020" y="5501"/>
                  <a:pt x="155067" y="5489"/>
                  <a:pt x="155115" y="5489"/>
                </a:cubicBezTo>
                <a:cubicBezTo>
                  <a:pt x="155090" y="5474"/>
                  <a:pt x="155094" y="5468"/>
                  <a:pt x="155112" y="5468"/>
                </a:cubicBezTo>
                <a:close/>
                <a:moveTo>
                  <a:pt x="168224" y="5704"/>
                </a:moveTo>
                <a:cubicBezTo>
                  <a:pt x="168247" y="5704"/>
                  <a:pt x="168271" y="5704"/>
                  <a:pt x="168283" y="5715"/>
                </a:cubicBezTo>
                <a:cubicBezTo>
                  <a:pt x="168271" y="5715"/>
                  <a:pt x="168247" y="5704"/>
                  <a:pt x="168224" y="5704"/>
                </a:cubicBezTo>
                <a:close/>
                <a:moveTo>
                  <a:pt x="164545" y="6763"/>
                </a:moveTo>
                <a:cubicBezTo>
                  <a:pt x="164557" y="6769"/>
                  <a:pt x="164554" y="6772"/>
                  <a:pt x="164548" y="6772"/>
                </a:cubicBezTo>
                <a:cubicBezTo>
                  <a:pt x="164542" y="6772"/>
                  <a:pt x="164533" y="6769"/>
                  <a:pt x="164533" y="6763"/>
                </a:cubicBezTo>
                <a:close/>
                <a:moveTo>
                  <a:pt x="176177" y="7120"/>
                </a:moveTo>
                <a:cubicBezTo>
                  <a:pt x="176177" y="7120"/>
                  <a:pt x="176189" y="7120"/>
                  <a:pt x="176201" y="7132"/>
                </a:cubicBezTo>
                <a:cubicBezTo>
                  <a:pt x="176201" y="7132"/>
                  <a:pt x="176189" y="7132"/>
                  <a:pt x="176177" y="7120"/>
                </a:cubicBezTo>
                <a:close/>
                <a:moveTo>
                  <a:pt x="173069" y="7144"/>
                </a:moveTo>
                <a:cubicBezTo>
                  <a:pt x="173058" y="7144"/>
                  <a:pt x="173046" y="7156"/>
                  <a:pt x="173022" y="7156"/>
                </a:cubicBezTo>
                <a:cubicBezTo>
                  <a:pt x="173010" y="7156"/>
                  <a:pt x="172986" y="7144"/>
                  <a:pt x="172962" y="7144"/>
                </a:cubicBezTo>
                <a:close/>
                <a:moveTo>
                  <a:pt x="124278" y="7275"/>
                </a:moveTo>
                <a:cubicBezTo>
                  <a:pt x="124278" y="7287"/>
                  <a:pt x="124278" y="7299"/>
                  <a:pt x="124278" y="7311"/>
                </a:cubicBezTo>
                <a:cubicBezTo>
                  <a:pt x="124278" y="7299"/>
                  <a:pt x="124266" y="7287"/>
                  <a:pt x="124266" y="7275"/>
                </a:cubicBezTo>
                <a:close/>
                <a:moveTo>
                  <a:pt x="193132" y="7394"/>
                </a:moveTo>
                <a:cubicBezTo>
                  <a:pt x="193167" y="7430"/>
                  <a:pt x="193215" y="7466"/>
                  <a:pt x="193251" y="7501"/>
                </a:cubicBezTo>
                <a:cubicBezTo>
                  <a:pt x="193191" y="7466"/>
                  <a:pt x="193167" y="7430"/>
                  <a:pt x="193132" y="7394"/>
                </a:cubicBezTo>
                <a:close/>
                <a:moveTo>
                  <a:pt x="167676" y="7918"/>
                </a:moveTo>
                <a:cubicBezTo>
                  <a:pt x="167676" y="7930"/>
                  <a:pt x="167664" y="7930"/>
                  <a:pt x="167652" y="7942"/>
                </a:cubicBezTo>
                <a:lnTo>
                  <a:pt x="167628" y="7942"/>
                </a:lnTo>
                <a:cubicBezTo>
                  <a:pt x="167640" y="7930"/>
                  <a:pt x="167652" y="7918"/>
                  <a:pt x="167676" y="7918"/>
                </a:cubicBezTo>
                <a:close/>
                <a:moveTo>
                  <a:pt x="42517" y="8799"/>
                </a:moveTo>
                <a:cubicBezTo>
                  <a:pt x="42494" y="8811"/>
                  <a:pt x="42470" y="8823"/>
                  <a:pt x="42434" y="8835"/>
                </a:cubicBezTo>
                <a:cubicBezTo>
                  <a:pt x="42410" y="8823"/>
                  <a:pt x="42386" y="8811"/>
                  <a:pt x="42363" y="8799"/>
                </a:cubicBezTo>
                <a:close/>
                <a:moveTo>
                  <a:pt x="51768" y="9157"/>
                </a:moveTo>
                <a:cubicBezTo>
                  <a:pt x="52490" y="9157"/>
                  <a:pt x="53219" y="9175"/>
                  <a:pt x="53959" y="9216"/>
                </a:cubicBezTo>
                <a:lnTo>
                  <a:pt x="54150" y="9228"/>
                </a:lnTo>
                <a:cubicBezTo>
                  <a:pt x="53392" y="9213"/>
                  <a:pt x="52639" y="9203"/>
                  <a:pt x="51893" y="9203"/>
                </a:cubicBezTo>
                <a:cubicBezTo>
                  <a:pt x="51431" y="9203"/>
                  <a:pt x="50973" y="9207"/>
                  <a:pt x="50518" y="9216"/>
                </a:cubicBezTo>
                <a:cubicBezTo>
                  <a:pt x="50602" y="9204"/>
                  <a:pt x="50685" y="9192"/>
                  <a:pt x="50733" y="9168"/>
                </a:cubicBezTo>
                <a:lnTo>
                  <a:pt x="50768" y="9168"/>
                </a:lnTo>
                <a:cubicBezTo>
                  <a:pt x="51100" y="9161"/>
                  <a:pt x="51433" y="9157"/>
                  <a:pt x="51768" y="9157"/>
                </a:cubicBezTo>
                <a:close/>
                <a:moveTo>
                  <a:pt x="41541" y="9013"/>
                </a:moveTo>
                <a:cubicBezTo>
                  <a:pt x="42303" y="9109"/>
                  <a:pt x="43065" y="9121"/>
                  <a:pt x="43839" y="9133"/>
                </a:cubicBezTo>
                <a:cubicBezTo>
                  <a:pt x="43649" y="9156"/>
                  <a:pt x="43482" y="9180"/>
                  <a:pt x="43339" y="9228"/>
                </a:cubicBezTo>
                <a:cubicBezTo>
                  <a:pt x="43327" y="9240"/>
                  <a:pt x="43315" y="9240"/>
                  <a:pt x="43291" y="9252"/>
                </a:cubicBezTo>
                <a:cubicBezTo>
                  <a:pt x="43291" y="9228"/>
                  <a:pt x="43268" y="9204"/>
                  <a:pt x="43220" y="9180"/>
                </a:cubicBezTo>
                <a:cubicBezTo>
                  <a:pt x="42863" y="9121"/>
                  <a:pt x="42494" y="9097"/>
                  <a:pt x="42113" y="9097"/>
                </a:cubicBezTo>
                <a:lnTo>
                  <a:pt x="41839" y="9097"/>
                </a:lnTo>
                <a:cubicBezTo>
                  <a:pt x="41720" y="9073"/>
                  <a:pt x="41601" y="9037"/>
                  <a:pt x="41494" y="9013"/>
                </a:cubicBezTo>
                <a:close/>
                <a:moveTo>
                  <a:pt x="48006" y="9240"/>
                </a:moveTo>
                <a:lnTo>
                  <a:pt x="48006" y="9240"/>
                </a:lnTo>
                <a:cubicBezTo>
                  <a:pt x="48221" y="9252"/>
                  <a:pt x="48435" y="9264"/>
                  <a:pt x="48649" y="9264"/>
                </a:cubicBezTo>
                <a:cubicBezTo>
                  <a:pt x="48637" y="9275"/>
                  <a:pt x="48625" y="9275"/>
                  <a:pt x="48625" y="9275"/>
                </a:cubicBezTo>
                <a:lnTo>
                  <a:pt x="48613" y="9275"/>
                </a:lnTo>
                <a:cubicBezTo>
                  <a:pt x="48447" y="9275"/>
                  <a:pt x="48268" y="9264"/>
                  <a:pt x="48101" y="9252"/>
                </a:cubicBezTo>
                <a:cubicBezTo>
                  <a:pt x="48066" y="9252"/>
                  <a:pt x="48030" y="9252"/>
                  <a:pt x="48006" y="9240"/>
                </a:cubicBezTo>
                <a:close/>
                <a:moveTo>
                  <a:pt x="55293" y="9192"/>
                </a:moveTo>
                <a:cubicBezTo>
                  <a:pt x="56150" y="9216"/>
                  <a:pt x="57031" y="9252"/>
                  <a:pt x="57888" y="9264"/>
                </a:cubicBezTo>
                <a:cubicBezTo>
                  <a:pt x="60020" y="9299"/>
                  <a:pt x="62139" y="9299"/>
                  <a:pt x="64294" y="9394"/>
                </a:cubicBezTo>
                <a:cubicBezTo>
                  <a:pt x="64171" y="9391"/>
                  <a:pt x="64048" y="9389"/>
                  <a:pt x="63925" y="9389"/>
                </a:cubicBezTo>
                <a:cubicBezTo>
                  <a:pt x="63680" y="9389"/>
                  <a:pt x="63437" y="9394"/>
                  <a:pt x="63199" y="9394"/>
                </a:cubicBezTo>
                <a:cubicBezTo>
                  <a:pt x="63165" y="9395"/>
                  <a:pt x="63130" y="9395"/>
                  <a:pt x="63096" y="9395"/>
                </a:cubicBezTo>
                <a:cubicBezTo>
                  <a:pt x="62614" y="9395"/>
                  <a:pt x="62057" y="9348"/>
                  <a:pt x="61572" y="9348"/>
                </a:cubicBezTo>
                <a:cubicBezTo>
                  <a:pt x="61306" y="9348"/>
                  <a:pt x="61063" y="9362"/>
                  <a:pt x="60865" y="9406"/>
                </a:cubicBezTo>
                <a:lnTo>
                  <a:pt x="60698" y="9406"/>
                </a:lnTo>
                <a:cubicBezTo>
                  <a:pt x="60376" y="9389"/>
                  <a:pt x="60047" y="9378"/>
                  <a:pt x="59721" y="9378"/>
                </a:cubicBezTo>
                <a:cubicBezTo>
                  <a:pt x="59602" y="9378"/>
                  <a:pt x="59483" y="9379"/>
                  <a:pt x="59365" y="9383"/>
                </a:cubicBezTo>
                <a:cubicBezTo>
                  <a:pt x="59198" y="9388"/>
                  <a:pt x="59031" y="9390"/>
                  <a:pt x="58862" y="9390"/>
                </a:cubicBezTo>
                <a:cubicBezTo>
                  <a:pt x="58283" y="9390"/>
                  <a:pt x="57693" y="9363"/>
                  <a:pt x="57103" y="9335"/>
                </a:cubicBezTo>
                <a:cubicBezTo>
                  <a:pt x="56305" y="9287"/>
                  <a:pt x="55519" y="9264"/>
                  <a:pt x="54733" y="9240"/>
                </a:cubicBezTo>
                <a:cubicBezTo>
                  <a:pt x="54936" y="9240"/>
                  <a:pt x="55126" y="9228"/>
                  <a:pt x="55293" y="9192"/>
                </a:cubicBezTo>
                <a:close/>
                <a:moveTo>
                  <a:pt x="71712" y="8775"/>
                </a:moveTo>
                <a:cubicBezTo>
                  <a:pt x="71796" y="8784"/>
                  <a:pt x="71880" y="8792"/>
                  <a:pt x="71964" y="8792"/>
                </a:cubicBezTo>
                <a:cubicBezTo>
                  <a:pt x="71999" y="8792"/>
                  <a:pt x="72034" y="8791"/>
                  <a:pt x="72069" y="8787"/>
                </a:cubicBezTo>
                <a:cubicBezTo>
                  <a:pt x="72200" y="8847"/>
                  <a:pt x="72474" y="8883"/>
                  <a:pt x="72795" y="8906"/>
                </a:cubicBezTo>
                <a:cubicBezTo>
                  <a:pt x="72938" y="8912"/>
                  <a:pt x="73075" y="8915"/>
                  <a:pt x="73209" y="8915"/>
                </a:cubicBezTo>
                <a:cubicBezTo>
                  <a:pt x="73343" y="8915"/>
                  <a:pt x="73474" y="8912"/>
                  <a:pt x="73605" y="8906"/>
                </a:cubicBezTo>
                <a:lnTo>
                  <a:pt x="74093" y="8906"/>
                </a:lnTo>
                <a:cubicBezTo>
                  <a:pt x="74331" y="8930"/>
                  <a:pt x="74569" y="8954"/>
                  <a:pt x="74795" y="8966"/>
                </a:cubicBezTo>
                <a:cubicBezTo>
                  <a:pt x="74962" y="8978"/>
                  <a:pt x="75129" y="8990"/>
                  <a:pt x="75295" y="8990"/>
                </a:cubicBezTo>
                <a:cubicBezTo>
                  <a:pt x="75557" y="8990"/>
                  <a:pt x="75819" y="9002"/>
                  <a:pt x="76081" y="9013"/>
                </a:cubicBezTo>
                <a:cubicBezTo>
                  <a:pt x="76938" y="9085"/>
                  <a:pt x="77784" y="9192"/>
                  <a:pt x="78653" y="9204"/>
                </a:cubicBezTo>
                <a:cubicBezTo>
                  <a:pt x="79224" y="9216"/>
                  <a:pt x="79796" y="9240"/>
                  <a:pt x="80320" y="9252"/>
                </a:cubicBezTo>
                <a:cubicBezTo>
                  <a:pt x="79653" y="9264"/>
                  <a:pt x="79534" y="9287"/>
                  <a:pt x="79332" y="9406"/>
                </a:cubicBezTo>
                <a:cubicBezTo>
                  <a:pt x="79260" y="9406"/>
                  <a:pt x="79189" y="9394"/>
                  <a:pt x="79117" y="9394"/>
                </a:cubicBezTo>
                <a:lnTo>
                  <a:pt x="79105" y="9394"/>
                </a:lnTo>
                <a:cubicBezTo>
                  <a:pt x="78764" y="9388"/>
                  <a:pt x="78414" y="9360"/>
                  <a:pt x="78087" y="9360"/>
                </a:cubicBezTo>
                <a:cubicBezTo>
                  <a:pt x="77856" y="9360"/>
                  <a:pt x="77636" y="9374"/>
                  <a:pt x="77438" y="9418"/>
                </a:cubicBezTo>
                <a:cubicBezTo>
                  <a:pt x="76589" y="9369"/>
                  <a:pt x="75745" y="9337"/>
                  <a:pt x="74914" y="9337"/>
                </a:cubicBezTo>
                <a:cubicBezTo>
                  <a:pt x="74534" y="9337"/>
                  <a:pt x="74157" y="9344"/>
                  <a:pt x="73783" y="9359"/>
                </a:cubicBezTo>
                <a:cubicBezTo>
                  <a:pt x="73378" y="9323"/>
                  <a:pt x="72974" y="9311"/>
                  <a:pt x="72581" y="9275"/>
                </a:cubicBezTo>
                <a:cubicBezTo>
                  <a:pt x="72485" y="9264"/>
                  <a:pt x="72378" y="9216"/>
                  <a:pt x="72366" y="9192"/>
                </a:cubicBezTo>
                <a:cubicBezTo>
                  <a:pt x="72366" y="9168"/>
                  <a:pt x="72450" y="9133"/>
                  <a:pt x="72533" y="9133"/>
                </a:cubicBezTo>
                <a:cubicBezTo>
                  <a:pt x="72974" y="9097"/>
                  <a:pt x="73557" y="9121"/>
                  <a:pt x="73819" y="9002"/>
                </a:cubicBezTo>
                <a:cubicBezTo>
                  <a:pt x="73668" y="8979"/>
                  <a:pt x="73531" y="8972"/>
                  <a:pt x="73401" y="8972"/>
                </a:cubicBezTo>
                <a:cubicBezTo>
                  <a:pt x="73194" y="8972"/>
                  <a:pt x="73005" y="8990"/>
                  <a:pt x="72807" y="8990"/>
                </a:cubicBezTo>
                <a:cubicBezTo>
                  <a:pt x="72642" y="8990"/>
                  <a:pt x="72475" y="8991"/>
                  <a:pt x="72309" y="8991"/>
                </a:cubicBezTo>
                <a:cubicBezTo>
                  <a:pt x="71685" y="8991"/>
                  <a:pt x="71064" y="8976"/>
                  <a:pt x="70509" y="8835"/>
                </a:cubicBezTo>
                <a:lnTo>
                  <a:pt x="70676" y="8823"/>
                </a:lnTo>
                <a:lnTo>
                  <a:pt x="70854" y="8835"/>
                </a:lnTo>
                <a:cubicBezTo>
                  <a:pt x="70988" y="8844"/>
                  <a:pt x="71118" y="8850"/>
                  <a:pt x="71240" y="8850"/>
                </a:cubicBezTo>
                <a:cubicBezTo>
                  <a:pt x="71433" y="8850"/>
                  <a:pt x="71604" y="8836"/>
                  <a:pt x="71735" y="8799"/>
                </a:cubicBezTo>
                <a:cubicBezTo>
                  <a:pt x="71735" y="8799"/>
                  <a:pt x="71723" y="8787"/>
                  <a:pt x="71712" y="8775"/>
                </a:cubicBezTo>
                <a:close/>
                <a:moveTo>
                  <a:pt x="70414" y="9478"/>
                </a:moveTo>
                <a:cubicBezTo>
                  <a:pt x="70426" y="9490"/>
                  <a:pt x="70450" y="9490"/>
                  <a:pt x="70473" y="9502"/>
                </a:cubicBezTo>
                <a:lnTo>
                  <a:pt x="70283" y="9502"/>
                </a:lnTo>
                <a:cubicBezTo>
                  <a:pt x="70259" y="9490"/>
                  <a:pt x="70223" y="9478"/>
                  <a:pt x="70188" y="9478"/>
                </a:cubicBezTo>
                <a:close/>
                <a:moveTo>
                  <a:pt x="93821" y="9656"/>
                </a:moveTo>
                <a:cubicBezTo>
                  <a:pt x="93845" y="9668"/>
                  <a:pt x="93881" y="9668"/>
                  <a:pt x="93905" y="9680"/>
                </a:cubicBezTo>
                <a:lnTo>
                  <a:pt x="93786" y="9680"/>
                </a:lnTo>
                <a:cubicBezTo>
                  <a:pt x="93798" y="9668"/>
                  <a:pt x="93810" y="9656"/>
                  <a:pt x="93821" y="9656"/>
                </a:cubicBezTo>
                <a:close/>
                <a:moveTo>
                  <a:pt x="117705" y="10109"/>
                </a:moveTo>
                <a:cubicBezTo>
                  <a:pt x="117694" y="10109"/>
                  <a:pt x="117694" y="10121"/>
                  <a:pt x="117682" y="10121"/>
                </a:cubicBezTo>
                <a:cubicBezTo>
                  <a:pt x="117670" y="10121"/>
                  <a:pt x="117658" y="10109"/>
                  <a:pt x="117646" y="10109"/>
                </a:cubicBezTo>
                <a:close/>
                <a:moveTo>
                  <a:pt x="142798" y="10805"/>
                </a:moveTo>
                <a:cubicBezTo>
                  <a:pt x="142836" y="10805"/>
                  <a:pt x="142907" y="10838"/>
                  <a:pt x="142804" y="10847"/>
                </a:cubicBezTo>
                <a:cubicBezTo>
                  <a:pt x="142792" y="10847"/>
                  <a:pt x="142780" y="10847"/>
                  <a:pt x="142768" y="10835"/>
                </a:cubicBezTo>
                <a:cubicBezTo>
                  <a:pt x="142780" y="10835"/>
                  <a:pt x="142780" y="10835"/>
                  <a:pt x="142780" y="10823"/>
                </a:cubicBezTo>
                <a:cubicBezTo>
                  <a:pt x="142773" y="10810"/>
                  <a:pt x="142783" y="10805"/>
                  <a:pt x="142798" y="10805"/>
                </a:cubicBezTo>
                <a:close/>
                <a:moveTo>
                  <a:pt x="32492" y="10788"/>
                </a:moveTo>
                <a:lnTo>
                  <a:pt x="32492" y="10788"/>
                </a:lnTo>
                <a:cubicBezTo>
                  <a:pt x="33195" y="10823"/>
                  <a:pt x="33897" y="10859"/>
                  <a:pt x="34600" y="10918"/>
                </a:cubicBezTo>
                <a:cubicBezTo>
                  <a:pt x="34124" y="10907"/>
                  <a:pt x="33647" y="10883"/>
                  <a:pt x="33171" y="10859"/>
                </a:cubicBezTo>
                <a:cubicBezTo>
                  <a:pt x="32933" y="10847"/>
                  <a:pt x="32635" y="10835"/>
                  <a:pt x="32492" y="10788"/>
                </a:cubicBezTo>
                <a:close/>
                <a:moveTo>
                  <a:pt x="141435" y="10930"/>
                </a:moveTo>
                <a:cubicBezTo>
                  <a:pt x="141446" y="10930"/>
                  <a:pt x="141458" y="10930"/>
                  <a:pt x="141470" y="10942"/>
                </a:cubicBezTo>
                <a:lnTo>
                  <a:pt x="141423" y="10942"/>
                </a:lnTo>
                <a:cubicBezTo>
                  <a:pt x="141423" y="10942"/>
                  <a:pt x="141423" y="10942"/>
                  <a:pt x="141423" y="10930"/>
                </a:cubicBezTo>
                <a:close/>
                <a:moveTo>
                  <a:pt x="102894" y="11026"/>
                </a:moveTo>
                <a:cubicBezTo>
                  <a:pt x="102942" y="11026"/>
                  <a:pt x="102989" y="11038"/>
                  <a:pt x="103049" y="11038"/>
                </a:cubicBezTo>
                <a:cubicBezTo>
                  <a:pt x="103037" y="11038"/>
                  <a:pt x="103037" y="11049"/>
                  <a:pt x="103061" y="11061"/>
                </a:cubicBezTo>
                <a:cubicBezTo>
                  <a:pt x="103092" y="11076"/>
                  <a:pt x="103095" y="11081"/>
                  <a:pt x="103083" y="11081"/>
                </a:cubicBezTo>
                <a:cubicBezTo>
                  <a:pt x="103045" y="11081"/>
                  <a:pt x="102846" y="11026"/>
                  <a:pt x="102882" y="11026"/>
                </a:cubicBezTo>
                <a:close/>
                <a:moveTo>
                  <a:pt x="115896" y="11133"/>
                </a:moveTo>
                <a:cubicBezTo>
                  <a:pt x="115937" y="11133"/>
                  <a:pt x="115970" y="11133"/>
                  <a:pt x="116009" y="11141"/>
                </a:cubicBezTo>
                <a:lnTo>
                  <a:pt x="116009" y="11141"/>
                </a:lnTo>
                <a:cubicBezTo>
                  <a:pt x="115967" y="11157"/>
                  <a:pt x="115924" y="11158"/>
                  <a:pt x="115872" y="11169"/>
                </a:cubicBezTo>
                <a:cubicBezTo>
                  <a:pt x="115884" y="11157"/>
                  <a:pt x="115896" y="11145"/>
                  <a:pt x="115896" y="11133"/>
                </a:cubicBezTo>
                <a:close/>
                <a:moveTo>
                  <a:pt x="123016" y="11169"/>
                </a:moveTo>
                <a:lnTo>
                  <a:pt x="122992" y="11180"/>
                </a:lnTo>
                <a:cubicBezTo>
                  <a:pt x="122992" y="11180"/>
                  <a:pt x="122980" y="11169"/>
                  <a:pt x="122980" y="11169"/>
                </a:cubicBezTo>
                <a:close/>
                <a:moveTo>
                  <a:pt x="200573" y="11466"/>
                </a:moveTo>
                <a:cubicBezTo>
                  <a:pt x="200501" y="11478"/>
                  <a:pt x="200442" y="11502"/>
                  <a:pt x="200382" y="11514"/>
                </a:cubicBezTo>
                <a:cubicBezTo>
                  <a:pt x="200418" y="11490"/>
                  <a:pt x="200478" y="11478"/>
                  <a:pt x="200573" y="11466"/>
                </a:cubicBezTo>
                <a:close/>
                <a:moveTo>
                  <a:pt x="125175" y="11376"/>
                </a:moveTo>
                <a:cubicBezTo>
                  <a:pt x="125534" y="11376"/>
                  <a:pt x="125899" y="11387"/>
                  <a:pt x="126278" y="11419"/>
                </a:cubicBezTo>
                <a:cubicBezTo>
                  <a:pt x="126510" y="11487"/>
                  <a:pt x="126746" y="11520"/>
                  <a:pt x="126987" y="11520"/>
                </a:cubicBezTo>
                <a:cubicBezTo>
                  <a:pt x="127165" y="11520"/>
                  <a:pt x="127345" y="11502"/>
                  <a:pt x="127528" y="11466"/>
                </a:cubicBezTo>
                <a:cubicBezTo>
                  <a:pt x="128469" y="11502"/>
                  <a:pt x="129409" y="11538"/>
                  <a:pt x="130350" y="11573"/>
                </a:cubicBezTo>
                <a:cubicBezTo>
                  <a:pt x="131100" y="11609"/>
                  <a:pt x="131850" y="11645"/>
                  <a:pt x="132600" y="11680"/>
                </a:cubicBezTo>
                <a:cubicBezTo>
                  <a:pt x="132064" y="11680"/>
                  <a:pt x="131529" y="11680"/>
                  <a:pt x="131005" y="11704"/>
                </a:cubicBezTo>
                <a:cubicBezTo>
                  <a:pt x="130760" y="11718"/>
                  <a:pt x="130509" y="11723"/>
                  <a:pt x="130255" y="11723"/>
                </a:cubicBezTo>
                <a:cubicBezTo>
                  <a:pt x="129621" y="11723"/>
                  <a:pt x="128967" y="11692"/>
                  <a:pt x="128338" y="11692"/>
                </a:cubicBezTo>
                <a:lnTo>
                  <a:pt x="128016" y="11692"/>
                </a:lnTo>
                <a:cubicBezTo>
                  <a:pt x="127992" y="11692"/>
                  <a:pt x="127981" y="11704"/>
                  <a:pt x="127969" y="11704"/>
                </a:cubicBezTo>
                <a:cubicBezTo>
                  <a:pt x="127909" y="11716"/>
                  <a:pt x="127850" y="11716"/>
                  <a:pt x="127802" y="11716"/>
                </a:cubicBezTo>
                <a:cubicBezTo>
                  <a:pt x="127729" y="11731"/>
                  <a:pt x="127668" y="11737"/>
                  <a:pt x="127616" y="11737"/>
                </a:cubicBezTo>
                <a:cubicBezTo>
                  <a:pt x="127423" y="11737"/>
                  <a:pt x="127347" y="11654"/>
                  <a:pt x="127159" y="11645"/>
                </a:cubicBezTo>
                <a:cubicBezTo>
                  <a:pt x="126794" y="11610"/>
                  <a:pt x="126436" y="11584"/>
                  <a:pt x="126093" y="11584"/>
                </a:cubicBezTo>
                <a:cubicBezTo>
                  <a:pt x="125845" y="11584"/>
                  <a:pt x="125604" y="11598"/>
                  <a:pt x="125373" y="11633"/>
                </a:cubicBezTo>
                <a:cubicBezTo>
                  <a:pt x="125361" y="11633"/>
                  <a:pt x="125361" y="11633"/>
                  <a:pt x="125349" y="11645"/>
                </a:cubicBezTo>
                <a:cubicBezTo>
                  <a:pt x="124754" y="11514"/>
                  <a:pt x="124099" y="11454"/>
                  <a:pt x="123444" y="11419"/>
                </a:cubicBezTo>
                <a:cubicBezTo>
                  <a:pt x="123456" y="11407"/>
                  <a:pt x="123456" y="11395"/>
                  <a:pt x="123456" y="11383"/>
                </a:cubicBezTo>
                <a:lnTo>
                  <a:pt x="123623" y="11383"/>
                </a:lnTo>
                <a:lnTo>
                  <a:pt x="123825" y="11407"/>
                </a:lnTo>
                <a:cubicBezTo>
                  <a:pt x="124277" y="11393"/>
                  <a:pt x="124722" y="11376"/>
                  <a:pt x="125175" y="11376"/>
                </a:cubicBezTo>
                <a:close/>
                <a:moveTo>
                  <a:pt x="135743" y="11740"/>
                </a:moveTo>
                <a:cubicBezTo>
                  <a:pt x="136267" y="11764"/>
                  <a:pt x="136779" y="11788"/>
                  <a:pt x="137303" y="11800"/>
                </a:cubicBezTo>
                <a:cubicBezTo>
                  <a:pt x="137255" y="11823"/>
                  <a:pt x="137220" y="11847"/>
                  <a:pt x="137220" y="11859"/>
                </a:cubicBezTo>
                <a:lnTo>
                  <a:pt x="137172" y="11859"/>
                </a:lnTo>
                <a:cubicBezTo>
                  <a:pt x="136613" y="11835"/>
                  <a:pt x="136041" y="11811"/>
                  <a:pt x="135481" y="11788"/>
                </a:cubicBezTo>
                <a:cubicBezTo>
                  <a:pt x="135577" y="11776"/>
                  <a:pt x="135672" y="11764"/>
                  <a:pt x="135743" y="11740"/>
                </a:cubicBezTo>
                <a:close/>
                <a:moveTo>
                  <a:pt x="148566" y="12085"/>
                </a:moveTo>
                <a:cubicBezTo>
                  <a:pt x="148566" y="12085"/>
                  <a:pt x="148578" y="12097"/>
                  <a:pt x="148590" y="12109"/>
                </a:cubicBezTo>
                <a:cubicBezTo>
                  <a:pt x="148543" y="12097"/>
                  <a:pt x="148483" y="12097"/>
                  <a:pt x="148435" y="12097"/>
                </a:cubicBezTo>
                <a:cubicBezTo>
                  <a:pt x="148471" y="12085"/>
                  <a:pt x="148519" y="12085"/>
                  <a:pt x="148566" y="12085"/>
                </a:cubicBezTo>
                <a:close/>
                <a:moveTo>
                  <a:pt x="157198" y="11561"/>
                </a:moveTo>
                <a:cubicBezTo>
                  <a:pt x="157413" y="11573"/>
                  <a:pt x="157615" y="11585"/>
                  <a:pt x="157829" y="11585"/>
                </a:cubicBezTo>
                <a:cubicBezTo>
                  <a:pt x="157806" y="11597"/>
                  <a:pt x="157782" y="11597"/>
                  <a:pt x="157770" y="11609"/>
                </a:cubicBezTo>
                <a:cubicBezTo>
                  <a:pt x="158270" y="12097"/>
                  <a:pt x="159854" y="11895"/>
                  <a:pt x="161008" y="12002"/>
                </a:cubicBezTo>
                <a:cubicBezTo>
                  <a:pt x="160925" y="12061"/>
                  <a:pt x="160726" y="12076"/>
                  <a:pt x="160487" y="12076"/>
                </a:cubicBezTo>
                <a:cubicBezTo>
                  <a:pt x="160223" y="12076"/>
                  <a:pt x="159910" y="12058"/>
                  <a:pt x="159648" y="12058"/>
                </a:cubicBezTo>
                <a:cubicBezTo>
                  <a:pt x="159334" y="12058"/>
                  <a:pt x="159094" y="12085"/>
                  <a:pt x="159103" y="12204"/>
                </a:cubicBezTo>
                <a:lnTo>
                  <a:pt x="158806" y="12204"/>
                </a:lnTo>
                <a:cubicBezTo>
                  <a:pt x="158770" y="12192"/>
                  <a:pt x="158734" y="12192"/>
                  <a:pt x="158711" y="12192"/>
                </a:cubicBezTo>
                <a:cubicBezTo>
                  <a:pt x="157996" y="12121"/>
                  <a:pt x="157246" y="12085"/>
                  <a:pt x="156556" y="12002"/>
                </a:cubicBezTo>
                <a:cubicBezTo>
                  <a:pt x="156242" y="11976"/>
                  <a:pt x="155936" y="11957"/>
                  <a:pt x="155644" y="11957"/>
                </a:cubicBezTo>
                <a:cubicBezTo>
                  <a:pt x="155405" y="11957"/>
                  <a:pt x="155175" y="11970"/>
                  <a:pt x="154960" y="12002"/>
                </a:cubicBezTo>
                <a:cubicBezTo>
                  <a:pt x="154948" y="12002"/>
                  <a:pt x="154948" y="12014"/>
                  <a:pt x="154948" y="12014"/>
                </a:cubicBezTo>
                <a:cubicBezTo>
                  <a:pt x="154498" y="11947"/>
                  <a:pt x="154053" y="11869"/>
                  <a:pt x="153590" y="11869"/>
                </a:cubicBezTo>
                <a:cubicBezTo>
                  <a:pt x="153392" y="11869"/>
                  <a:pt x="153190" y="11883"/>
                  <a:pt x="152984" y="11919"/>
                </a:cubicBezTo>
                <a:cubicBezTo>
                  <a:pt x="152876" y="11907"/>
                  <a:pt x="152769" y="11907"/>
                  <a:pt x="152662" y="11895"/>
                </a:cubicBezTo>
                <a:cubicBezTo>
                  <a:pt x="152650" y="11871"/>
                  <a:pt x="152638" y="11847"/>
                  <a:pt x="152603" y="11823"/>
                </a:cubicBezTo>
                <a:cubicBezTo>
                  <a:pt x="152722" y="11764"/>
                  <a:pt x="152853" y="11704"/>
                  <a:pt x="152984" y="11645"/>
                </a:cubicBezTo>
                <a:cubicBezTo>
                  <a:pt x="153138" y="11597"/>
                  <a:pt x="153344" y="11585"/>
                  <a:pt x="153566" y="11585"/>
                </a:cubicBezTo>
                <a:cubicBezTo>
                  <a:pt x="153787" y="11585"/>
                  <a:pt x="154025" y="11597"/>
                  <a:pt x="154246" y="11597"/>
                </a:cubicBezTo>
                <a:cubicBezTo>
                  <a:pt x="154901" y="11633"/>
                  <a:pt x="155555" y="11657"/>
                  <a:pt x="156198" y="11692"/>
                </a:cubicBezTo>
                <a:cubicBezTo>
                  <a:pt x="156289" y="11696"/>
                  <a:pt x="156373" y="11698"/>
                  <a:pt x="156452" y="11698"/>
                </a:cubicBezTo>
                <a:cubicBezTo>
                  <a:pt x="156838" y="11698"/>
                  <a:pt x="157080" y="11650"/>
                  <a:pt x="157198" y="11561"/>
                </a:cubicBezTo>
                <a:close/>
                <a:moveTo>
                  <a:pt x="139756" y="12359"/>
                </a:moveTo>
                <a:lnTo>
                  <a:pt x="139793" y="12375"/>
                </a:lnTo>
                <a:lnTo>
                  <a:pt x="139793" y="12375"/>
                </a:lnTo>
                <a:cubicBezTo>
                  <a:pt x="139773" y="12369"/>
                  <a:pt x="139752" y="12364"/>
                  <a:pt x="139732" y="12359"/>
                </a:cubicBezTo>
                <a:close/>
                <a:moveTo>
                  <a:pt x="207109" y="13574"/>
                </a:moveTo>
                <a:cubicBezTo>
                  <a:pt x="207098" y="13574"/>
                  <a:pt x="207109" y="13585"/>
                  <a:pt x="207098" y="13585"/>
                </a:cubicBezTo>
                <a:lnTo>
                  <a:pt x="207026" y="13585"/>
                </a:lnTo>
                <a:cubicBezTo>
                  <a:pt x="207050" y="13574"/>
                  <a:pt x="207086" y="13574"/>
                  <a:pt x="207109" y="13574"/>
                </a:cubicBezTo>
                <a:close/>
                <a:moveTo>
                  <a:pt x="184523" y="13716"/>
                </a:moveTo>
                <a:cubicBezTo>
                  <a:pt x="184547" y="13764"/>
                  <a:pt x="184583" y="13800"/>
                  <a:pt x="184642" y="13824"/>
                </a:cubicBezTo>
                <a:cubicBezTo>
                  <a:pt x="184499" y="13800"/>
                  <a:pt x="184369" y="13764"/>
                  <a:pt x="184249" y="13728"/>
                </a:cubicBezTo>
                <a:lnTo>
                  <a:pt x="184249" y="13728"/>
                </a:lnTo>
                <a:cubicBezTo>
                  <a:pt x="184284" y="13733"/>
                  <a:pt x="184321" y="13736"/>
                  <a:pt x="184358" y="13736"/>
                </a:cubicBezTo>
                <a:cubicBezTo>
                  <a:pt x="184412" y="13736"/>
                  <a:pt x="184467" y="13730"/>
                  <a:pt x="184523" y="13716"/>
                </a:cubicBezTo>
                <a:close/>
                <a:moveTo>
                  <a:pt x="212955" y="13836"/>
                </a:moveTo>
                <a:cubicBezTo>
                  <a:pt x="212955" y="13847"/>
                  <a:pt x="212955" y="13847"/>
                  <a:pt x="212955" y="13847"/>
                </a:cubicBezTo>
                <a:lnTo>
                  <a:pt x="212932" y="13847"/>
                </a:lnTo>
                <a:cubicBezTo>
                  <a:pt x="212932" y="13847"/>
                  <a:pt x="212944" y="13847"/>
                  <a:pt x="212955" y="13836"/>
                </a:cubicBezTo>
                <a:close/>
                <a:moveTo>
                  <a:pt x="185881" y="13907"/>
                </a:moveTo>
                <a:cubicBezTo>
                  <a:pt x="188316" y="14027"/>
                  <a:pt x="190752" y="14142"/>
                  <a:pt x="193187" y="14245"/>
                </a:cubicBezTo>
                <a:lnTo>
                  <a:pt x="193187" y="14245"/>
                </a:lnTo>
                <a:cubicBezTo>
                  <a:pt x="190824" y="14147"/>
                  <a:pt x="188462" y="14042"/>
                  <a:pt x="186107" y="13931"/>
                </a:cubicBezTo>
                <a:lnTo>
                  <a:pt x="186095" y="13931"/>
                </a:lnTo>
                <a:cubicBezTo>
                  <a:pt x="185904" y="13919"/>
                  <a:pt x="185714" y="13907"/>
                  <a:pt x="185523" y="13907"/>
                </a:cubicBezTo>
                <a:close/>
                <a:moveTo>
                  <a:pt x="216777" y="14990"/>
                </a:moveTo>
                <a:lnTo>
                  <a:pt x="216777" y="14990"/>
                </a:lnTo>
                <a:cubicBezTo>
                  <a:pt x="216789" y="15014"/>
                  <a:pt x="216777" y="15026"/>
                  <a:pt x="216718" y="15050"/>
                </a:cubicBezTo>
                <a:lnTo>
                  <a:pt x="216587" y="15038"/>
                </a:lnTo>
                <a:cubicBezTo>
                  <a:pt x="216623" y="15026"/>
                  <a:pt x="216646" y="15014"/>
                  <a:pt x="216694" y="15002"/>
                </a:cubicBezTo>
                <a:cubicBezTo>
                  <a:pt x="216718" y="15002"/>
                  <a:pt x="216754" y="15002"/>
                  <a:pt x="216777" y="14990"/>
                </a:cubicBezTo>
                <a:close/>
                <a:moveTo>
                  <a:pt x="52403" y="11"/>
                </a:moveTo>
                <a:cubicBezTo>
                  <a:pt x="52205" y="11"/>
                  <a:pt x="52083" y="34"/>
                  <a:pt x="52173" y="120"/>
                </a:cubicBezTo>
                <a:lnTo>
                  <a:pt x="52042" y="120"/>
                </a:lnTo>
                <a:cubicBezTo>
                  <a:pt x="52003" y="116"/>
                  <a:pt x="51964" y="114"/>
                  <a:pt x="51927" y="114"/>
                </a:cubicBezTo>
                <a:cubicBezTo>
                  <a:pt x="51852" y="114"/>
                  <a:pt x="51781" y="120"/>
                  <a:pt x="51709" y="120"/>
                </a:cubicBezTo>
                <a:lnTo>
                  <a:pt x="51269" y="191"/>
                </a:lnTo>
                <a:lnTo>
                  <a:pt x="51257" y="191"/>
                </a:lnTo>
                <a:cubicBezTo>
                  <a:pt x="50923" y="203"/>
                  <a:pt x="50911" y="239"/>
                  <a:pt x="51269" y="286"/>
                </a:cubicBezTo>
                <a:cubicBezTo>
                  <a:pt x="51376" y="298"/>
                  <a:pt x="51495" y="310"/>
                  <a:pt x="51602" y="310"/>
                </a:cubicBezTo>
                <a:cubicBezTo>
                  <a:pt x="51454" y="351"/>
                  <a:pt x="51243" y="364"/>
                  <a:pt x="51025" y="364"/>
                </a:cubicBezTo>
                <a:cubicBezTo>
                  <a:pt x="50927" y="364"/>
                  <a:pt x="50828" y="361"/>
                  <a:pt x="50733" y="358"/>
                </a:cubicBezTo>
                <a:cubicBezTo>
                  <a:pt x="50698" y="357"/>
                  <a:pt x="50664" y="356"/>
                  <a:pt x="50632" y="356"/>
                </a:cubicBezTo>
                <a:cubicBezTo>
                  <a:pt x="50229" y="356"/>
                  <a:pt x="50056" y="423"/>
                  <a:pt x="49935" y="501"/>
                </a:cubicBezTo>
                <a:cubicBezTo>
                  <a:pt x="49840" y="501"/>
                  <a:pt x="49745" y="489"/>
                  <a:pt x="49649" y="489"/>
                </a:cubicBezTo>
                <a:cubicBezTo>
                  <a:pt x="49447" y="417"/>
                  <a:pt x="49149" y="393"/>
                  <a:pt x="48828" y="370"/>
                </a:cubicBezTo>
                <a:cubicBezTo>
                  <a:pt x="48509" y="403"/>
                  <a:pt x="48210" y="466"/>
                  <a:pt x="47884" y="466"/>
                </a:cubicBezTo>
                <a:cubicBezTo>
                  <a:pt x="47858" y="466"/>
                  <a:pt x="47831" y="466"/>
                  <a:pt x="47804" y="465"/>
                </a:cubicBezTo>
                <a:cubicBezTo>
                  <a:pt x="47636" y="462"/>
                  <a:pt x="47470" y="460"/>
                  <a:pt x="47304" y="460"/>
                </a:cubicBezTo>
                <a:cubicBezTo>
                  <a:pt x="46669" y="460"/>
                  <a:pt x="46047" y="479"/>
                  <a:pt x="45413" y="479"/>
                </a:cubicBezTo>
                <a:cubicBezTo>
                  <a:pt x="44980" y="479"/>
                  <a:pt x="44541" y="470"/>
                  <a:pt x="44089" y="441"/>
                </a:cubicBezTo>
                <a:cubicBezTo>
                  <a:pt x="43932" y="432"/>
                  <a:pt x="43779" y="426"/>
                  <a:pt x="43633" y="426"/>
                </a:cubicBezTo>
                <a:cubicBezTo>
                  <a:pt x="43402" y="426"/>
                  <a:pt x="43188" y="440"/>
                  <a:pt x="43006" y="477"/>
                </a:cubicBezTo>
                <a:cubicBezTo>
                  <a:pt x="42744" y="465"/>
                  <a:pt x="42482" y="465"/>
                  <a:pt x="42220" y="453"/>
                </a:cubicBezTo>
                <a:cubicBezTo>
                  <a:pt x="42000" y="432"/>
                  <a:pt x="41786" y="420"/>
                  <a:pt x="41582" y="420"/>
                </a:cubicBezTo>
                <a:cubicBezTo>
                  <a:pt x="41333" y="420"/>
                  <a:pt x="41101" y="437"/>
                  <a:pt x="40898" y="477"/>
                </a:cubicBezTo>
                <a:lnTo>
                  <a:pt x="40886" y="477"/>
                </a:lnTo>
                <a:cubicBezTo>
                  <a:pt x="40404" y="423"/>
                  <a:pt x="39922" y="396"/>
                  <a:pt x="39445" y="396"/>
                </a:cubicBezTo>
                <a:cubicBezTo>
                  <a:pt x="39286" y="396"/>
                  <a:pt x="39127" y="399"/>
                  <a:pt x="38969" y="405"/>
                </a:cubicBezTo>
                <a:cubicBezTo>
                  <a:pt x="38576" y="370"/>
                  <a:pt x="38076" y="358"/>
                  <a:pt x="37814" y="298"/>
                </a:cubicBezTo>
                <a:cubicBezTo>
                  <a:pt x="37105" y="121"/>
                  <a:pt x="36345" y="75"/>
                  <a:pt x="35574" y="75"/>
                </a:cubicBezTo>
                <a:cubicBezTo>
                  <a:pt x="35361" y="75"/>
                  <a:pt x="35147" y="79"/>
                  <a:pt x="34933" y="84"/>
                </a:cubicBezTo>
                <a:cubicBezTo>
                  <a:pt x="34611" y="90"/>
                  <a:pt x="34284" y="93"/>
                  <a:pt x="33957" y="93"/>
                </a:cubicBezTo>
                <a:cubicBezTo>
                  <a:pt x="33111" y="93"/>
                  <a:pt x="32257" y="74"/>
                  <a:pt x="31433" y="48"/>
                </a:cubicBezTo>
                <a:cubicBezTo>
                  <a:pt x="30816" y="24"/>
                  <a:pt x="30215" y="16"/>
                  <a:pt x="29622" y="16"/>
                </a:cubicBezTo>
                <a:cubicBezTo>
                  <a:pt x="28627" y="16"/>
                  <a:pt x="27653" y="38"/>
                  <a:pt x="26658" y="38"/>
                </a:cubicBezTo>
                <a:cubicBezTo>
                  <a:pt x="26520" y="38"/>
                  <a:pt x="26381" y="37"/>
                  <a:pt x="26242" y="36"/>
                </a:cubicBezTo>
                <a:cubicBezTo>
                  <a:pt x="26087" y="36"/>
                  <a:pt x="25944" y="84"/>
                  <a:pt x="25801" y="108"/>
                </a:cubicBezTo>
                <a:cubicBezTo>
                  <a:pt x="25554" y="145"/>
                  <a:pt x="25289" y="158"/>
                  <a:pt x="25014" y="158"/>
                </a:cubicBezTo>
                <a:cubicBezTo>
                  <a:pt x="24493" y="158"/>
                  <a:pt x="23938" y="111"/>
                  <a:pt x="23408" y="96"/>
                </a:cubicBezTo>
                <a:cubicBezTo>
                  <a:pt x="23119" y="126"/>
                  <a:pt x="22819" y="137"/>
                  <a:pt x="22514" y="137"/>
                </a:cubicBezTo>
                <a:cubicBezTo>
                  <a:pt x="21849" y="137"/>
                  <a:pt x="21156" y="84"/>
                  <a:pt x="20479" y="60"/>
                </a:cubicBezTo>
                <a:cubicBezTo>
                  <a:pt x="20443" y="84"/>
                  <a:pt x="20419" y="108"/>
                  <a:pt x="20419" y="131"/>
                </a:cubicBezTo>
                <a:cubicBezTo>
                  <a:pt x="20366" y="125"/>
                  <a:pt x="20315" y="123"/>
                  <a:pt x="20266" y="123"/>
                </a:cubicBezTo>
                <a:cubicBezTo>
                  <a:pt x="20217" y="123"/>
                  <a:pt x="20169" y="125"/>
                  <a:pt x="20122" y="131"/>
                </a:cubicBezTo>
                <a:cubicBezTo>
                  <a:pt x="20122" y="131"/>
                  <a:pt x="20110" y="120"/>
                  <a:pt x="20110" y="120"/>
                </a:cubicBezTo>
                <a:cubicBezTo>
                  <a:pt x="19979" y="84"/>
                  <a:pt x="19836" y="60"/>
                  <a:pt x="19657" y="48"/>
                </a:cubicBezTo>
                <a:cubicBezTo>
                  <a:pt x="19629" y="49"/>
                  <a:pt x="19599" y="49"/>
                  <a:pt x="19570" y="49"/>
                </a:cubicBezTo>
                <a:cubicBezTo>
                  <a:pt x="19332" y="49"/>
                  <a:pt x="19073" y="26"/>
                  <a:pt x="18838" y="26"/>
                </a:cubicBezTo>
                <a:cubicBezTo>
                  <a:pt x="18680" y="26"/>
                  <a:pt x="18532" y="36"/>
                  <a:pt x="18407" y="72"/>
                </a:cubicBezTo>
                <a:cubicBezTo>
                  <a:pt x="17556" y="108"/>
                  <a:pt x="16681" y="117"/>
                  <a:pt x="15800" y="117"/>
                </a:cubicBezTo>
                <a:cubicBezTo>
                  <a:pt x="14919" y="117"/>
                  <a:pt x="14032" y="108"/>
                  <a:pt x="13157" y="108"/>
                </a:cubicBezTo>
                <a:cubicBezTo>
                  <a:pt x="12692" y="108"/>
                  <a:pt x="12228" y="108"/>
                  <a:pt x="11823" y="143"/>
                </a:cubicBezTo>
                <a:cubicBezTo>
                  <a:pt x="11275" y="143"/>
                  <a:pt x="10728" y="138"/>
                  <a:pt x="10184" y="138"/>
                </a:cubicBezTo>
                <a:cubicBezTo>
                  <a:pt x="9912" y="138"/>
                  <a:pt x="9640" y="139"/>
                  <a:pt x="9370" y="143"/>
                </a:cubicBezTo>
                <a:cubicBezTo>
                  <a:pt x="9192" y="143"/>
                  <a:pt x="9049" y="179"/>
                  <a:pt x="8894" y="191"/>
                </a:cubicBezTo>
                <a:lnTo>
                  <a:pt x="8882" y="191"/>
                </a:lnTo>
                <a:cubicBezTo>
                  <a:pt x="8347" y="166"/>
                  <a:pt x="7821" y="154"/>
                  <a:pt x="7307" y="154"/>
                </a:cubicBezTo>
                <a:cubicBezTo>
                  <a:pt x="6587" y="154"/>
                  <a:pt x="5889" y="178"/>
                  <a:pt x="5215" y="227"/>
                </a:cubicBezTo>
                <a:cubicBezTo>
                  <a:pt x="4727" y="239"/>
                  <a:pt x="4203" y="251"/>
                  <a:pt x="3751" y="286"/>
                </a:cubicBezTo>
                <a:cubicBezTo>
                  <a:pt x="3181" y="327"/>
                  <a:pt x="2595" y="345"/>
                  <a:pt x="1988" y="345"/>
                </a:cubicBezTo>
                <a:cubicBezTo>
                  <a:pt x="1707" y="345"/>
                  <a:pt x="1422" y="341"/>
                  <a:pt x="1131" y="334"/>
                </a:cubicBezTo>
                <a:cubicBezTo>
                  <a:pt x="453" y="381"/>
                  <a:pt x="762" y="560"/>
                  <a:pt x="607" y="667"/>
                </a:cubicBezTo>
                <a:cubicBezTo>
                  <a:pt x="357" y="679"/>
                  <a:pt x="72" y="679"/>
                  <a:pt x="36" y="751"/>
                </a:cubicBezTo>
                <a:cubicBezTo>
                  <a:pt x="0" y="810"/>
                  <a:pt x="215" y="846"/>
                  <a:pt x="417" y="858"/>
                </a:cubicBezTo>
                <a:cubicBezTo>
                  <a:pt x="869" y="905"/>
                  <a:pt x="1310" y="953"/>
                  <a:pt x="1774" y="989"/>
                </a:cubicBezTo>
                <a:cubicBezTo>
                  <a:pt x="2120" y="1020"/>
                  <a:pt x="2452" y="1028"/>
                  <a:pt x="2778" y="1028"/>
                </a:cubicBezTo>
                <a:cubicBezTo>
                  <a:pt x="3105" y="1028"/>
                  <a:pt x="3427" y="1020"/>
                  <a:pt x="3751" y="1020"/>
                </a:cubicBezTo>
                <a:cubicBezTo>
                  <a:pt x="4075" y="1020"/>
                  <a:pt x="4402" y="1028"/>
                  <a:pt x="4739" y="1060"/>
                </a:cubicBezTo>
                <a:cubicBezTo>
                  <a:pt x="4918" y="1143"/>
                  <a:pt x="5179" y="1191"/>
                  <a:pt x="5572" y="1191"/>
                </a:cubicBezTo>
                <a:cubicBezTo>
                  <a:pt x="6263" y="1215"/>
                  <a:pt x="6942" y="1251"/>
                  <a:pt x="7632" y="1274"/>
                </a:cubicBezTo>
                <a:cubicBezTo>
                  <a:pt x="7620" y="1310"/>
                  <a:pt x="7632" y="1334"/>
                  <a:pt x="7656" y="1370"/>
                </a:cubicBezTo>
                <a:cubicBezTo>
                  <a:pt x="8049" y="1382"/>
                  <a:pt x="8454" y="1405"/>
                  <a:pt x="8858" y="1429"/>
                </a:cubicBezTo>
                <a:cubicBezTo>
                  <a:pt x="8906" y="1430"/>
                  <a:pt x="8954" y="1430"/>
                  <a:pt x="9001" y="1430"/>
                </a:cubicBezTo>
                <a:cubicBezTo>
                  <a:pt x="9403" y="1430"/>
                  <a:pt x="9789" y="1404"/>
                  <a:pt x="10189" y="1404"/>
                </a:cubicBezTo>
                <a:cubicBezTo>
                  <a:pt x="10421" y="1404"/>
                  <a:pt x="10658" y="1413"/>
                  <a:pt x="10906" y="1441"/>
                </a:cubicBezTo>
                <a:cubicBezTo>
                  <a:pt x="11511" y="1431"/>
                  <a:pt x="12089" y="1403"/>
                  <a:pt x="12708" y="1403"/>
                </a:cubicBezTo>
                <a:cubicBezTo>
                  <a:pt x="12809" y="1403"/>
                  <a:pt x="12911" y="1404"/>
                  <a:pt x="13014" y="1405"/>
                </a:cubicBezTo>
                <a:cubicBezTo>
                  <a:pt x="13329" y="1410"/>
                  <a:pt x="13653" y="1416"/>
                  <a:pt x="13972" y="1416"/>
                </a:cubicBezTo>
                <a:cubicBezTo>
                  <a:pt x="14484" y="1416"/>
                  <a:pt x="14981" y="1400"/>
                  <a:pt x="15407" y="1334"/>
                </a:cubicBezTo>
                <a:lnTo>
                  <a:pt x="15431" y="1334"/>
                </a:lnTo>
                <a:cubicBezTo>
                  <a:pt x="15978" y="1358"/>
                  <a:pt x="16538" y="1393"/>
                  <a:pt x="17062" y="1393"/>
                </a:cubicBezTo>
                <a:cubicBezTo>
                  <a:pt x="17461" y="1393"/>
                  <a:pt x="17872" y="1385"/>
                  <a:pt x="18279" y="1385"/>
                </a:cubicBezTo>
                <a:cubicBezTo>
                  <a:pt x="18687" y="1385"/>
                  <a:pt x="19092" y="1393"/>
                  <a:pt x="19479" y="1429"/>
                </a:cubicBezTo>
                <a:cubicBezTo>
                  <a:pt x="20360" y="1524"/>
                  <a:pt x="21170" y="1441"/>
                  <a:pt x="22015" y="1536"/>
                </a:cubicBezTo>
                <a:cubicBezTo>
                  <a:pt x="21860" y="1596"/>
                  <a:pt x="21705" y="1644"/>
                  <a:pt x="21551" y="1703"/>
                </a:cubicBezTo>
                <a:cubicBezTo>
                  <a:pt x="21311" y="1763"/>
                  <a:pt x="21047" y="1810"/>
                  <a:pt x="20688" y="1810"/>
                </a:cubicBezTo>
                <a:cubicBezTo>
                  <a:pt x="20547" y="1810"/>
                  <a:pt x="20391" y="1803"/>
                  <a:pt x="20217" y="1786"/>
                </a:cubicBezTo>
                <a:cubicBezTo>
                  <a:pt x="20207" y="1785"/>
                  <a:pt x="20196" y="1784"/>
                  <a:pt x="20185" y="1784"/>
                </a:cubicBezTo>
                <a:cubicBezTo>
                  <a:pt x="20113" y="1784"/>
                  <a:pt x="20013" y="1812"/>
                  <a:pt x="19931" y="1822"/>
                </a:cubicBezTo>
                <a:cubicBezTo>
                  <a:pt x="19561" y="1802"/>
                  <a:pt x="19200" y="1791"/>
                  <a:pt x="18850" y="1791"/>
                </a:cubicBezTo>
                <a:cubicBezTo>
                  <a:pt x="18356" y="1791"/>
                  <a:pt x="17887" y="1814"/>
                  <a:pt x="17455" y="1870"/>
                </a:cubicBezTo>
                <a:cubicBezTo>
                  <a:pt x="17328" y="1889"/>
                  <a:pt x="17162" y="1909"/>
                  <a:pt x="17028" y="1909"/>
                </a:cubicBezTo>
                <a:cubicBezTo>
                  <a:pt x="16998" y="1909"/>
                  <a:pt x="16969" y="1908"/>
                  <a:pt x="16943" y="1905"/>
                </a:cubicBezTo>
                <a:cubicBezTo>
                  <a:pt x="15574" y="1786"/>
                  <a:pt x="14264" y="1846"/>
                  <a:pt x="12930" y="1798"/>
                </a:cubicBezTo>
                <a:cubicBezTo>
                  <a:pt x="12823" y="1822"/>
                  <a:pt x="12657" y="1822"/>
                  <a:pt x="12561" y="1858"/>
                </a:cubicBezTo>
                <a:cubicBezTo>
                  <a:pt x="12430" y="1834"/>
                  <a:pt x="12287" y="1822"/>
                  <a:pt x="12145" y="1822"/>
                </a:cubicBezTo>
                <a:lnTo>
                  <a:pt x="11942" y="1822"/>
                </a:lnTo>
                <a:cubicBezTo>
                  <a:pt x="11841" y="1804"/>
                  <a:pt x="11737" y="1795"/>
                  <a:pt x="11631" y="1795"/>
                </a:cubicBezTo>
                <a:cubicBezTo>
                  <a:pt x="11525" y="1795"/>
                  <a:pt x="11418" y="1804"/>
                  <a:pt x="11311" y="1822"/>
                </a:cubicBezTo>
                <a:cubicBezTo>
                  <a:pt x="11275" y="1846"/>
                  <a:pt x="11252" y="1882"/>
                  <a:pt x="11228" y="1905"/>
                </a:cubicBezTo>
                <a:cubicBezTo>
                  <a:pt x="11168" y="1900"/>
                  <a:pt x="11112" y="1897"/>
                  <a:pt x="11055" y="1897"/>
                </a:cubicBezTo>
                <a:cubicBezTo>
                  <a:pt x="10999" y="1897"/>
                  <a:pt x="10942" y="1900"/>
                  <a:pt x="10883" y="1905"/>
                </a:cubicBezTo>
                <a:cubicBezTo>
                  <a:pt x="10597" y="1882"/>
                  <a:pt x="10323" y="1870"/>
                  <a:pt x="10037" y="1858"/>
                </a:cubicBezTo>
                <a:cubicBezTo>
                  <a:pt x="9585" y="1834"/>
                  <a:pt x="9311" y="1763"/>
                  <a:pt x="9109" y="1667"/>
                </a:cubicBezTo>
                <a:cubicBezTo>
                  <a:pt x="8942" y="1594"/>
                  <a:pt x="8693" y="1558"/>
                  <a:pt x="8378" y="1558"/>
                </a:cubicBezTo>
                <a:cubicBezTo>
                  <a:pt x="8333" y="1558"/>
                  <a:pt x="8287" y="1559"/>
                  <a:pt x="8239" y="1560"/>
                </a:cubicBezTo>
                <a:cubicBezTo>
                  <a:pt x="8013" y="1572"/>
                  <a:pt x="7751" y="1572"/>
                  <a:pt x="7513" y="1584"/>
                </a:cubicBezTo>
                <a:cubicBezTo>
                  <a:pt x="7346" y="1560"/>
                  <a:pt x="7168" y="1548"/>
                  <a:pt x="6942" y="1536"/>
                </a:cubicBezTo>
                <a:cubicBezTo>
                  <a:pt x="6767" y="1531"/>
                  <a:pt x="6596" y="1529"/>
                  <a:pt x="6426" y="1529"/>
                </a:cubicBezTo>
                <a:cubicBezTo>
                  <a:pt x="5607" y="1529"/>
                  <a:pt x="4834" y="1579"/>
                  <a:pt x="4009" y="1579"/>
                </a:cubicBezTo>
                <a:cubicBezTo>
                  <a:pt x="3838" y="1579"/>
                  <a:pt x="3665" y="1577"/>
                  <a:pt x="3489" y="1572"/>
                </a:cubicBezTo>
                <a:cubicBezTo>
                  <a:pt x="3096" y="1596"/>
                  <a:pt x="2679" y="1620"/>
                  <a:pt x="2310" y="1655"/>
                </a:cubicBezTo>
                <a:cubicBezTo>
                  <a:pt x="1917" y="1703"/>
                  <a:pt x="2084" y="1763"/>
                  <a:pt x="2405" y="1822"/>
                </a:cubicBezTo>
                <a:cubicBezTo>
                  <a:pt x="2501" y="1846"/>
                  <a:pt x="2560" y="1870"/>
                  <a:pt x="2632" y="1905"/>
                </a:cubicBezTo>
                <a:cubicBezTo>
                  <a:pt x="2413" y="1894"/>
                  <a:pt x="2196" y="1883"/>
                  <a:pt x="1996" y="1883"/>
                </a:cubicBezTo>
                <a:cubicBezTo>
                  <a:pt x="1772" y="1883"/>
                  <a:pt x="1569" y="1897"/>
                  <a:pt x="1405" y="1941"/>
                </a:cubicBezTo>
                <a:lnTo>
                  <a:pt x="1393" y="1941"/>
                </a:lnTo>
                <a:cubicBezTo>
                  <a:pt x="1312" y="1938"/>
                  <a:pt x="1228" y="1935"/>
                  <a:pt x="1149" y="1935"/>
                </a:cubicBezTo>
                <a:cubicBezTo>
                  <a:pt x="971" y="1935"/>
                  <a:pt x="819" y="1948"/>
                  <a:pt x="786" y="1989"/>
                </a:cubicBezTo>
                <a:cubicBezTo>
                  <a:pt x="727" y="2084"/>
                  <a:pt x="1084" y="2120"/>
                  <a:pt x="1405" y="2132"/>
                </a:cubicBezTo>
                <a:cubicBezTo>
                  <a:pt x="1596" y="2179"/>
                  <a:pt x="1596" y="2215"/>
                  <a:pt x="1369" y="2239"/>
                </a:cubicBezTo>
                <a:cubicBezTo>
                  <a:pt x="1203" y="2251"/>
                  <a:pt x="1072" y="2275"/>
                  <a:pt x="929" y="2298"/>
                </a:cubicBezTo>
                <a:cubicBezTo>
                  <a:pt x="875" y="2292"/>
                  <a:pt x="819" y="2289"/>
                  <a:pt x="762" y="2289"/>
                </a:cubicBezTo>
                <a:cubicBezTo>
                  <a:pt x="706" y="2289"/>
                  <a:pt x="649" y="2292"/>
                  <a:pt x="596" y="2298"/>
                </a:cubicBezTo>
                <a:cubicBezTo>
                  <a:pt x="786" y="2394"/>
                  <a:pt x="1048" y="2417"/>
                  <a:pt x="1346" y="2417"/>
                </a:cubicBezTo>
                <a:cubicBezTo>
                  <a:pt x="1465" y="2441"/>
                  <a:pt x="1596" y="2453"/>
                  <a:pt x="1727" y="2477"/>
                </a:cubicBezTo>
                <a:cubicBezTo>
                  <a:pt x="2155" y="2501"/>
                  <a:pt x="2596" y="2525"/>
                  <a:pt x="3024" y="2548"/>
                </a:cubicBezTo>
                <a:cubicBezTo>
                  <a:pt x="3013" y="2560"/>
                  <a:pt x="2989" y="2572"/>
                  <a:pt x="3001" y="2572"/>
                </a:cubicBezTo>
                <a:cubicBezTo>
                  <a:pt x="2977" y="2572"/>
                  <a:pt x="2953" y="2584"/>
                  <a:pt x="2929" y="2596"/>
                </a:cubicBezTo>
                <a:cubicBezTo>
                  <a:pt x="2870" y="2608"/>
                  <a:pt x="2798" y="2620"/>
                  <a:pt x="2727" y="2644"/>
                </a:cubicBezTo>
                <a:cubicBezTo>
                  <a:pt x="2667" y="2644"/>
                  <a:pt x="2620" y="2632"/>
                  <a:pt x="2560" y="2632"/>
                </a:cubicBezTo>
                <a:cubicBezTo>
                  <a:pt x="2322" y="2656"/>
                  <a:pt x="2167" y="2691"/>
                  <a:pt x="2084" y="2751"/>
                </a:cubicBezTo>
                <a:cubicBezTo>
                  <a:pt x="2076" y="2782"/>
                  <a:pt x="2035" y="2791"/>
                  <a:pt x="1980" y="2791"/>
                </a:cubicBezTo>
                <a:cubicBezTo>
                  <a:pt x="1890" y="2791"/>
                  <a:pt x="1763" y="2767"/>
                  <a:pt x="1668" y="2767"/>
                </a:cubicBezTo>
                <a:cubicBezTo>
                  <a:pt x="1641" y="2767"/>
                  <a:pt x="1616" y="2769"/>
                  <a:pt x="1596" y="2775"/>
                </a:cubicBezTo>
                <a:cubicBezTo>
                  <a:pt x="977" y="2834"/>
                  <a:pt x="953" y="2929"/>
                  <a:pt x="1369" y="3072"/>
                </a:cubicBezTo>
                <a:cubicBezTo>
                  <a:pt x="1762" y="3156"/>
                  <a:pt x="2191" y="3191"/>
                  <a:pt x="2655" y="3239"/>
                </a:cubicBezTo>
                <a:cubicBezTo>
                  <a:pt x="3286" y="3287"/>
                  <a:pt x="3917" y="3358"/>
                  <a:pt x="4537" y="3418"/>
                </a:cubicBezTo>
                <a:lnTo>
                  <a:pt x="4572" y="3703"/>
                </a:lnTo>
                <a:cubicBezTo>
                  <a:pt x="4167" y="3906"/>
                  <a:pt x="4298" y="4108"/>
                  <a:pt x="4977" y="4287"/>
                </a:cubicBezTo>
                <a:cubicBezTo>
                  <a:pt x="5060" y="4311"/>
                  <a:pt x="5156" y="4334"/>
                  <a:pt x="5203" y="4370"/>
                </a:cubicBezTo>
                <a:cubicBezTo>
                  <a:pt x="5370" y="4453"/>
                  <a:pt x="4858" y="4537"/>
                  <a:pt x="5191" y="4620"/>
                </a:cubicBezTo>
                <a:cubicBezTo>
                  <a:pt x="5453" y="4680"/>
                  <a:pt x="5906" y="4703"/>
                  <a:pt x="6275" y="4751"/>
                </a:cubicBezTo>
                <a:cubicBezTo>
                  <a:pt x="6382" y="4763"/>
                  <a:pt x="6465" y="4799"/>
                  <a:pt x="6561" y="4822"/>
                </a:cubicBezTo>
                <a:cubicBezTo>
                  <a:pt x="6442" y="4846"/>
                  <a:pt x="6311" y="4882"/>
                  <a:pt x="6191" y="4906"/>
                </a:cubicBezTo>
                <a:cubicBezTo>
                  <a:pt x="5989" y="4942"/>
                  <a:pt x="5775" y="4977"/>
                  <a:pt x="5608" y="5013"/>
                </a:cubicBezTo>
                <a:cubicBezTo>
                  <a:pt x="5418" y="5061"/>
                  <a:pt x="5358" y="5120"/>
                  <a:pt x="5549" y="5180"/>
                </a:cubicBezTo>
                <a:cubicBezTo>
                  <a:pt x="5668" y="5215"/>
                  <a:pt x="5882" y="5239"/>
                  <a:pt x="6061" y="5263"/>
                </a:cubicBezTo>
                <a:cubicBezTo>
                  <a:pt x="6180" y="5275"/>
                  <a:pt x="6334" y="5287"/>
                  <a:pt x="6453" y="5287"/>
                </a:cubicBezTo>
                <a:cubicBezTo>
                  <a:pt x="7362" y="5256"/>
                  <a:pt x="8277" y="5238"/>
                  <a:pt x="9203" y="5238"/>
                </a:cubicBezTo>
                <a:cubicBezTo>
                  <a:pt x="10050" y="5238"/>
                  <a:pt x="10906" y="5253"/>
                  <a:pt x="11776" y="5287"/>
                </a:cubicBezTo>
                <a:cubicBezTo>
                  <a:pt x="11990" y="5287"/>
                  <a:pt x="12180" y="5227"/>
                  <a:pt x="12383" y="5192"/>
                </a:cubicBezTo>
                <a:cubicBezTo>
                  <a:pt x="13038" y="5215"/>
                  <a:pt x="13704" y="5239"/>
                  <a:pt x="14359" y="5275"/>
                </a:cubicBezTo>
                <a:cubicBezTo>
                  <a:pt x="14919" y="5299"/>
                  <a:pt x="15169" y="5394"/>
                  <a:pt x="15240" y="5513"/>
                </a:cubicBezTo>
                <a:cubicBezTo>
                  <a:pt x="14752" y="5584"/>
                  <a:pt x="14681" y="5739"/>
                  <a:pt x="14419" y="5846"/>
                </a:cubicBezTo>
                <a:cubicBezTo>
                  <a:pt x="14312" y="5894"/>
                  <a:pt x="14276" y="5965"/>
                  <a:pt x="14371" y="6025"/>
                </a:cubicBezTo>
                <a:cubicBezTo>
                  <a:pt x="14728" y="6216"/>
                  <a:pt x="15002" y="6394"/>
                  <a:pt x="14228" y="6525"/>
                </a:cubicBezTo>
                <a:cubicBezTo>
                  <a:pt x="14359" y="6882"/>
                  <a:pt x="14038" y="7228"/>
                  <a:pt x="14538" y="7597"/>
                </a:cubicBezTo>
                <a:cubicBezTo>
                  <a:pt x="14681" y="7704"/>
                  <a:pt x="14990" y="7763"/>
                  <a:pt x="15419" y="7799"/>
                </a:cubicBezTo>
                <a:cubicBezTo>
                  <a:pt x="15478" y="7894"/>
                  <a:pt x="15681" y="7954"/>
                  <a:pt x="16026" y="8001"/>
                </a:cubicBezTo>
                <a:cubicBezTo>
                  <a:pt x="16276" y="8025"/>
                  <a:pt x="16502" y="8073"/>
                  <a:pt x="16729" y="8109"/>
                </a:cubicBezTo>
                <a:cubicBezTo>
                  <a:pt x="16979" y="8132"/>
                  <a:pt x="17229" y="8144"/>
                  <a:pt x="17479" y="8168"/>
                </a:cubicBezTo>
                <a:cubicBezTo>
                  <a:pt x="17562" y="8192"/>
                  <a:pt x="17645" y="8216"/>
                  <a:pt x="17729" y="8240"/>
                </a:cubicBezTo>
                <a:cubicBezTo>
                  <a:pt x="17467" y="8251"/>
                  <a:pt x="17264" y="8287"/>
                  <a:pt x="17074" y="8335"/>
                </a:cubicBezTo>
                <a:cubicBezTo>
                  <a:pt x="16943" y="8359"/>
                  <a:pt x="16800" y="8382"/>
                  <a:pt x="16657" y="8406"/>
                </a:cubicBezTo>
                <a:cubicBezTo>
                  <a:pt x="16514" y="8430"/>
                  <a:pt x="16383" y="8454"/>
                  <a:pt x="16240" y="8490"/>
                </a:cubicBezTo>
                <a:cubicBezTo>
                  <a:pt x="16086" y="8502"/>
                  <a:pt x="15990" y="8537"/>
                  <a:pt x="15836" y="8561"/>
                </a:cubicBezTo>
                <a:cubicBezTo>
                  <a:pt x="15836" y="8597"/>
                  <a:pt x="15824" y="8621"/>
                  <a:pt x="15824" y="8656"/>
                </a:cubicBezTo>
                <a:cubicBezTo>
                  <a:pt x="15995" y="8694"/>
                  <a:pt x="16161" y="8712"/>
                  <a:pt x="16329" y="8712"/>
                </a:cubicBezTo>
                <a:cubicBezTo>
                  <a:pt x="16430" y="8712"/>
                  <a:pt x="16531" y="8705"/>
                  <a:pt x="16633" y="8692"/>
                </a:cubicBezTo>
                <a:cubicBezTo>
                  <a:pt x="16675" y="8691"/>
                  <a:pt x="16715" y="8691"/>
                  <a:pt x="16756" y="8691"/>
                </a:cubicBezTo>
                <a:cubicBezTo>
                  <a:pt x="17925" y="8691"/>
                  <a:pt x="18709" y="9013"/>
                  <a:pt x="19872" y="9013"/>
                </a:cubicBezTo>
                <a:cubicBezTo>
                  <a:pt x="20062" y="9013"/>
                  <a:pt x="20253" y="9013"/>
                  <a:pt x="20431" y="9002"/>
                </a:cubicBezTo>
                <a:cubicBezTo>
                  <a:pt x="20491" y="8990"/>
                  <a:pt x="20574" y="8978"/>
                  <a:pt x="20658" y="8966"/>
                </a:cubicBezTo>
                <a:lnTo>
                  <a:pt x="20729" y="8966"/>
                </a:lnTo>
                <a:cubicBezTo>
                  <a:pt x="20324" y="9109"/>
                  <a:pt x="19907" y="9252"/>
                  <a:pt x="19491" y="9383"/>
                </a:cubicBezTo>
                <a:cubicBezTo>
                  <a:pt x="19606" y="9384"/>
                  <a:pt x="19720" y="9385"/>
                  <a:pt x="19831" y="9385"/>
                </a:cubicBezTo>
                <a:cubicBezTo>
                  <a:pt x="20511" y="9385"/>
                  <a:pt x="21104" y="9349"/>
                  <a:pt x="21503" y="9216"/>
                </a:cubicBezTo>
                <a:cubicBezTo>
                  <a:pt x="21594" y="9187"/>
                  <a:pt x="21691" y="9177"/>
                  <a:pt x="21792" y="9177"/>
                </a:cubicBezTo>
                <a:cubicBezTo>
                  <a:pt x="21979" y="9177"/>
                  <a:pt x="22178" y="9212"/>
                  <a:pt x="22372" y="9228"/>
                </a:cubicBezTo>
                <a:cubicBezTo>
                  <a:pt x="22612" y="9245"/>
                  <a:pt x="22842" y="9251"/>
                  <a:pt x="23068" y="9251"/>
                </a:cubicBezTo>
                <a:cubicBezTo>
                  <a:pt x="23627" y="9251"/>
                  <a:pt x="24154" y="9212"/>
                  <a:pt x="24706" y="9204"/>
                </a:cubicBezTo>
                <a:cubicBezTo>
                  <a:pt x="24892" y="9200"/>
                  <a:pt x="25075" y="9198"/>
                  <a:pt x="25260" y="9198"/>
                </a:cubicBezTo>
                <a:cubicBezTo>
                  <a:pt x="26268" y="9198"/>
                  <a:pt x="27295" y="9257"/>
                  <a:pt x="28825" y="9418"/>
                </a:cubicBezTo>
                <a:cubicBezTo>
                  <a:pt x="28027" y="9386"/>
                  <a:pt x="27330" y="9367"/>
                  <a:pt x="26693" y="9367"/>
                </a:cubicBezTo>
                <a:cubicBezTo>
                  <a:pt x="26171" y="9367"/>
                  <a:pt x="25691" y="9380"/>
                  <a:pt x="25230" y="9406"/>
                </a:cubicBezTo>
                <a:cubicBezTo>
                  <a:pt x="25158" y="9394"/>
                  <a:pt x="25099" y="9383"/>
                  <a:pt x="25015" y="9371"/>
                </a:cubicBezTo>
                <a:cubicBezTo>
                  <a:pt x="24825" y="9347"/>
                  <a:pt x="24634" y="9335"/>
                  <a:pt x="24444" y="9323"/>
                </a:cubicBezTo>
                <a:cubicBezTo>
                  <a:pt x="23976" y="9308"/>
                  <a:pt x="23513" y="9298"/>
                  <a:pt x="23067" y="9298"/>
                </a:cubicBezTo>
                <a:cubicBezTo>
                  <a:pt x="22094" y="9298"/>
                  <a:pt x="21197" y="9347"/>
                  <a:pt x="20479" y="9502"/>
                </a:cubicBezTo>
                <a:cubicBezTo>
                  <a:pt x="20241" y="9466"/>
                  <a:pt x="19991" y="9442"/>
                  <a:pt x="19705" y="9430"/>
                </a:cubicBezTo>
                <a:cubicBezTo>
                  <a:pt x="19526" y="9430"/>
                  <a:pt x="19336" y="9430"/>
                  <a:pt x="19169" y="9442"/>
                </a:cubicBezTo>
                <a:cubicBezTo>
                  <a:pt x="18991" y="9454"/>
                  <a:pt x="18824" y="9454"/>
                  <a:pt x="18657" y="9466"/>
                </a:cubicBezTo>
                <a:cubicBezTo>
                  <a:pt x="18491" y="9490"/>
                  <a:pt x="18324" y="9502"/>
                  <a:pt x="18181" y="9525"/>
                </a:cubicBezTo>
                <a:cubicBezTo>
                  <a:pt x="17491" y="9645"/>
                  <a:pt x="17598" y="9906"/>
                  <a:pt x="16729" y="10002"/>
                </a:cubicBezTo>
                <a:cubicBezTo>
                  <a:pt x="16348" y="10049"/>
                  <a:pt x="16633" y="10156"/>
                  <a:pt x="16979" y="10192"/>
                </a:cubicBezTo>
                <a:cubicBezTo>
                  <a:pt x="17967" y="10287"/>
                  <a:pt x="18657" y="10549"/>
                  <a:pt x="19765" y="10561"/>
                </a:cubicBezTo>
                <a:cubicBezTo>
                  <a:pt x="21836" y="10573"/>
                  <a:pt x="23908" y="10740"/>
                  <a:pt x="25968" y="10811"/>
                </a:cubicBezTo>
                <a:cubicBezTo>
                  <a:pt x="26131" y="10772"/>
                  <a:pt x="26326" y="10759"/>
                  <a:pt x="26537" y="10759"/>
                </a:cubicBezTo>
                <a:cubicBezTo>
                  <a:pt x="26772" y="10759"/>
                  <a:pt x="27027" y="10775"/>
                  <a:pt x="27277" y="10788"/>
                </a:cubicBezTo>
                <a:cubicBezTo>
                  <a:pt x="28081" y="10821"/>
                  <a:pt x="28925" y="10884"/>
                  <a:pt x="29707" y="10884"/>
                </a:cubicBezTo>
                <a:cubicBezTo>
                  <a:pt x="29770" y="10884"/>
                  <a:pt x="29834" y="10884"/>
                  <a:pt x="29897" y="10883"/>
                </a:cubicBezTo>
                <a:cubicBezTo>
                  <a:pt x="30107" y="10878"/>
                  <a:pt x="30316" y="10876"/>
                  <a:pt x="30524" y="10876"/>
                </a:cubicBezTo>
                <a:cubicBezTo>
                  <a:pt x="31451" y="10876"/>
                  <a:pt x="32369" y="10915"/>
                  <a:pt x="33302" y="10954"/>
                </a:cubicBezTo>
                <a:cubicBezTo>
                  <a:pt x="33527" y="10965"/>
                  <a:pt x="33754" y="10977"/>
                  <a:pt x="33967" y="10977"/>
                </a:cubicBezTo>
                <a:cubicBezTo>
                  <a:pt x="34207" y="10977"/>
                  <a:pt x="34429" y="10963"/>
                  <a:pt x="34612" y="10918"/>
                </a:cubicBezTo>
                <a:cubicBezTo>
                  <a:pt x="35362" y="10942"/>
                  <a:pt x="36088" y="10966"/>
                  <a:pt x="36838" y="10966"/>
                </a:cubicBezTo>
                <a:cubicBezTo>
                  <a:pt x="38898" y="10966"/>
                  <a:pt x="40982" y="10966"/>
                  <a:pt x="43065" y="11026"/>
                </a:cubicBezTo>
                <a:cubicBezTo>
                  <a:pt x="44565" y="11073"/>
                  <a:pt x="46018" y="11061"/>
                  <a:pt x="47506" y="11109"/>
                </a:cubicBezTo>
                <a:cubicBezTo>
                  <a:pt x="47532" y="11110"/>
                  <a:pt x="47558" y="11111"/>
                  <a:pt x="47584" y="11111"/>
                </a:cubicBezTo>
                <a:cubicBezTo>
                  <a:pt x="47796" y="11111"/>
                  <a:pt x="48009" y="11072"/>
                  <a:pt x="48221" y="11061"/>
                </a:cubicBezTo>
                <a:cubicBezTo>
                  <a:pt x="49435" y="11097"/>
                  <a:pt x="50626" y="11133"/>
                  <a:pt x="51828" y="11133"/>
                </a:cubicBezTo>
                <a:cubicBezTo>
                  <a:pt x="52169" y="11131"/>
                  <a:pt x="52511" y="11130"/>
                  <a:pt x="52854" y="11130"/>
                </a:cubicBezTo>
                <a:cubicBezTo>
                  <a:pt x="54304" y="11130"/>
                  <a:pt x="55765" y="11147"/>
                  <a:pt x="57210" y="11157"/>
                </a:cubicBezTo>
                <a:cubicBezTo>
                  <a:pt x="57738" y="11201"/>
                  <a:pt x="58250" y="11215"/>
                  <a:pt x="58755" y="11215"/>
                </a:cubicBezTo>
                <a:cubicBezTo>
                  <a:pt x="59204" y="11215"/>
                  <a:pt x="59648" y="11204"/>
                  <a:pt x="60091" y="11192"/>
                </a:cubicBezTo>
                <a:cubicBezTo>
                  <a:pt x="60829" y="11228"/>
                  <a:pt x="61567" y="11264"/>
                  <a:pt x="62306" y="11276"/>
                </a:cubicBezTo>
                <a:cubicBezTo>
                  <a:pt x="64032" y="11299"/>
                  <a:pt x="65758" y="11311"/>
                  <a:pt x="67485" y="11335"/>
                </a:cubicBezTo>
                <a:cubicBezTo>
                  <a:pt x="67187" y="11216"/>
                  <a:pt x="66687" y="11216"/>
                  <a:pt x="66235" y="11180"/>
                </a:cubicBezTo>
                <a:cubicBezTo>
                  <a:pt x="65175" y="11073"/>
                  <a:pt x="64092" y="10990"/>
                  <a:pt x="62984" y="10954"/>
                </a:cubicBezTo>
                <a:cubicBezTo>
                  <a:pt x="62803" y="10979"/>
                  <a:pt x="62604" y="10988"/>
                  <a:pt x="62393" y="10988"/>
                </a:cubicBezTo>
                <a:cubicBezTo>
                  <a:pt x="61878" y="10988"/>
                  <a:pt x="61299" y="10935"/>
                  <a:pt x="60781" y="10935"/>
                </a:cubicBezTo>
                <a:cubicBezTo>
                  <a:pt x="60494" y="10935"/>
                  <a:pt x="60225" y="10951"/>
                  <a:pt x="59996" y="11002"/>
                </a:cubicBezTo>
                <a:cubicBezTo>
                  <a:pt x="59551" y="10949"/>
                  <a:pt x="59123" y="10922"/>
                  <a:pt x="58714" y="10922"/>
                </a:cubicBezTo>
                <a:cubicBezTo>
                  <a:pt x="58379" y="10922"/>
                  <a:pt x="58056" y="10940"/>
                  <a:pt x="57746" y="10978"/>
                </a:cubicBezTo>
                <a:cubicBezTo>
                  <a:pt x="57888" y="10871"/>
                  <a:pt x="58103" y="10752"/>
                  <a:pt x="57329" y="10657"/>
                </a:cubicBezTo>
                <a:cubicBezTo>
                  <a:pt x="56896" y="10648"/>
                  <a:pt x="56457" y="10600"/>
                  <a:pt x="56036" y="10600"/>
                </a:cubicBezTo>
                <a:cubicBezTo>
                  <a:pt x="55889" y="10600"/>
                  <a:pt x="55744" y="10605"/>
                  <a:pt x="55602" y="10621"/>
                </a:cubicBezTo>
                <a:cubicBezTo>
                  <a:pt x="55460" y="10609"/>
                  <a:pt x="55329" y="10609"/>
                  <a:pt x="55186" y="10597"/>
                </a:cubicBezTo>
                <a:cubicBezTo>
                  <a:pt x="53846" y="10484"/>
                  <a:pt x="52545" y="10466"/>
                  <a:pt x="51252" y="10466"/>
                </a:cubicBezTo>
                <a:cubicBezTo>
                  <a:pt x="50655" y="10466"/>
                  <a:pt x="50060" y="10470"/>
                  <a:pt x="49463" y="10470"/>
                </a:cubicBezTo>
                <a:cubicBezTo>
                  <a:pt x="48767" y="10470"/>
                  <a:pt x="48069" y="10465"/>
                  <a:pt x="47363" y="10442"/>
                </a:cubicBezTo>
                <a:lnTo>
                  <a:pt x="47363" y="10442"/>
                </a:lnTo>
                <a:cubicBezTo>
                  <a:pt x="47339" y="10490"/>
                  <a:pt x="47363" y="10514"/>
                  <a:pt x="47411" y="10537"/>
                </a:cubicBezTo>
                <a:lnTo>
                  <a:pt x="47363" y="10537"/>
                </a:lnTo>
                <a:cubicBezTo>
                  <a:pt x="47292" y="10526"/>
                  <a:pt x="47232" y="10526"/>
                  <a:pt x="47161" y="10526"/>
                </a:cubicBezTo>
                <a:cubicBezTo>
                  <a:pt x="47078" y="10514"/>
                  <a:pt x="46994" y="10490"/>
                  <a:pt x="46935" y="10466"/>
                </a:cubicBezTo>
                <a:cubicBezTo>
                  <a:pt x="46219" y="10381"/>
                  <a:pt x="45618" y="10209"/>
                  <a:pt x="44806" y="10209"/>
                </a:cubicBezTo>
                <a:cubicBezTo>
                  <a:pt x="44713" y="10209"/>
                  <a:pt x="44617" y="10211"/>
                  <a:pt x="44518" y="10216"/>
                </a:cubicBezTo>
                <a:cubicBezTo>
                  <a:pt x="44256" y="10216"/>
                  <a:pt x="43994" y="10204"/>
                  <a:pt x="43744" y="10192"/>
                </a:cubicBezTo>
                <a:cubicBezTo>
                  <a:pt x="43571" y="10209"/>
                  <a:pt x="43393" y="10215"/>
                  <a:pt x="43212" y="10215"/>
                </a:cubicBezTo>
                <a:cubicBezTo>
                  <a:pt x="42868" y="10215"/>
                  <a:pt x="42515" y="10192"/>
                  <a:pt x="42172" y="10168"/>
                </a:cubicBezTo>
                <a:cubicBezTo>
                  <a:pt x="40645" y="10082"/>
                  <a:pt x="39154" y="10047"/>
                  <a:pt x="37679" y="10047"/>
                </a:cubicBezTo>
                <a:cubicBezTo>
                  <a:pt x="36727" y="10047"/>
                  <a:pt x="35781" y="10062"/>
                  <a:pt x="34838" y="10085"/>
                </a:cubicBezTo>
                <a:cubicBezTo>
                  <a:pt x="34659" y="10097"/>
                  <a:pt x="34481" y="10109"/>
                  <a:pt x="34314" y="10133"/>
                </a:cubicBezTo>
                <a:cubicBezTo>
                  <a:pt x="34278" y="10133"/>
                  <a:pt x="34231" y="10145"/>
                  <a:pt x="34195" y="10145"/>
                </a:cubicBezTo>
                <a:cubicBezTo>
                  <a:pt x="33945" y="10133"/>
                  <a:pt x="33683" y="10121"/>
                  <a:pt x="33433" y="10109"/>
                </a:cubicBezTo>
                <a:cubicBezTo>
                  <a:pt x="33385" y="10109"/>
                  <a:pt x="33338" y="10109"/>
                  <a:pt x="33290" y="10133"/>
                </a:cubicBezTo>
                <a:cubicBezTo>
                  <a:pt x="33278" y="10133"/>
                  <a:pt x="33290" y="10133"/>
                  <a:pt x="33278" y="10145"/>
                </a:cubicBezTo>
                <a:cubicBezTo>
                  <a:pt x="32116" y="9991"/>
                  <a:pt x="30960" y="9953"/>
                  <a:pt x="29806" y="9953"/>
                </a:cubicBezTo>
                <a:cubicBezTo>
                  <a:pt x="29352" y="9953"/>
                  <a:pt x="28898" y="9959"/>
                  <a:pt x="28444" y="9966"/>
                </a:cubicBezTo>
                <a:cubicBezTo>
                  <a:pt x="27932" y="9978"/>
                  <a:pt x="27432" y="9990"/>
                  <a:pt x="26932" y="10014"/>
                </a:cubicBezTo>
                <a:cubicBezTo>
                  <a:pt x="26873" y="10014"/>
                  <a:pt x="26813" y="10026"/>
                  <a:pt x="26754" y="10037"/>
                </a:cubicBezTo>
                <a:cubicBezTo>
                  <a:pt x="26706" y="10026"/>
                  <a:pt x="26658" y="10026"/>
                  <a:pt x="26611" y="10014"/>
                </a:cubicBezTo>
                <a:cubicBezTo>
                  <a:pt x="26289" y="9978"/>
                  <a:pt x="25968" y="9954"/>
                  <a:pt x="25646" y="9918"/>
                </a:cubicBezTo>
                <a:cubicBezTo>
                  <a:pt x="26171" y="9911"/>
                  <a:pt x="26698" y="9907"/>
                  <a:pt x="27227" y="9907"/>
                </a:cubicBezTo>
                <a:cubicBezTo>
                  <a:pt x="29138" y="9907"/>
                  <a:pt x="31077" y="9950"/>
                  <a:pt x="33016" y="9978"/>
                </a:cubicBezTo>
                <a:cubicBezTo>
                  <a:pt x="33016" y="9978"/>
                  <a:pt x="33028" y="10002"/>
                  <a:pt x="33028" y="10002"/>
                </a:cubicBezTo>
                <a:cubicBezTo>
                  <a:pt x="33573" y="10002"/>
                  <a:pt x="34097" y="9982"/>
                  <a:pt x="34642" y="9982"/>
                </a:cubicBezTo>
                <a:cubicBezTo>
                  <a:pt x="34824" y="9982"/>
                  <a:pt x="35008" y="9984"/>
                  <a:pt x="35195" y="9990"/>
                </a:cubicBezTo>
                <a:cubicBezTo>
                  <a:pt x="36933" y="10014"/>
                  <a:pt x="38660" y="10014"/>
                  <a:pt x="40386" y="10026"/>
                </a:cubicBezTo>
                <a:cubicBezTo>
                  <a:pt x="40184" y="9954"/>
                  <a:pt x="39874" y="9918"/>
                  <a:pt x="39529" y="9906"/>
                </a:cubicBezTo>
                <a:cubicBezTo>
                  <a:pt x="39370" y="9899"/>
                  <a:pt x="39217" y="9896"/>
                  <a:pt x="39066" y="9896"/>
                </a:cubicBezTo>
                <a:cubicBezTo>
                  <a:pt x="38763" y="9896"/>
                  <a:pt x="38469" y="9906"/>
                  <a:pt x="38160" y="9906"/>
                </a:cubicBezTo>
                <a:cubicBezTo>
                  <a:pt x="37267" y="9895"/>
                  <a:pt x="36326" y="9930"/>
                  <a:pt x="35517" y="9728"/>
                </a:cubicBezTo>
                <a:cubicBezTo>
                  <a:pt x="35648" y="9728"/>
                  <a:pt x="35779" y="9740"/>
                  <a:pt x="35898" y="9740"/>
                </a:cubicBezTo>
                <a:cubicBezTo>
                  <a:pt x="36100" y="9716"/>
                  <a:pt x="36350" y="9704"/>
                  <a:pt x="36588" y="9704"/>
                </a:cubicBezTo>
                <a:cubicBezTo>
                  <a:pt x="36898" y="9716"/>
                  <a:pt x="37219" y="9740"/>
                  <a:pt x="37529" y="9752"/>
                </a:cubicBezTo>
                <a:cubicBezTo>
                  <a:pt x="38195" y="9760"/>
                  <a:pt x="38860" y="9764"/>
                  <a:pt x="39522" y="9764"/>
                </a:cubicBezTo>
                <a:cubicBezTo>
                  <a:pt x="40730" y="9764"/>
                  <a:pt x="41929" y="9751"/>
                  <a:pt x="43113" y="9728"/>
                </a:cubicBezTo>
                <a:cubicBezTo>
                  <a:pt x="43196" y="9732"/>
                  <a:pt x="43275" y="9735"/>
                  <a:pt x="43351" y="9735"/>
                </a:cubicBezTo>
                <a:cubicBezTo>
                  <a:pt x="43482" y="9735"/>
                  <a:pt x="43602" y="9727"/>
                  <a:pt x="43708" y="9704"/>
                </a:cubicBezTo>
                <a:cubicBezTo>
                  <a:pt x="43744" y="9680"/>
                  <a:pt x="43768" y="9656"/>
                  <a:pt x="43803" y="9633"/>
                </a:cubicBezTo>
                <a:cubicBezTo>
                  <a:pt x="45708" y="9716"/>
                  <a:pt x="47590" y="9704"/>
                  <a:pt x="49459" y="9716"/>
                </a:cubicBezTo>
                <a:cubicBezTo>
                  <a:pt x="50004" y="9724"/>
                  <a:pt x="50589" y="9761"/>
                  <a:pt x="51144" y="9761"/>
                </a:cubicBezTo>
                <a:cubicBezTo>
                  <a:pt x="51449" y="9761"/>
                  <a:pt x="51744" y="9750"/>
                  <a:pt x="52019" y="9716"/>
                </a:cubicBezTo>
                <a:cubicBezTo>
                  <a:pt x="54495" y="9823"/>
                  <a:pt x="56912" y="9799"/>
                  <a:pt x="59341" y="9823"/>
                </a:cubicBezTo>
                <a:cubicBezTo>
                  <a:pt x="59583" y="9842"/>
                  <a:pt x="59823" y="9860"/>
                  <a:pt x="60042" y="9860"/>
                </a:cubicBezTo>
                <a:cubicBezTo>
                  <a:pt x="60242" y="9860"/>
                  <a:pt x="60426" y="9845"/>
                  <a:pt x="60579" y="9799"/>
                </a:cubicBezTo>
                <a:lnTo>
                  <a:pt x="60591" y="9799"/>
                </a:lnTo>
                <a:cubicBezTo>
                  <a:pt x="61102" y="9834"/>
                  <a:pt x="61594" y="9847"/>
                  <a:pt x="62074" y="9847"/>
                </a:cubicBezTo>
                <a:cubicBezTo>
                  <a:pt x="63383" y="9847"/>
                  <a:pt x="64610" y="9752"/>
                  <a:pt x="65925" y="9752"/>
                </a:cubicBezTo>
                <a:cubicBezTo>
                  <a:pt x="66342" y="9775"/>
                  <a:pt x="66747" y="9787"/>
                  <a:pt x="67163" y="9799"/>
                </a:cubicBezTo>
                <a:cubicBezTo>
                  <a:pt x="67961" y="9835"/>
                  <a:pt x="68759" y="9871"/>
                  <a:pt x="69568" y="9906"/>
                </a:cubicBezTo>
                <a:cubicBezTo>
                  <a:pt x="69650" y="9909"/>
                  <a:pt x="69729" y="9911"/>
                  <a:pt x="69807" y="9911"/>
                </a:cubicBezTo>
                <a:cubicBezTo>
                  <a:pt x="70056" y="9911"/>
                  <a:pt x="70279" y="9895"/>
                  <a:pt x="70461" y="9859"/>
                </a:cubicBezTo>
                <a:cubicBezTo>
                  <a:pt x="72247" y="9966"/>
                  <a:pt x="73986" y="9918"/>
                  <a:pt x="75772" y="10002"/>
                </a:cubicBezTo>
                <a:cubicBezTo>
                  <a:pt x="75819" y="9966"/>
                  <a:pt x="75795" y="9930"/>
                  <a:pt x="75724" y="9895"/>
                </a:cubicBezTo>
                <a:cubicBezTo>
                  <a:pt x="75736" y="9895"/>
                  <a:pt x="75748" y="9895"/>
                  <a:pt x="75760" y="9906"/>
                </a:cubicBezTo>
                <a:cubicBezTo>
                  <a:pt x="75914" y="9906"/>
                  <a:pt x="76057" y="9918"/>
                  <a:pt x="76212" y="9930"/>
                </a:cubicBezTo>
                <a:cubicBezTo>
                  <a:pt x="77010" y="9966"/>
                  <a:pt x="77819" y="9990"/>
                  <a:pt x="78617" y="10026"/>
                </a:cubicBezTo>
                <a:cubicBezTo>
                  <a:pt x="78427" y="9906"/>
                  <a:pt x="78046" y="9799"/>
                  <a:pt x="77546" y="9799"/>
                </a:cubicBezTo>
                <a:cubicBezTo>
                  <a:pt x="76272" y="9799"/>
                  <a:pt x="75022" y="9656"/>
                  <a:pt x="73759" y="9621"/>
                </a:cubicBezTo>
                <a:cubicBezTo>
                  <a:pt x="73628" y="9621"/>
                  <a:pt x="73509" y="9621"/>
                  <a:pt x="73378" y="9609"/>
                </a:cubicBezTo>
                <a:cubicBezTo>
                  <a:pt x="73236" y="9609"/>
                  <a:pt x="73093" y="9597"/>
                  <a:pt x="72950" y="9597"/>
                </a:cubicBezTo>
                <a:cubicBezTo>
                  <a:pt x="72795" y="9573"/>
                  <a:pt x="72628" y="9561"/>
                  <a:pt x="72462" y="9549"/>
                </a:cubicBezTo>
                <a:cubicBezTo>
                  <a:pt x="72283" y="9514"/>
                  <a:pt x="72057" y="9502"/>
                  <a:pt x="71843" y="9490"/>
                </a:cubicBezTo>
                <a:lnTo>
                  <a:pt x="71843" y="9490"/>
                </a:lnTo>
                <a:cubicBezTo>
                  <a:pt x="71962" y="9496"/>
                  <a:pt x="72087" y="9502"/>
                  <a:pt x="72206" y="9502"/>
                </a:cubicBezTo>
                <a:cubicBezTo>
                  <a:pt x="72325" y="9502"/>
                  <a:pt x="72438" y="9496"/>
                  <a:pt x="72533" y="9478"/>
                </a:cubicBezTo>
                <a:cubicBezTo>
                  <a:pt x="72664" y="9454"/>
                  <a:pt x="72807" y="9418"/>
                  <a:pt x="72950" y="9394"/>
                </a:cubicBezTo>
                <a:lnTo>
                  <a:pt x="73807" y="9430"/>
                </a:lnTo>
                <a:cubicBezTo>
                  <a:pt x="74867" y="9478"/>
                  <a:pt x="75938" y="9525"/>
                  <a:pt x="76998" y="9573"/>
                </a:cubicBezTo>
                <a:cubicBezTo>
                  <a:pt x="77165" y="9561"/>
                  <a:pt x="77296" y="9537"/>
                  <a:pt x="77450" y="9514"/>
                </a:cubicBezTo>
                <a:cubicBezTo>
                  <a:pt x="78677" y="9561"/>
                  <a:pt x="79891" y="9609"/>
                  <a:pt x="81106" y="9656"/>
                </a:cubicBezTo>
                <a:cubicBezTo>
                  <a:pt x="81234" y="9647"/>
                  <a:pt x="81366" y="9643"/>
                  <a:pt x="81500" y="9643"/>
                </a:cubicBezTo>
                <a:cubicBezTo>
                  <a:pt x="82037" y="9643"/>
                  <a:pt x="82611" y="9704"/>
                  <a:pt x="83153" y="9704"/>
                </a:cubicBezTo>
                <a:cubicBezTo>
                  <a:pt x="83332" y="9716"/>
                  <a:pt x="83499" y="9728"/>
                  <a:pt x="83665" y="9752"/>
                </a:cubicBezTo>
                <a:cubicBezTo>
                  <a:pt x="83963" y="9775"/>
                  <a:pt x="84273" y="9799"/>
                  <a:pt x="84570" y="9799"/>
                </a:cubicBezTo>
                <a:cubicBezTo>
                  <a:pt x="85118" y="9799"/>
                  <a:pt x="85666" y="9811"/>
                  <a:pt x="86225" y="9859"/>
                </a:cubicBezTo>
                <a:cubicBezTo>
                  <a:pt x="86404" y="9871"/>
                  <a:pt x="86594" y="9883"/>
                  <a:pt x="86773" y="9883"/>
                </a:cubicBezTo>
                <a:cubicBezTo>
                  <a:pt x="86824" y="9882"/>
                  <a:pt x="86874" y="9882"/>
                  <a:pt x="86924" y="9882"/>
                </a:cubicBezTo>
                <a:cubicBezTo>
                  <a:pt x="89183" y="9882"/>
                  <a:pt x="90917" y="10396"/>
                  <a:pt x="93095" y="10478"/>
                </a:cubicBezTo>
                <a:cubicBezTo>
                  <a:pt x="93238" y="10490"/>
                  <a:pt x="93369" y="10502"/>
                  <a:pt x="93500" y="10514"/>
                </a:cubicBezTo>
                <a:cubicBezTo>
                  <a:pt x="93821" y="10549"/>
                  <a:pt x="93691" y="10585"/>
                  <a:pt x="93524" y="10597"/>
                </a:cubicBezTo>
                <a:cubicBezTo>
                  <a:pt x="92702" y="10704"/>
                  <a:pt x="92917" y="10835"/>
                  <a:pt x="93762" y="10883"/>
                </a:cubicBezTo>
                <a:cubicBezTo>
                  <a:pt x="94676" y="10935"/>
                  <a:pt x="95615" y="11024"/>
                  <a:pt x="96525" y="11024"/>
                </a:cubicBezTo>
                <a:cubicBezTo>
                  <a:pt x="96871" y="11024"/>
                  <a:pt x="97213" y="11011"/>
                  <a:pt x="97548" y="10978"/>
                </a:cubicBezTo>
                <a:cubicBezTo>
                  <a:pt x="97667" y="10978"/>
                  <a:pt x="97798" y="10990"/>
                  <a:pt x="97917" y="10990"/>
                </a:cubicBezTo>
                <a:cubicBezTo>
                  <a:pt x="98432" y="11080"/>
                  <a:pt x="98939" y="11122"/>
                  <a:pt x="99435" y="11122"/>
                </a:cubicBezTo>
                <a:cubicBezTo>
                  <a:pt x="99788" y="11122"/>
                  <a:pt x="100136" y="11101"/>
                  <a:pt x="100477" y="11061"/>
                </a:cubicBezTo>
                <a:cubicBezTo>
                  <a:pt x="100418" y="11038"/>
                  <a:pt x="100370" y="11026"/>
                  <a:pt x="100310" y="11002"/>
                </a:cubicBezTo>
                <a:lnTo>
                  <a:pt x="100429" y="11002"/>
                </a:lnTo>
                <a:cubicBezTo>
                  <a:pt x="101096" y="11038"/>
                  <a:pt x="101763" y="11061"/>
                  <a:pt x="102442" y="11097"/>
                </a:cubicBezTo>
                <a:cubicBezTo>
                  <a:pt x="102596" y="11157"/>
                  <a:pt x="102753" y="11187"/>
                  <a:pt x="102915" y="11187"/>
                </a:cubicBezTo>
                <a:cubicBezTo>
                  <a:pt x="103041" y="11187"/>
                  <a:pt x="103169" y="11169"/>
                  <a:pt x="103299" y="11133"/>
                </a:cubicBezTo>
                <a:cubicBezTo>
                  <a:pt x="104382" y="11180"/>
                  <a:pt x="105466" y="11228"/>
                  <a:pt x="106549" y="11264"/>
                </a:cubicBezTo>
                <a:cubicBezTo>
                  <a:pt x="107645" y="11323"/>
                  <a:pt x="108740" y="11371"/>
                  <a:pt x="109835" y="11419"/>
                </a:cubicBezTo>
                <a:cubicBezTo>
                  <a:pt x="113312" y="11573"/>
                  <a:pt x="116777" y="11728"/>
                  <a:pt x="120241" y="11883"/>
                </a:cubicBezTo>
                <a:cubicBezTo>
                  <a:pt x="120653" y="11898"/>
                  <a:pt x="121087" y="11936"/>
                  <a:pt x="121495" y="11936"/>
                </a:cubicBezTo>
                <a:cubicBezTo>
                  <a:pt x="121737" y="11936"/>
                  <a:pt x="121969" y="11923"/>
                  <a:pt x="122182" y="11883"/>
                </a:cubicBezTo>
                <a:cubicBezTo>
                  <a:pt x="124028" y="11966"/>
                  <a:pt x="125873" y="12073"/>
                  <a:pt x="127683" y="12097"/>
                </a:cubicBezTo>
                <a:cubicBezTo>
                  <a:pt x="129516" y="12133"/>
                  <a:pt x="131350" y="12204"/>
                  <a:pt x="133172" y="12276"/>
                </a:cubicBezTo>
                <a:cubicBezTo>
                  <a:pt x="133850" y="12300"/>
                  <a:pt x="134529" y="12323"/>
                  <a:pt x="135220" y="12347"/>
                </a:cubicBezTo>
                <a:cubicBezTo>
                  <a:pt x="135346" y="12352"/>
                  <a:pt x="135469" y="12354"/>
                  <a:pt x="135588" y="12354"/>
                </a:cubicBezTo>
                <a:cubicBezTo>
                  <a:pt x="135795" y="12354"/>
                  <a:pt x="135991" y="12346"/>
                  <a:pt x="136172" y="12323"/>
                </a:cubicBezTo>
                <a:cubicBezTo>
                  <a:pt x="137150" y="12352"/>
                  <a:pt x="138143" y="12424"/>
                  <a:pt x="139104" y="12424"/>
                </a:cubicBezTo>
                <a:cubicBezTo>
                  <a:pt x="139359" y="12424"/>
                  <a:pt x="139613" y="12419"/>
                  <a:pt x="139863" y="12407"/>
                </a:cubicBezTo>
                <a:lnTo>
                  <a:pt x="140006" y="12419"/>
                </a:lnTo>
                <a:lnTo>
                  <a:pt x="140149" y="12419"/>
                </a:lnTo>
                <a:cubicBezTo>
                  <a:pt x="140338" y="12462"/>
                  <a:pt x="140527" y="12488"/>
                  <a:pt x="140715" y="12488"/>
                </a:cubicBezTo>
                <a:cubicBezTo>
                  <a:pt x="140836" y="12488"/>
                  <a:pt x="140957" y="12478"/>
                  <a:pt x="141077" y="12454"/>
                </a:cubicBezTo>
                <a:lnTo>
                  <a:pt x="140994" y="12419"/>
                </a:lnTo>
                <a:lnTo>
                  <a:pt x="141018" y="12419"/>
                </a:lnTo>
                <a:cubicBezTo>
                  <a:pt x="141042" y="12431"/>
                  <a:pt x="141065" y="12442"/>
                  <a:pt x="141077" y="12454"/>
                </a:cubicBezTo>
                <a:cubicBezTo>
                  <a:pt x="142280" y="12502"/>
                  <a:pt x="143482" y="12538"/>
                  <a:pt x="144673" y="12585"/>
                </a:cubicBezTo>
                <a:cubicBezTo>
                  <a:pt x="144899" y="12538"/>
                  <a:pt x="145221" y="12538"/>
                  <a:pt x="145542" y="12538"/>
                </a:cubicBezTo>
                <a:cubicBezTo>
                  <a:pt x="145665" y="12544"/>
                  <a:pt x="145783" y="12546"/>
                  <a:pt x="145898" y="12546"/>
                </a:cubicBezTo>
                <a:cubicBezTo>
                  <a:pt x="146447" y="12546"/>
                  <a:pt x="146911" y="12486"/>
                  <a:pt x="147423" y="12466"/>
                </a:cubicBezTo>
                <a:cubicBezTo>
                  <a:pt x="147659" y="12457"/>
                  <a:pt x="147907" y="12434"/>
                  <a:pt x="148144" y="12434"/>
                </a:cubicBezTo>
                <a:cubicBezTo>
                  <a:pt x="148219" y="12434"/>
                  <a:pt x="148292" y="12437"/>
                  <a:pt x="148364" y="12442"/>
                </a:cubicBezTo>
                <a:cubicBezTo>
                  <a:pt x="150186" y="12550"/>
                  <a:pt x="151960" y="12502"/>
                  <a:pt x="153769" y="12609"/>
                </a:cubicBezTo>
                <a:cubicBezTo>
                  <a:pt x="154043" y="12633"/>
                  <a:pt x="154329" y="12645"/>
                  <a:pt x="154603" y="12669"/>
                </a:cubicBezTo>
                <a:cubicBezTo>
                  <a:pt x="156377" y="12740"/>
                  <a:pt x="158139" y="12823"/>
                  <a:pt x="159913" y="12895"/>
                </a:cubicBezTo>
                <a:cubicBezTo>
                  <a:pt x="160085" y="12883"/>
                  <a:pt x="160259" y="12879"/>
                  <a:pt x="160436" y="12879"/>
                </a:cubicBezTo>
                <a:cubicBezTo>
                  <a:pt x="161197" y="12879"/>
                  <a:pt x="161994" y="12966"/>
                  <a:pt x="162752" y="12966"/>
                </a:cubicBezTo>
                <a:cubicBezTo>
                  <a:pt x="162903" y="12966"/>
                  <a:pt x="163052" y="12963"/>
                  <a:pt x="163199" y="12954"/>
                </a:cubicBezTo>
                <a:cubicBezTo>
                  <a:pt x="163890" y="12990"/>
                  <a:pt x="164580" y="13014"/>
                  <a:pt x="165259" y="13038"/>
                </a:cubicBezTo>
                <a:cubicBezTo>
                  <a:pt x="165390" y="13014"/>
                  <a:pt x="165414" y="12990"/>
                  <a:pt x="165295" y="12966"/>
                </a:cubicBezTo>
                <a:cubicBezTo>
                  <a:pt x="164807" y="12847"/>
                  <a:pt x="164223" y="12800"/>
                  <a:pt x="163592" y="12776"/>
                </a:cubicBezTo>
                <a:cubicBezTo>
                  <a:pt x="162509" y="12728"/>
                  <a:pt x="161425" y="12669"/>
                  <a:pt x="160342" y="12621"/>
                </a:cubicBezTo>
                <a:cubicBezTo>
                  <a:pt x="160261" y="12606"/>
                  <a:pt x="160175" y="12596"/>
                  <a:pt x="160094" y="12596"/>
                </a:cubicBezTo>
                <a:cubicBezTo>
                  <a:pt x="160043" y="12596"/>
                  <a:pt x="159994" y="12600"/>
                  <a:pt x="159949" y="12609"/>
                </a:cubicBezTo>
                <a:cubicBezTo>
                  <a:pt x="159663" y="12597"/>
                  <a:pt x="159389" y="12585"/>
                  <a:pt x="159115" y="12562"/>
                </a:cubicBezTo>
                <a:cubicBezTo>
                  <a:pt x="159032" y="12548"/>
                  <a:pt x="158956" y="12542"/>
                  <a:pt x="158882" y="12542"/>
                </a:cubicBezTo>
                <a:cubicBezTo>
                  <a:pt x="158829" y="12542"/>
                  <a:pt x="158777" y="12545"/>
                  <a:pt x="158722" y="12550"/>
                </a:cubicBezTo>
                <a:cubicBezTo>
                  <a:pt x="157901" y="12514"/>
                  <a:pt x="157079" y="12478"/>
                  <a:pt x="156258" y="12442"/>
                </a:cubicBezTo>
                <a:cubicBezTo>
                  <a:pt x="156186" y="12431"/>
                  <a:pt x="156115" y="12407"/>
                  <a:pt x="156032" y="12395"/>
                </a:cubicBezTo>
                <a:cubicBezTo>
                  <a:pt x="156067" y="12395"/>
                  <a:pt x="156103" y="12383"/>
                  <a:pt x="156151" y="12383"/>
                </a:cubicBezTo>
                <a:lnTo>
                  <a:pt x="156270" y="12383"/>
                </a:lnTo>
                <a:cubicBezTo>
                  <a:pt x="156496" y="12407"/>
                  <a:pt x="156734" y="12419"/>
                  <a:pt x="156960" y="12419"/>
                </a:cubicBezTo>
                <a:cubicBezTo>
                  <a:pt x="158341" y="12478"/>
                  <a:pt x="159711" y="12562"/>
                  <a:pt x="161080" y="12573"/>
                </a:cubicBezTo>
                <a:cubicBezTo>
                  <a:pt x="161268" y="12566"/>
                  <a:pt x="161458" y="12562"/>
                  <a:pt x="161649" y="12562"/>
                </a:cubicBezTo>
                <a:cubicBezTo>
                  <a:pt x="162336" y="12562"/>
                  <a:pt x="163036" y="12605"/>
                  <a:pt x="163735" y="12633"/>
                </a:cubicBezTo>
                <a:cubicBezTo>
                  <a:pt x="164330" y="12669"/>
                  <a:pt x="164914" y="12704"/>
                  <a:pt x="165509" y="12740"/>
                </a:cubicBezTo>
                <a:cubicBezTo>
                  <a:pt x="165735" y="12764"/>
                  <a:pt x="165961" y="12800"/>
                  <a:pt x="166176" y="12823"/>
                </a:cubicBezTo>
                <a:cubicBezTo>
                  <a:pt x="166521" y="12871"/>
                  <a:pt x="166747" y="13014"/>
                  <a:pt x="167057" y="13026"/>
                </a:cubicBezTo>
                <a:cubicBezTo>
                  <a:pt x="167083" y="13028"/>
                  <a:pt x="167109" y="13029"/>
                  <a:pt x="167135" y="13029"/>
                </a:cubicBezTo>
                <a:cubicBezTo>
                  <a:pt x="167376" y="13029"/>
                  <a:pt x="167637" y="12940"/>
                  <a:pt x="167938" y="12919"/>
                </a:cubicBezTo>
                <a:cubicBezTo>
                  <a:pt x="168033" y="12907"/>
                  <a:pt x="168128" y="12907"/>
                  <a:pt x="168224" y="12907"/>
                </a:cubicBezTo>
                <a:lnTo>
                  <a:pt x="169069" y="12954"/>
                </a:lnTo>
                <a:cubicBezTo>
                  <a:pt x="169188" y="12978"/>
                  <a:pt x="169283" y="13002"/>
                  <a:pt x="169379" y="13038"/>
                </a:cubicBezTo>
                <a:cubicBezTo>
                  <a:pt x="169510" y="13038"/>
                  <a:pt x="169652" y="13050"/>
                  <a:pt x="169783" y="13062"/>
                </a:cubicBezTo>
                <a:cubicBezTo>
                  <a:pt x="170486" y="13240"/>
                  <a:pt x="171343" y="13240"/>
                  <a:pt x="172284" y="13276"/>
                </a:cubicBezTo>
                <a:cubicBezTo>
                  <a:pt x="171807" y="13335"/>
                  <a:pt x="170879" y="13276"/>
                  <a:pt x="170998" y="13490"/>
                </a:cubicBezTo>
                <a:cubicBezTo>
                  <a:pt x="171641" y="13526"/>
                  <a:pt x="172296" y="13526"/>
                  <a:pt x="172927" y="13609"/>
                </a:cubicBezTo>
                <a:cubicBezTo>
                  <a:pt x="173060" y="13628"/>
                  <a:pt x="173188" y="13634"/>
                  <a:pt x="173313" y="13634"/>
                </a:cubicBezTo>
                <a:cubicBezTo>
                  <a:pt x="173500" y="13634"/>
                  <a:pt x="173681" y="13621"/>
                  <a:pt x="173867" y="13621"/>
                </a:cubicBezTo>
                <a:cubicBezTo>
                  <a:pt x="175391" y="13681"/>
                  <a:pt x="176915" y="13752"/>
                  <a:pt x="178439" y="13812"/>
                </a:cubicBezTo>
                <a:cubicBezTo>
                  <a:pt x="178546" y="13836"/>
                  <a:pt x="178618" y="13847"/>
                  <a:pt x="178737" y="13871"/>
                </a:cubicBezTo>
                <a:cubicBezTo>
                  <a:pt x="178888" y="13880"/>
                  <a:pt x="179040" y="13888"/>
                  <a:pt x="179196" y="13888"/>
                </a:cubicBezTo>
                <a:cubicBezTo>
                  <a:pt x="179260" y="13888"/>
                  <a:pt x="179325" y="13887"/>
                  <a:pt x="179392" y="13883"/>
                </a:cubicBezTo>
                <a:cubicBezTo>
                  <a:pt x="179511" y="13883"/>
                  <a:pt x="179642" y="13883"/>
                  <a:pt x="179761" y="13871"/>
                </a:cubicBezTo>
                <a:cubicBezTo>
                  <a:pt x="181130" y="13943"/>
                  <a:pt x="182499" y="14002"/>
                  <a:pt x="183868" y="14062"/>
                </a:cubicBezTo>
                <a:cubicBezTo>
                  <a:pt x="184809" y="14145"/>
                  <a:pt x="185750" y="14217"/>
                  <a:pt x="186690" y="14252"/>
                </a:cubicBezTo>
                <a:cubicBezTo>
                  <a:pt x="187881" y="14324"/>
                  <a:pt x="189095" y="14312"/>
                  <a:pt x="190274" y="14443"/>
                </a:cubicBezTo>
                <a:lnTo>
                  <a:pt x="190262" y="14443"/>
                </a:lnTo>
                <a:cubicBezTo>
                  <a:pt x="190798" y="14550"/>
                  <a:pt x="191381" y="14562"/>
                  <a:pt x="192012" y="14586"/>
                </a:cubicBezTo>
                <a:cubicBezTo>
                  <a:pt x="193477" y="14633"/>
                  <a:pt x="194965" y="14657"/>
                  <a:pt x="196418" y="14812"/>
                </a:cubicBezTo>
                <a:cubicBezTo>
                  <a:pt x="198049" y="14895"/>
                  <a:pt x="199704" y="14931"/>
                  <a:pt x="201287" y="15062"/>
                </a:cubicBezTo>
                <a:cubicBezTo>
                  <a:pt x="202430" y="15157"/>
                  <a:pt x="203561" y="15217"/>
                  <a:pt x="204704" y="15276"/>
                </a:cubicBezTo>
                <a:cubicBezTo>
                  <a:pt x="205443" y="15324"/>
                  <a:pt x="206228" y="15324"/>
                  <a:pt x="206931" y="15395"/>
                </a:cubicBezTo>
                <a:cubicBezTo>
                  <a:pt x="208193" y="15538"/>
                  <a:pt x="209479" y="15574"/>
                  <a:pt x="210753" y="15645"/>
                </a:cubicBezTo>
                <a:cubicBezTo>
                  <a:pt x="210836" y="15624"/>
                  <a:pt x="210950" y="15617"/>
                  <a:pt x="211075" y="15617"/>
                </a:cubicBezTo>
                <a:cubicBezTo>
                  <a:pt x="211265" y="15617"/>
                  <a:pt x="211479" y="15632"/>
                  <a:pt x="211646" y="15632"/>
                </a:cubicBezTo>
                <a:cubicBezTo>
                  <a:pt x="211798" y="15632"/>
                  <a:pt x="211910" y="15620"/>
                  <a:pt x="211931" y="15574"/>
                </a:cubicBezTo>
                <a:cubicBezTo>
                  <a:pt x="212027" y="15407"/>
                  <a:pt x="211277" y="15371"/>
                  <a:pt x="210788" y="15336"/>
                </a:cubicBezTo>
                <a:cubicBezTo>
                  <a:pt x="209515" y="15229"/>
                  <a:pt x="208383" y="15026"/>
                  <a:pt x="207109" y="14931"/>
                </a:cubicBezTo>
                <a:cubicBezTo>
                  <a:pt x="205216" y="14836"/>
                  <a:pt x="203264" y="14812"/>
                  <a:pt x="201466" y="14574"/>
                </a:cubicBezTo>
                <a:lnTo>
                  <a:pt x="201466" y="14574"/>
                </a:lnTo>
                <a:cubicBezTo>
                  <a:pt x="203478" y="14657"/>
                  <a:pt x="205502" y="14740"/>
                  <a:pt x="207514" y="14836"/>
                </a:cubicBezTo>
                <a:cubicBezTo>
                  <a:pt x="209550" y="14931"/>
                  <a:pt x="211539" y="15157"/>
                  <a:pt x="213586" y="15217"/>
                </a:cubicBezTo>
                <a:cubicBezTo>
                  <a:pt x="214229" y="15348"/>
                  <a:pt x="214968" y="15348"/>
                  <a:pt x="215694" y="15383"/>
                </a:cubicBezTo>
                <a:cubicBezTo>
                  <a:pt x="216099" y="15407"/>
                  <a:pt x="216503" y="15431"/>
                  <a:pt x="216908" y="15455"/>
                </a:cubicBezTo>
                <a:cubicBezTo>
                  <a:pt x="217146" y="15490"/>
                  <a:pt x="217385" y="15550"/>
                  <a:pt x="217623" y="15562"/>
                </a:cubicBezTo>
                <a:cubicBezTo>
                  <a:pt x="218897" y="15621"/>
                  <a:pt x="220171" y="15681"/>
                  <a:pt x="221397" y="15729"/>
                </a:cubicBezTo>
                <a:cubicBezTo>
                  <a:pt x="221695" y="15633"/>
                  <a:pt x="221230" y="15562"/>
                  <a:pt x="221242" y="15490"/>
                </a:cubicBezTo>
                <a:cubicBezTo>
                  <a:pt x="221278" y="15312"/>
                  <a:pt x="220659" y="15336"/>
                  <a:pt x="220254" y="15300"/>
                </a:cubicBezTo>
                <a:lnTo>
                  <a:pt x="220194" y="15324"/>
                </a:lnTo>
                <a:cubicBezTo>
                  <a:pt x="220183" y="15324"/>
                  <a:pt x="220183" y="15324"/>
                  <a:pt x="220171" y="15312"/>
                </a:cubicBezTo>
                <a:cubicBezTo>
                  <a:pt x="220194" y="15312"/>
                  <a:pt x="220230" y="15300"/>
                  <a:pt x="220254" y="15300"/>
                </a:cubicBezTo>
                <a:cubicBezTo>
                  <a:pt x="220147" y="15205"/>
                  <a:pt x="219635" y="15145"/>
                  <a:pt x="219802" y="15038"/>
                </a:cubicBezTo>
                <a:cubicBezTo>
                  <a:pt x="219912" y="15026"/>
                  <a:pt x="220024" y="15022"/>
                  <a:pt x="220138" y="15022"/>
                </a:cubicBezTo>
                <a:cubicBezTo>
                  <a:pt x="220479" y="15022"/>
                  <a:pt x="220831" y="15062"/>
                  <a:pt x="221171" y="15062"/>
                </a:cubicBezTo>
                <a:cubicBezTo>
                  <a:pt x="221849" y="15062"/>
                  <a:pt x="222135" y="15026"/>
                  <a:pt x="222266" y="14871"/>
                </a:cubicBezTo>
                <a:cubicBezTo>
                  <a:pt x="222338" y="14800"/>
                  <a:pt x="222302" y="14717"/>
                  <a:pt x="222314" y="14645"/>
                </a:cubicBezTo>
                <a:cubicBezTo>
                  <a:pt x="222076" y="14586"/>
                  <a:pt x="221778" y="14526"/>
                  <a:pt x="221611" y="14467"/>
                </a:cubicBezTo>
                <a:cubicBezTo>
                  <a:pt x="221183" y="14288"/>
                  <a:pt x="220564" y="14193"/>
                  <a:pt x="219813" y="14157"/>
                </a:cubicBezTo>
                <a:cubicBezTo>
                  <a:pt x="219421" y="14133"/>
                  <a:pt x="219028" y="14121"/>
                  <a:pt x="218635" y="14109"/>
                </a:cubicBezTo>
                <a:cubicBezTo>
                  <a:pt x="217961" y="14074"/>
                  <a:pt x="217707" y="13847"/>
                  <a:pt x="216954" y="13847"/>
                </a:cubicBezTo>
                <a:cubicBezTo>
                  <a:pt x="216935" y="13847"/>
                  <a:pt x="216916" y="13847"/>
                  <a:pt x="216896" y="13847"/>
                </a:cubicBezTo>
                <a:cubicBezTo>
                  <a:pt x="216884" y="13824"/>
                  <a:pt x="216825" y="13788"/>
                  <a:pt x="216861" y="13776"/>
                </a:cubicBezTo>
                <a:cubicBezTo>
                  <a:pt x="216956" y="13728"/>
                  <a:pt x="217289" y="13669"/>
                  <a:pt x="216765" y="13645"/>
                </a:cubicBezTo>
                <a:cubicBezTo>
                  <a:pt x="215527" y="13597"/>
                  <a:pt x="214360" y="13478"/>
                  <a:pt x="213229" y="13324"/>
                </a:cubicBezTo>
                <a:cubicBezTo>
                  <a:pt x="212717" y="13252"/>
                  <a:pt x="212182" y="13240"/>
                  <a:pt x="211634" y="13228"/>
                </a:cubicBezTo>
                <a:cubicBezTo>
                  <a:pt x="209967" y="13002"/>
                  <a:pt x="208336" y="12752"/>
                  <a:pt x="206621" y="12538"/>
                </a:cubicBezTo>
                <a:cubicBezTo>
                  <a:pt x="205943" y="12454"/>
                  <a:pt x="206728" y="12454"/>
                  <a:pt x="206836" y="12419"/>
                </a:cubicBezTo>
                <a:cubicBezTo>
                  <a:pt x="208479" y="12514"/>
                  <a:pt x="210062" y="12704"/>
                  <a:pt x="211717" y="12728"/>
                </a:cubicBezTo>
                <a:cubicBezTo>
                  <a:pt x="211765" y="12728"/>
                  <a:pt x="211801" y="12716"/>
                  <a:pt x="211848" y="12716"/>
                </a:cubicBezTo>
                <a:cubicBezTo>
                  <a:pt x="211801" y="12728"/>
                  <a:pt x="211765" y="12728"/>
                  <a:pt x="211717" y="12728"/>
                </a:cubicBezTo>
                <a:cubicBezTo>
                  <a:pt x="212705" y="12835"/>
                  <a:pt x="213682" y="12931"/>
                  <a:pt x="214658" y="13026"/>
                </a:cubicBezTo>
                <a:cubicBezTo>
                  <a:pt x="215573" y="13113"/>
                  <a:pt x="216488" y="13170"/>
                  <a:pt x="217412" y="13170"/>
                </a:cubicBezTo>
                <a:cubicBezTo>
                  <a:pt x="217498" y="13170"/>
                  <a:pt x="217584" y="13170"/>
                  <a:pt x="217670" y="13169"/>
                </a:cubicBezTo>
                <a:cubicBezTo>
                  <a:pt x="217777" y="13169"/>
                  <a:pt x="217885" y="13145"/>
                  <a:pt x="217944" y="13121"/>
                </a:cubicBezTo>
                <a:cubicBezTo>
                  <a:pt x="218075" y="13074"/>
                  <a:pt x="217920" y="13026"/>
                  <a:pt x="217742" y="13002"/>
                </a:cubicBezTo>
                <a:cubicBezTo>
                  <a:pt x="216480" y="12847"/>
                  <a:pt x="215218" y="12681"/>
                  <a:pt x="213836" y="12645"/>
                </a:cubicBezTo>
                <a:cubicBezTo>
                  <a:pt x="211920" y="12490"/>
                  <a:pt x="210015" y="12312"/>
                  <a:pt x="208074" y="12216"/>
                </a:cubicBezTo>
                <a:cubicBezTo>
                  <a:pt x="207800" y="12192"/>
                  <a:pt x="207526" y="12181"/>
                  <a:pt x="207252" y="12169"/>
                </a:cubicBezTo>
                <a:cubicBezTo>
                  <a:pt x="206574" y="12097"/>
                  <a:pt x="205907" y="12026"/>
                  <a:pt x="205240" y="11966"/>
                </a:cubicBezTo>
                <a:cubicBezTo>
                  <a:pt x="205437" y="11863"/>
                  <a:pt x="205685" y="11812"/>
                  <a:pt x="205990" y="11812"/>
                </a:cubicBezTo>
                <a:cubicBezTo>
                  <a:pt x="206073" y="11812"/>
                  <a:pt x="206160" y="11816"/>
                  <a:pt x="206252" y="11823"/>
                </a:cubicBezTo>
                <a:cubicBezTo>
                  <a:pt x="206586" y="11847"/>
                  <a:pt x="206895" y="11883"/>
                  <a:pt x="207229" y="11919"/>
                </a:cubicBezTo>
                <a:cubicBezTo>
                  <a:pt x="207287" y="11923"/>
                  <a:pt x="207340" y="11925"/>
                  <a:pt x="207386" y="11925"/>
                </a:cubicBezTo>
                <a:cubicBezTo>
                  <a:pt x="207621" y="11925"/>
                  <a:pt x="207689" y="11873"/>
                  <a:pt x="207550" y="11764"/>
                </a:cubicBezTo>
                <a:cubicBezTo>
                  <a:pt x="207514" y="11740"/>
                  <a:pt x="207371" y="11716"/>
                  <a:pt x="207276" y="11692"/>
                </a:cubicBezTo>
                <a:lnTo>
                  <a:pt x="207300" y="11692"/>
                </a:lnTo>
                <a:lnTo>
                  <a:pt x="206181" y="11430"/>
                </a:lnTo>
                <a:cubicBezTo>
                  <a:pt x="206312" y="11323"/>
                  <a:pt x="206883" y="11216"/>
                  <a:pt x="206050" y="11085"/>
                </a:cubicBezTo>
                <a:cubicBezTo>
                  <a:pt x="205681" y="11014"/>
                  <a:pt x="205312" y="10954"/>
                  <a:pt x="204847" y="10930"/>
                </a:cubicBezTo>
                <a:cubicBezTo>
                  <a:pt x="204633" y="10871"/>
                  <a:pt x="204419" y="10811"/>
                  <a:pt x="204061" y="10799"/>
                </a:cubicBezTo>
                <a:cubicBezTo>
                  <a:pt x="202549" y="10526"/>
                  <a:pt x="200775" y="10407"/>
                  <a:pt x="199156" y="10192"/>
                </a:cubicBezTo>
                <a:cubicBezTo>
                  <a:pt x="199297" y="10142"/>
                  <a:pt x="199496" y="10122"/>
                  <a:pt x="199721" y="10122"/>
                </a:cubicBezTo>
                <a:cubicBezTo>
                  <a:pt x="199818" y="10122"/>
                  <a:pt x="199921" y="10125"/>
                  <a:pt x="200025" y="10133"/>
                </a:cubicBezTo>
                <a:cubicBezTo>
                  <a:pt x="200704" y="10168"/>
                  <a:pt x="201371" y="10204"/>
                  <a:pt x="202037" y="10264"/>
                </a:cubicBezTo>
                <a:cubicBezTo>
                  <a:pt x="203514" y="10371"/>
                  <a:pt x="204966" y="10514"/>
                  <a:pt x="206443" y="10609"/>
                </a:cubicBezTo>
                <a:cubicBezTo>
                  <a:pt x="207383" y="10680"/>
                  <a:pt x="208336" y="10692"/>
                  <a:pt x="209288" y="10728"/>
                </a:cubicBezTo>
                <a:cubicBezTo>
                  <a:pt x="209307" y="10729"/>
                  <a:pt x="209326" y="10729"/>
                  <a:pt x="209344" y="10729"/>
                </a:cubicBezTo>
                <a:cubicBezTo>
                  <a:pt x="209641" y="10729"/>
                  <a:pt x="209789" y="10640"/>
                  <a:pt x="209598" y="10561"/>
                </a:cubicBezTo>
                <a:cubicBezTo>
                  <a:pt x="209455" y="10502"/>
                  <a:pt x="209300" y="10442"/>
                  <a:pt x="209074" y="10407"/>
                </a:cubicBezTo>
                <a:cubicBezTo>
                  <a:pt x="208538" y="10323"/>
                  <a:pt x="207979" y="10240"/>
                  <a:pt x="207395" y="10180"/>
                </a:cubicBezTo>
                <a:cubicBezTo>
                  <a:pt x="205764" y="10002"/>
                  <a:pt x="204109" y="9847"/>
                  <a:pt x="202478" y="9680"/>
                </a:cubicBezTo>
                <a:cubicBezTo>
                  <a:pt x="202335" y="9573"/>
                  <a:pt x="201799" y="9573"/>
                  <a:pt x="201561" y="9490"/>
                </a:cubicBezTo>
                <a:cubicBezTo>
                  <a:pt x="201906" y="9394"/>
                  <a:pt x="202621" y="9430"/>
                  <a:pt x="202895" y="9311"/>
                </a:cubicBezTo>
                <a:cubicBezTo>
                  <a:pt x="204026" y="9383"/>
                  <a:pt x="205157" y="9454"/>
                  <a:pt x="206276" y="9525"/>
                </a:cubicBezTo>
                <a:cubicBezTo>
                  <a:pt x="206681" y="9556"/>
                  <a:pt x="206913" y="9573"/>
                  <a:pt x="207131" y="9573"/>
                </a:cubicBezTo>
                <a:cubicBezTo>
                  <a:pt x="207426" y="9573"/>
                  <a:pt x="207694" y="9541"/>
                  <a:pt x="208324" y="9466"/>
                </a:cubicBezTo>
                <a:cubicBezTo>
                  <a:pt x="208062" y="9335"/>
                  <a:pt x="207288" y="9359"/>
                  <a:pt x="207038" y="9216"/>
                </a:cubicBezTo>
                <a:cubicBezTo>
                  <a:pt x="206883" y="9216"/>
                  <a:pt x="206740" y="9204"/>
                  <a:pt x="206597" y="9204"/>
                </a:cubicBezTo>
                <a:cubicBezTo>
                  <a:pt x="205538" y="9085"/>
                  <a:pt x="204478" y="8966"/>
                  <a:pt x="203419" y="8859"/>
                </a:cubicBezTo>
                <a:lnTo>
                  <a:pt x="203383" y="8847"/>
                </a:lnTo>
                <a:cubicBezTo>
                  <a:pt x="203299" y="8799"/>
                  <a:pt x="203145" y="8775"/>
                  <a:pt x="202918" y="8763"/>
                </a:cubicBezTo>
                <a:cubicBezTo>
                  <a:pt x="202811" y="8752"/>
                  <a:pt x="202692" y="8740"/>
                  <a:pt x="202573" y="8728"/>
                </a:cubicBezTo>
                <a:cubicBezTo>
                  <a:pt x="202109" y="8597"/>
                  <a:pt x="201514" y="8537"/>
                  <a:pt x="200906" y="8478"/>
                </a:cubicBezTo>
                <a:cubicBezTo>
                  <a:pt x="200775" y="8430"/>
                  <a:pt x="200632" y="8394"/>
                  <a:pt x="200466" y="8359"/>
                </a:cubicBezTo>
                <a:lnTo>
                  <a:pt x="200478" y="8359"/>
                </a:lnTo>
                <a:cubicBezTo>
                  <a:pt x="200216" y="8287"/>
                  <a:pt x="199870" y="8251"/>
                  <a:pt x="199489" y="8251"/>
                </a:cubicBezTo>
                <a:cubicBezTo>
                  <a:pt x="199394" y="8263"/>
                  <a:pt x="199323" y="8275"/>
                  <a:pt x="199251" y="8287"/>
                </a:cubicBezTo>
                <a:cubicBezTo>
                  <a:pt x="199001" y="8240"/>
                  <a:pt x="198882" y="8168"/>
                  <a:pt x="198823" y="8097"/>
                </a:cubicBezTo>
                <a:cubicBezTo>
                  <a:pt x="198704" y="8097"/>
                  <a:pt x="198585" y="8085"/>
                  <a:pt x="198466" y="8073"/>
                </a:cubicBezTo>
                <a:cubicBezTo>
                  <a:pt x="198144" y="7942"/>
                  <a:pt x="197680" y="7942"/>
                  <a:pt x="197203" y="7942"/>
                </a:cubicBezTo>
                <a:cubicBezTo>
                  <a:pt x="197072" y="7930"/>
                  <a:pt x="196953" y="7906"/>
                  <a:pt x="196846" y="7894"/>
                </a:cubicBezTo>
                <a:cubicBezTo>
                  <a:pt x="196644" y="7811"/>
                  <a:pt x="196358" y="7787"/>
                  <a:pt x="196013" y="7775"/>
                </a:cubicBezTo>
                <a:lnTo>
                  <a:pt x="195989" y="7775"/>
                </a:lnTo>
                <a:cubicBezTo>
                  <a:pt x="196125" y="7735"/>
                  <a:pt x="196284" y="7720"/>
                  <a:pt x="196457" y="7720"/>
                </a:cubicBezTo>
                <a:cubicBezTo>
                  <a:pt x="196647" y="7720"/>
                  <a:pt x="196855" y="7738"/>
                  <a:pt x="197072" y="7763"/>
                </a:cubicBezTo>
                <a:cubicBezTo>
                  <a:pt x="197309" y="7789"/>
                  <a:pt x="197559" y="7844"/>
                  <a:pt x="197803" y="7844"/>
                </a:cubicBezTo>
                <a:cubicBezTo>
                  <a:pt x="197902" y="7844"/>
                  <a:pt x="198000" y="7835"/>
                  <a:pt x="198096" y="7811"/>
                </a:cubicBezTo>
                <a:cubicBezTo>
                  <a:pt x="197834" y="7609"/>
                  <a:pt x="196906" y="7561"/>
                  <a:pt x="196453" y="7418"/>
                </a:cubicBezTo>
                <a:cubicBezTo>
                  <a:pt x="196310" y="7370"/>
                  <a:pt x="196180" y="7335"/>
                  <a:pt x="196037" y="7299"/>
                </a:cubicBezTo>
                <a:cubicBezTo>
                  <a:pt x="195906" y="7263"/>
                  <a:pt x="195775" y="7228"/>
                  <a:pt x="195668" y="7192"/>
                </a:cubicBezTo>
                <a:cubicBezTo>
                  <a:pt x="195632" y="7168"/>
                  <a:pt x="195608" y="7144"/>
                  <a:pt x="195584" y="7108"/>
                </a:cubicBezTo>
                <a:cubicBezTo>
                  <a:pt x="195225" y="7121"/>
                  <a:pt x="194958" y="7129"/>
                  <a:pt x="194755" y="7129"/>
                </a:cubicBezTo>
                <a:cubicBezTo>
                  <a:pt x="194184" y="7129"/>
                  <a:pt x="194123" y="7063"/>
                  <a:pt x="193965" y="6835"/>
                </a:cubicBezTo>
                <a:cubicBezTo>
                  <a:pt x="194191" y="6704"/>
                  <a:pt x="194239" y="6573"/>
                  <a:pt x="193620" y="6430"/>
                </a:cubicBezTo>
                <a:cubicBezTo>
                  <a:pt x="193072" y="6406"/>
                  <a:pt x="192524" y="6382"/>
                  <a:pt x="191977" y="6358"/>
                </a:cubicBezTo>
                <a:cubicBezTo>
                  <a:pt x="191858" y="6358"/>
                  <a:pt x="191727" y="6346"/>
                  <a:pt x="191608" y="6335"/>
                </a:cubicBezTo>
                <a:cubicBezTo>
                  <a:pt x="191393" y="6263"/>
                  <a:pt x="191096" y="6239"/>
                  <a:pt x="190750" y="6227"/>
                </a:cubicBezTo>
                <a:cubicBezTo>
                  <a:pt x="188488" y="5918"/>
                  <a:pt x="187690" y="5846"/>
                  <a:pt x="185321" y="5775"/>
                </a:cubicBezTo>
                <a:cubicBezTo>
                  <a:pt x="184988" y="5763"/>
                  <a:pt x="184642" y="5751"/>
                  <a:pt x="184309" y="5727"/>
                </a:cubicBezTo>
                <a:cubicBezTo>
                  <a:pt x="181999" y="5513"/>
                  <a:pt x="179654" y="5358"/>
                  <a:pt x="177308" y="5215"/>
                </a:cubicBezTo>
                <a:cubicBezTo>
                  <a:pt x="176987" y="5144"/>
                  <a:pt x="176594" y="5096"/>
                  <a:pt x="176177" y="5084"/>
                </a:cubicBezTo>
                <a:cubicBezTo>
                  <a:pt x="175141" y="5061"/>
                  <a:pt x="174117" y="4965"/>
                  <a:pt x="173212" y="4846"/>
                </a:cubicBezTo>
                <a:cubicBezTo>
                  <a:pt x="171700" y="4644"/>
                  <a:pt x="170200" y="4596"/>
                  <a:pt x="168664" y="4561"/>
                </a:cubicBezTo>
                <a:lnTo>
                  <a:pt x="168652" y="4561"/>
                </a:lnTo>
                <a:cubicBezTo>
                  <a:pt x="168486" y="4537"/>
                  <a:pt x="168378" y="4489"/>
                  <a:pt x="168236" y="4453"/>
                </a:cubicBezTo>
                <a:cubicBezTo>
                  <a:pt x="168116" y="4441"/>
                  <a:pt x="167986" y="4441"/>
                  <a:pt x="167866" y="4430"/>
                </a:cubicBezTo>
                <a:cubicBezTo>
                  <a:pt x="167616" y="4353"/>
                  <a:pt x="167366" y="4317"/>
                  <a:pt x="167111" y="4317"/>
                </a:cubicBezTo>
                <a:cubicBezTo>
                  <a:pt x="166929" y="4317"/>
                  <a:pt x="166745" y="4335"/>
                  <a:pt x="166557" y="4370"/>
                </a:cubicBezTo>
                <a:cubicBezTo>
                  <a:pt x="166462" y="4358"/>
                  <a:pt x="166354" y="4358"/>
                  <a:pt x="166247" y="4358"/>
                </a:cubicBezTo>
                <a:cubicBezTo>
                  <a:pt x="165862" y="4277"/>
                  <a:pt x="165696" y="4242"/>
                  <a:pt x="165509" y="4242"/>
                </a:cubicBezTo>
                <a:cubicBezTo>
                  <a:pt x="165366" y="4242"/>
                  <a:pt x="165211" y="4263"/>
                  <a:pt x="164938" y="4299"/>
                </a:cubicBezTo>
                <a:cubicBezTo>
                  <a:pt x="164807" y="4299"/>
                  <a:pt x="164676" y="4287"/>
                  <a:pt x="164545" y="4287"/>
                </a:cubicBezTo>
                <a:cubicBezTo>
                  <a:pt x="164378" y="4311"/>
                  <a:pt x="164211" y="4322"/>
                  <a:pt x="164045" y="4346"/>
                </a:cubicBezTo>
                <a:lnTo>
                  <a:pt x="164033" y="4346"/>
                </a:lnTo>
                <a:cubicBezTo>
                  <a:pt x="162604" y="4311"/>
                  <a:pt x="161199" y="4227"/>
                  <a:pt x="159830" y="4072"/>
                </a:cubicBezTo>
                <a:cubicBezTo>
                  <a:pt x="158984" y="3977"/>
                  <a:pt x="158139" y="3894"/>
                  <a:pt x="157246" y="3870"/>
                </a:cubicBezTo>
                <a:cubicBezTo>
                  <a:pt x="156496" y="3834"/>
                  <a:pt x="155734" y="3810"/>
                  <a:pt x="155020" y="3751"/>
                </a:cubicBezTo>
                <a:cubicBezTo>
                  <a:pt x="154402" y="3697"/>
                  <a:pt x="153912" y="3544"/>
                  <a:pt x="153218" y="3544"/>
                </a:cubicBezTo>
                <a:cubicBezTo>
                  <a:pt x="153150" y="3544"/>
                  <a:pt x="153080" y="3545"/>
                  <a:pt x="153007" y="3549"/>
                </a:cubicBezTo>
                <a:cubicBezTo>
                  <a:pt x="152540" y="3413"/>
                  <a:pt x="152081" y="3359"/>
                  <a:pt x="151616" y="3359"/>
                </a:cubicBezTo>
                <a:cubicBezTo>
                  <a:pt x="151263" y="3359"/>
                  <a:pt x="150908" y="3390"/>
                  <a:pt x="150543" y="3441"/>
                </a:cubicBezTo>
                <a:cubicBezTo>
                  <a:pt x="150491" y="3449"/>
                  <a:pt x="150421" y="3452"/>
                  <a:pt x="150341" y="3452"/>
                </a:cubicBezTo>
                <a:cubicBezTo>
                  <a:pt x="150164" y="3452"/>
                  <a:pt x="149938" y="3438"/>
                  <a:pt x="149757" y="3429"/>
                </a:cubicBezTo>
                <a:cubicBezTo>
                  <a:pt x="149078" y="3406"/>
                  <a:pt x="148400" y="3382"/>
                  <a:pt x="147721" y="3358"/>
                </a:cubicBezTo>
                <a:cubicBezTo>
                  <a:pt x="146197" y="3275"/>
                  <a:pt x="144661" y="3215"/>
                  <a:pt x="143149" y="3108"/>
                </a:cubicBezTo>
                <a:cubicBezTo>
                  <a:pt x="142459" y="3060"/>
                  <a:pt x="141839" y="3048"/>
                  <a:pt x="141196" y="3048"/>
                </a:cubicBezTo>
                <a:cubicBezTo>
                  <a:pt x="139720" y="2989"/>
                  <a:pt x="138244" y="2953"/>
                  <a:pt x="136779" y="2882"/>
                </a:cubicBezTo>
                <a:cubicBezTo>
                  <a:pt x="134946" y="2787"/>
                  <a:pt x="133136" y="2715"/>
                  <a:pt x="131326" y="2715"/>
                </a:cubicBezTo>
                <a:cubicBezTo>
                  <a:pt x="130731" y="2667"/>
                  <a:pt x="130112" y="2656"/>
                  <a:pt x="129528" y="2572"/>
                </a:cubicBezTo>
                <a:cubicBezTo>
                  <a:pt x="129410" y="2555"/>
                  <a:pt x="129291" y="2547"/>
                  <a:pt x="129177" y="2547"/>
                </a:cubicBezTo>
                <a:cubicBezTo>
                  <a:pt x="128970" y="2547"/>
                  <a:pt x="128782" y="2574"/>
                  <a:pt x="128659" y="2620"/>
                </a:cubicBezTo>
                <a:cubicBezTo>
                  <a:pt x="128421" y="2703"/>
                  <a:pt x="128707" y="2763"/>
                  <a:pt x="129028" y="2810"/>
                </a:cubicBezTo>
                <a:cubicBezTo>
                  <a:pt x="129195" y="2834"/>
                  <a:pt x="129397" y="2882"/>
                  <a:pt x="129433" y="2906"/>
                </a:cubicBezTo>
                <a:cubicBezTo>
                  <a:pt x="129493" y="2965"/>
                  <a:pt x="129231" y="2977"/>
                  <a:pt x="129028" y="2977"/>
                </a:cubicBezTo>
                <a:cubicBezTo>
                  <a:pt x="128564" y="2965"/>
                  <a:pt x="128076" y="2941"/>
                  <a:pt x="127611" y="2929"/>
                </a:cubicBezTo>
                <a:lnTo>
                  <a:pt x="127052" y="2929"/>
                </a:lnTo>
                <a:cubicBezTo>
                  <a:pt x="127099" y="2953"/>
                  <a:pt x="127135" y="2977"/>
                  <a:pt x="127171" y="3013"/>
                </a:cubicBezTo>
                <a:cubicBezTo>
                  <a:pt x="127981" y="3108"/>
                  <a:pt x="128826" y="3168"/>
                  <a:pt x="129683" y="3203"/>
                </a:cubicBezTo>
                <a:cubicBezTo>
                  <a:pt x="129969" y="3239"/>
                  <a:pt x="130302" y="3251"/>
                  <a:pt x="130445" y="3334"/>
                </a:cubicBezTo>
                <a:cubicBezTo>
                  <a:pt x="130183" y="3322"/>
                  <a:pt x="129921" y="3310"/>
                  <a:pt x="129659" y="3310"/>
                </a:cubicBezTo>
                <a:cubicBezTo>
                  <a:pt x="129243" y="3287"/>
                  <a:pt x="128814" y="3275"/>
                  <a:pt x="128397" y="3251"/>
                </a:cubicBezTo>
                <a:cubicBezTo>
                  <a:pt x="128278" y="3239"/>
                  <a:pt x="128147" y="3239"/>
                  <a:pt x="128016" y="3239"/>
                </a:cubicBezTo>
                <a:cubicBezTo>
                  <a:pt x="127742" y="3227"/>
                  <a:pt x="127457" y="3215"/>
                  <a:pt x="127171" y="3203"/>
                </a:cubicBezTo>
                <a:cubicBezTo>
                  <a:pt x="126778" y="3179"/>
                  <a:pt x="126373" y="3168"/>
                  <a:pt x="125968" y="3144"/>
                </a:cubicBezTo>
                <a:cubicBezTo>
                  <a:pt x="125861" y="3132"/>
                  <a:pt x="125742" y="3120"/>
                  <a:pt x="125623" y="3108"/>
                </a:cubicBezTo>
                <a:cubicBezTo>
                  <a:pt x="125861" y="3060"/>
                  <a:pt x="126111" y="3013"/>
                  <a:pt x="126361" y="2965"/>
                </a:cubicBezTo>
                <a:cubicBezTo>
                  <a:pt x="126337" y="2906"/>
                  <a:pt x="126206" y="2870"/>
                  <a:pt x="125980" y="2858"/>
                </a:cubicBezTo>
                <a:cubicBezTo>
                  <a:pt x="125837" y="2846"/>
                  <a:pt x="125695" y="2846"/>
                  <a:pt x="125552" y="2834"/>
                </a:cubicBezTo>
                <a:cubicBezTo>
                  <a:pt x="125171" y="2810"/>
                  <a:pt x="124778" y="2798"/>
                  <a:pt x="124385" y="2775"/>
                </a:cubicBezTo>
                <a:cubicBezTo>
                  <a:pt x="124290" y="2656"/>
                  <a:pt x="124099" y="2548"/>
                  <a:pt x="123575" y="2489"/>
                </a:cubicBezTo>
                <a:cubicBezTo>
                  <a:pt x="123325" y="2453"/>
                  <a:pt x="123039" y="2441"/>
                  <a:pt x="122777" y="2429"/>
                </a:cubicBezTo>
                <a:cubicBezTo>
                  <a:pt x="122027" y="2394"/>
                  <a:pt x="121277" y="2370"/>
                  <a:pt x="120527" y="2322"/>
                </a:cubicBezTo>
                <a:cubicBezTo>
                  <a:pt x="119741" y="2275"/>
                  <a:pt x="118944" y="2286"/>
                  <a:pt x="118170" y="2132"/>
                </a:cubicBezTo>
                <a:cubicBezTo>
                  <a:pt x="117586" y="2025"/>
                  <a:pt x="116753" y="2013"/>
                  <a:pt x="116039" y="1953"/>
                </a:cubicBezTo>
                <a:cubicBezTo>
                  <a:pt x="114808" y="1858"/>
                  <a:pt x="113530" y="1782"/>
                  <a:pt x="112280" y="1782"/>
                </a:cubicBezTo>
                <a:cubicBezTo>
                  <a:pt x="112116" y="1782"/>
                  <a:pt x="111952" y="1784"/>
                  <a:pt x="111788" y="1786"/>
                </a:cubicBezTo>
                <a:cubicBezTo>
                  <a:pt x="111655" y="1789"/>
                  <a:pt x="111523" y="1790"/>
                  <a:pt x="111391" y="1790"/>
                </a:cubicBezTo>
                <a:cubicBezTo>
                  <a:pt x="110780" y="1790"/>
                  <a:pt x="110181" y="1768"/>
                  <a:pt x="109573" y="1739"/>
                </a:cubicBezTo>
                <a:cubicBezTo>
                  <a:pt x="108276" y="1679"/>
                  <a:pt x="106954" y="1667"/>
                  <a:pt x="105704" y="1560"/>
                </a:cubicBezTo>
                <a:cubicBezTo>
                  <a:pt x="104394" y="1441"/>
                  <a:pt x="103144" y="1453"/>
                  <a:pt x="101882" y="1393"/>
                </a:cubicBezTo>
                <a:cubicBezTo>
                  <a:pt x="99703" y="1298"/>
                  <a:pt x="97524" y="1215"/>
                  <a:pt x="95345" y="1108"/>
                </a:cubicBezTo>
                <a:cubicBezTo>
                  <a:pt x="94822" y="1084"/>
                  <a:pt x="94214" y="1096"/>
                  <a:pt x="93786" y="977"/>
                </a:cubicBezTo>
                <a:cubicBezTo>
                  <a:pt x="93537" y="918"/>
                  <a:pt x="93327" y="891"/>
                  <a:pt x="93116" y="891"/>
                </a:cubicBezTo>
                <a:cubicBezTo>
                  <a:pt x="92943" y="891"/>
                  <a:pt x="92769" y="909"/>
                  <a:pt x="92571" y="941"/>
                </a:cubicBezTo>
                <a:cubicBezTo>
                  <a:pt x="92452" y="961"/>
                  <a:pt x="92312" y="967"/>
                  <a:pt x="92163" y="967"/>
                </a:cubicBezTo>
                <a:cubicBezTo>
                  <a:pt x="91867" y="967"/>
                  <a:pt x="91531" y="942"/>
                  <a:pt x="91227" y="942"/>
                </a:cubicBezTo>
                <a:cubicBezTo>
                  <a:pt x="91028" y="942"/>
                  <a:pt x="90842" y="953"/>
                  <a:pt x="90690" y="989"/>
                </a:cubicBezTo>
                <a:cubicBezTo>
                  <a:pt x="90023" y="965"/>
                  <a:pt x="89357" y="941"/>
                  <a:pt x="88702" y="917"/>
                </a:cubicBezTo>
                <a:cubicBezTo>
                  <a:pt x="88595" y="941"/>
                  <a:pt x="88571" y="965"/>
                  <a:pt x="88607" y="1001"/>
                </a:cubicBezTo>
                <a:cubicBezTo>
                  <a:pt x="86035" y="917"/>
                  <a:pt x="83463" y="846"/>
                  <a:pt x="80903" y="762"/>
                </a:cubicBezTo>
                <a:cubicBezTo>
                  <a:pt x="80772" y="794"/>
                  <a:pt x="80639" y="806"/>
                  <a:pt x="80504" y="806"/>
                </a:cubicBezTo>
                <a:cubicBezTo>
                  <a:pt x="80234" y="806"/>
                  <a:pt x="79959" y="759"/>
                  <a:pt x="79689" y="727"/>
                </a:cubicBezTo>
                <a:cubicBezTo>
                  <a:pt x="79510" y="739"/>
                  <a:pt x="79332" y="762"/>
                  <a:pt x="79141" y="762"/>
                </a:cubicBezTo>
                <a:cubicBezTo>
                  <a:pt x="77403" y="739"/>
                  <a:pt x="75664" y="703"/>
                  <a:pt x="73902" y="643"/>
                </a:cubicBezTo>
                <a:cubicBezTo>
                  <a:pt x="72628" y="608"/>
                  <a:pt x="71366" y="584"/>
                  <a:pt x="70104" y="489"/>
                </a:cubicBezTo>
                <a:cubicBezTo>
                  <a:pt x="68473" y="370"/>
                  <a:pt x="66878" y="346"/>
                  <a:pt x="65270" y="346"/>
                </a:cubicBezTo>
                <a:cubicBezTo>
                  <a:pt x="64750" y="309"/>
                  <a:pt x="64229" y="279"/>
                  <a:pt x="63720" y="279"/>
                </a:cubicBezTo>
                <a:cubicBezTo>
                  <a:pt x="63577" y="279"/>
                  <a:pt x="63435" y="281"/>
                  <a:pt x="63294" y="286"/>
                </a:cubicBezTo>
                <a:cubicBezTo>
                  <a:pt x="63123" y="293"/>
                  <a:pt x="62951" y="296"/>
                  <a:pt x="62778" y="296"/>
                </a:cubicBezTo>
                <a:cubicBezTo>
                  <a:pt x="62362" y="296"/>
                  <a:pt x="61941" y="279"/>
                  <a:pt x="61520" y="262"/>
                </a:cubicBezTo>
                <a:cubicBezTo>
                  <a:pt x="60814" y="236"/>
                  <a:pt x="60116" y="202"/>
                  <a:pt x="59429" y="202"/>
                </a:cubicBezTo>
                <a:cubicBezTo>
                  <a:pt x="59200" y="202"/>
                  <a:pt x="58972" y="206"/>
                  <a:pt x="58746" y="215"/>
                </a:cubicBezTo>
                <a:cubicBezTo>
                  <a:pt x="58711" y="216"/>
                  <a:pt x="58677" y="217"/>
                  <a:pt x="58643" y="217"/>
                </a:cubicBezTo>
                <a:cubicBezTo>
                  <a:pt x="58347" y="217"/>
                  <a:pt x="58067" y="172"/>
                  <a:pt x="57865" y="108"/>
                </a:cubicBezTo>
                <a:cubicBezTo>
                  <a:pt x="56353" y="0"/>
                  <a:pt x="54900" y="84"/>
                  <a:pt x="53388" y="12"/>
                </a:cubicBezTo>
                <a:cubicBezTo>
                  <a:pt x="53344" y="32"/>
                  <a:pt x="53257" y="38"/>
                  <a:pt x="53149" y="38"/>
                </a:cubicBezTo>
                <a:cubicBezTo>
                  <a:pt x="52929" y="38"/>
                  <a:pt x="52620" y="11"/>
                  <a:pt x="52403" y="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56" name="Google Shape;56;p14"/>
          <p:cNvSpPr/>
          <p:nvPr/>
        </p:nvSpPr>
        <p:spPr>
          <a:xfrm rot="-4210295">
            <a:off x="7653334" y="1661358"/>
            <a:ext cx="3053359" cy="1671128"/>
          </a:xfrm>
          <a:custGeom>
            <a:rect b="b" l="l" r="r" t="t"/>
            <a:pathLst>
              <a:path extrusionOk="0" h="66846" w="122136">
                <a:moveTo>
                  <a:pt x="102252" y="2301"/>
                </a:moveTo>
                <a:cubicBezTo>
                  <a:pt x="102251" y="2302"/>
                  <a:pt x="102240" y="2313"/>
                  <a:pt x="102240" y="2313"/>
                </a:cubicBezTo>
                <a:cubicBezTo>
                  <a:pt x="102240" y="2325"/>
                  <a:pt x="102240" y="2325"/>
                  <a:pt x="102228" y="2325"/>
                </a:cubicBezTo>
                <a:lnTo>
                  <a:pt x="102216" y="2325"/>
                </a:lnTo>
                <a:cubicBezTo>
                  <a:pt x="102228" y="2313"/>
                  <a:pt x="102240" y="2313"/>
                  <a:pt x="102252" y="2301"/>
                </a:cubicBezTo>
                <a:close/>
                <a:moveTo>
                  <a:pt x="101883" y="6397"/>
                </a:moveTo>
                <a:lnTo>
                  <a:pt x="101883" y="6397"/>
                </a:lnTo>
                <a:cubicBezTo>
                  <a:pt x="101883" y="6397"/>
                  <a:pt x="101895" y="6409"/>
                  <a:pt x="101895" y="6409"/>
                </a:cubicBezTo>
                <a:cubicBezTo>
                  <a:pt x="101895" y="6409"/>
                  <a:pt x="101895" y="6421"/>
                  <a:pt x="101895" y="6421"/>
                </a:cubicBezTo>
                <a:cubicBezTo>
                  <a:pt x="101883" y="6409"/>
                  <a:pt x="101883" y="6397"/>
                  <a:pt x="101883" y="6397"/>
                </a:cubicBezTo>
                <a:close/>
                <a:moveTo>
                  <a:pt x="104050" y="6600"/>
                </a:moveTo>
                <a:cubicBezTo>
                  <a:pt x="104050" y="6612"/>
                  <a:pt x="104050" y="6623"/>
                  <a:pt x="104038" y="6635"/>
                </a:cubicBezTo>
                <a:cubicBezTo>
                  <a:pt x="104038" y="6623"/>
                  <a:pt x="104026" y="6623"/>
                  <a:pt x="104014" y="6612"/>
                </a:cubicBezTo>
                <a:cubicBezTo>
                  <a:pt x="104026" y="6612"/>
                  <a:pt x="104038" y="6600"/>
                  <a:pt x="104050" y="6600"/>
                </a:cubicBezTo>
                <a:close/>
                <a:moveTo>
                  <a:pt x="99097" y="6862"/>
                </a:moveTo>
                <a:cubicBezTo>
                  <a:pt x="99097" y="6885"/>
                  <a:pt x="99109" y="6909"/>
                  <a:pt x="99109" y="6933"/>
                </a:cubicBezTo>
                <a:cubicBezTo>
                  <a:pt x="99073" y="6945"/>
                  <a:pt x="99025" y="6957"/>
                  <a:pt x="98990" y="6969"/>
                </a:cubicBezTo>
                <a:cubicBezTo>
                  <a:pt x="99025" y="6933"/>
                  <a:pt x="99061" y="6897"/>
                  <a:pt x="99097" y="6862"/>
                </a:cubicBezTo>
                <a:close/>
                <a:moveTo>
                  <a:pt x="102966" y="7766"/>
                </a:moveTo>
                <a:cubicBezTo>
                  <a:pt x="102966" y="7778"/>
                  <a:pt x="102966" y="7778"/>
                  <a:pt x="102966" y="7778"/>
                </a:cubicBezTo>
                <a:cubicBezTo>
                  <a:pt x="102966" y="7778"/>
                  <a:pt x="102954" y="7790"/>
                  <a:pt x="102954" y="7790"/>
                </a:cubicBezTo>
                <a:lnTo>
                  <a:pt x="102966" y="7766"/>
                </a:lnTo>
                <a:close/>
                <a:moveTo>
                  <a:pt x="97608" y="7862"/>
                </a:moveTo>
                <a:cubicBezTo>
                  <a:pt x="97608" y="7874"/>
                  <a:pt x="97596" y="7874"/>
                  <a:pt x="97596" y="7885"/>
                </a:cubicBezTo>
                <a:cubicBezTo>
                  <a:pt x="97596" y="7885"/>
                  <a:pt x="97596" y="7874"/>
                  <a:pt x="97585" y="7874"/>
                </a:cubicBezTo>
                <a:cubicBezTo>
                  <a:pt x="97596" y="7874"/>
                  <a:pt x="97608" y="7862"/>
                  <a:pt x="97608" y="7862"/>
                </a:cubicBezTo>
                <a:close/>
                <a:moveTo>
                  <a:pt x="113944" y="8374"/>
                </a:moveTo>
                <a:cubicBezTo>
                  <a:pt x="113956" y="8409"/>
                  <a:pt x="113956" y="8445"/>
                  <a:pt x="113956" y="8469"/>
                </a:cubicBezTo>
                <a:cubicBezTo>
                  <a:pt x="113991" y="8481"/>
                  <a:pt x="114027" y="8481"/>
                  <a:pt x="114051" y="8493"/>
                </a:cubicBezTo>
                <a:cubicBezTo>
                  <a:pt x="113956" y="8517"/>
                  <a:pt x="113860" y="8540"/>
                  <a:pt x="113765" y="8552"/>
                </a:cubicBezTo>
                <a:cubicBezTo>
                  <a:pt x="113825" y="8528"/>
                  <a:pt x="113884" y="8481"/>
                  <a:pt x="113920" y="8409"/>
                </a:cubicBezTo>
                <a:lnTo>
                  <a:pt x="113944" y="8374"/>
                </a:lnTo>
                <a:close/>
                <a:moveTo>
                  <a:pt x="108872" y="8612"/>
                </a:moveTo>
                <a:lnTo>
                  <a:pt x="108872" y="8624"/>
                </a:lnTo>
                <a:cubicBezTo>
                  <a:pt x="108860" y="8612"/>
                  <a:pt x="108860" y="8612"/>
                  <a:pt x="108848" y="8612"/>
                </a:cubicBezTo>
                <a:close/>
                <a:moveTo>
                  <a:pt x="113670" y="8588"/>
                </a:moveTo>
                <a:lnTo>
                  <a:pt x="113670" y="8588"/>
                </a:lnTo>
                <a:cubicBezTo>
                  <a:pt x="113610" y="8636"/>
                  <a:pt x="113563" y="8683"/>
                  <a:pt x="113539" y="8731"/>
                </a:cubicBezTo>
                <a:cubicBezTo>
                  <a:pt x="113515" y="8695"/>
                  <a:pt x="113503" y="8647"/>
                  <a:pt x="113503" y="8600"/>
                </a:cubicBezTo>
                <a:cubicBezTo>
                  <a:pt x="113563" y="8600"/>
                  <a:pt x="113622" y="8600"/>
                  <a:pt x="113670" y="8588"/>
                </a:cubicBezTo>
                <a:close/>
                <a:moveTo>
                  <a:pt x="108931" y="9648"/>
                </a:moveTo>
                <a:cubicBezTo>
                  <a:pt x="108919" y="9660"/>
                  <a:pt x="108907" y="9683"/>
                  <a:pt x="108896" y="9707"/>
                </a:cubicBezTo>
                <a:cubicBezTo>
                  <a:pt x="108884" y="9695"/>
                  <a:pt x="108860" y="9683"/>
                  <a:pt x="108848" y="9671"/>
                </a:cubicBezTo>
                <a:cubicBezTo>
                  <a:pt x="108872" y="9660"/>
                  <a:pt x="108907" y="9648"/>
                  <a:pt x="108931" y="9648"/>
                </a:cubicBezTo>
                <a:close/>
                <a:moveTo>
                  <a:pt x="92300" y="10238"/>
                </a:moveTo>
                <a:cubicBezTo>
                  <a:pt x="92312" y="10238"/>
                  <a:pt x="92323" y="10239"/>
                  <a:pt x="92334" y="10243"/>
                </a:cubicBezTo>
                <a:cubicBezTo>
                  <a:pt x="92334" y="10267"/>
                  <a:pt x="92334" y="10291"/>
                  <a:pt x="92334" y="10314"/>
                </a:cubicBezTo>
                <a:cubicBezTo>
                  <a:pt x="92286" y="10291"/>
                  <a:pt x="92239" y="10279"/>
                  <a:pt x="92203" y="10255"/>
                </a:cubicBezTo>
                <a:cubicBezTo>
                  <a:pt x="92237" y="10246"/>
                  <a:pt x="92270" y="10238"/>
                  <a:pt x="92300" y="10238"/>
                </a:cubicBezTo>
                <a:close/>
                <a:moveTo>
                  <a:pt x="97418" y="11041"/>
                </a:moveTo>
                <a:cubicBezTo>
                  <a:pt x="97418" y="11053"/>
                  <a:pt x="97418" y="11064"/>
                  <a:pt x="97418" y="11076"/>
                </a:cubicBezTo>
                <a:cubicBezTo>
                  <a:pt x="97406" y="11088"/>
                  <a:pt x="97382" y="11088"/>
                  <a:pt x="97358" y="11088"/>
                </a:cubicBezTo>
                <a:cubicBezTo>
                  <a:pt x="97382" y="11076"/>
                  <a:pt x="97394" y="11064"/>
                  <a:pt x="97418" y="11041"/>
                </a:cubicBezTo>
                <a:close/>
                <a:moveTo>
                  <a:pt x="107133" y="11707"/>
                </a:moveTo>
                <a:cubicBezTo>
                  <a:pt x="107133" y="11719"/>
                  <a:pt x="107133" y="11719"/>
                  <a:pt x="107133" y="11719"/>
                </a:cubicBezTo>
                <a:lnTo>
                  <a:pt x="107121" y="11719"/>
                </a:lnTo>
                <a:cubicBezTo>
                  <a:pt x="107121" y="11719"/>
                  <a:pt x="107133" y="11707"/>
                  <a:pt x="107133" y="11707"/>
                </a:cubicBezTo>
                <a:close/>
                <a:moveTo>
                  <a:pt x="97513" y="12315"/>
                </a:moveTo>
                <a:cubicBezTo>
                  <a:pt x="97513" y="12327"/>
                  <a:pt x="97525" y="12327"/>
                  <a:pt x="97537" y="12327"/>
                </a:cubicBezTo>
                <a:cubicBezTo>
                  <a:pt x="97525" y="12327"/>
                  <a:pt x="97513" y="12327"/>
                  <a:pt x="97501" y="12338"/>
                </a:cubicBezTo>
                <a:lnTo>
                  <a:pt x="97513" y="12315"/>
                </a:lnTo>
                <a:close/>
                <a:moveTo>
                  <a:pt x="115754" y="12673"/>
                </a:moveTo>
                <a:cubicBezTo>
                  <a:pt x="115754" y="12684"/>
                  <a:pt x="115753" y="12696"/>
                  <a:pt x="115742" y="12696"/>
                </a:cubicBezTo>
                <a:cubicBezTo>
                  <a:pt x="115742" y="12696"/>
                  <a:pt x="115742" y="12696"/>
                  <a:pt x="115742" y="12684"/>
                </a:cubicBezTo>
                <a:cubicBezTo>
                  <a:pt x="115753" y="12684"/>
                  <a:pt x="115754" y="12684"/>
                  <a:pt x="115754" y="12673"/>
                </a:cubicBezTo>
                <a:close/>
                <a:moveTo>
                  <a:pt x="115742" y="12684"/>
                </a:moveTo>
                <a:lnTo>
                  <a:pt x="115718" y="12719"/>
                </a:lnTo>
                <a:cubicBezTo>
                  <a:pt x="115718" y="12708"/>
                  <a:pt x="115730" y="12696"/>
                  <a:pt x="115742" y="12684"/>
                </a:cubicBezTo>
                <a:close/>
                <a:moveTo>
                  <a:pt x="99382" y="12755"/>
                </a:moveTo>
                <a:cubicBezTo>
                  <a:pt x="99382" y="12755"/>
                  <a:pt x="99382" y="12767"/>
                  <a:pt x="99394" y="12767"/>
                </a:cubicBezTo>
                <a:cubicBezTo>
                  <a:pt x="99394" y="12767"/>
                  <a:pt x="99382" y="12779"/>
                  <a:pt x="99382" y="12779"/>
                </a:cubicBezTo>
                <a:lnTo>
                  <a:pt x="99382" y="12755"/>
                </a:lnTo>
                <a:close/>
                <a:moveTo>
                  <a:pt x="95406" y="13434"/>
                </a:moveTo>
                <a:cubicBezTo>
                  <a:pt x="95418" y="13434"/>
                  <a:pt x="95418" y="13434"/>
                  <a:pt x="95430" y="13446"/>
                </a:cubicBezTo>
                <a:lnTo>
                  <a:pt x="95406" y="13458"/>
                </a:lnTo>
                <a:cubicBezTo>
                  <a:pt x="95406" y="13446"/>
                  <a:pt x="95406" y="13446"/>
                  <a:pt x="95406" y="13434"/>
                </a:cubicBezTo>
                <a:close/>
                <a:moveTo>
                  <a:pt x="99478" y="13755"/>
                </a:moveTo>
                <a:cubicBezTo>
                  <a:pt x="99490" y="13767"/>
                  <a:pt x="99490" y="13791"/>
                  <a:pt x="99501" y="13803"/>
                </a:cubicBezTo>
                <a:cubicBezTo>
                  <a:pt x="99490" y="13803"/>
                  <a:pt x="99466" y="13815"/>
                  <a:pt x="99454" y="13815"/>
                </a:cubicBezTo>
                <a:cubicBezTo>
                  <a:pt x="99466" y="13791"/>
                  <a:pt x="99466" y="13779"/>
                  <a:pt x="99478" y="13755"/>
                </a:cubicBezTo>
                <a:close/>
                <a:moveTo>
                  <a:pt x="90048" y="14993"/>
                </a:moveTo>
                <a:cubicBezTo>
                  <a:pt x="90048" y="14993"/>
                  <a:pt x="90048" y="15005"/>
                  <a:pt x="90048" y="15005"/>
                </a:cubicBezTo>
                <a:lnTo>
                  <a:pt x="90036" y="14993"/>
                </a:lnTo>
                <a:close/>
                <a:moveTo>
                  <a:pt x="90048" y="15005"/>
                </a:moveTo>
                <a:lnTo>
                  <a:pt x="90048" y="15005"/>
                </a:lnTo>
                <a:cubicBezTo>
                  <a:pt x="90036" y="15029"/>
                  <a:pt x="90012" y="15065"/>
                  <a:pt x="90000" y="15089"/>
                </a:cubicBezTo>
                <a:cubicBezTo>
                  <a:pt x="90000" y="15065"/>
                  <a:pt x="90000" y="15041"/>
                  <a:pt x="89988" y="15029"/>
                </a:cubicBezTo>
                <a:cubicBezTo>
                  <a:pt x="90012" y="15017"/>
                  <a:pt x="90024" y="15017"/>
                  <a:pt x="90048" y="15005"/>
                </a:cubicBezTo>
                <a:close/>
                <a:moveTo>
                  <a:pt x="117349" y="15136"/>
                </a:moveTo>
                <a:cubicBezTo>
                  <a:pt x="117301" y="15172"/>
                  <a:pt x="117254" y="15208"/>
                  <a:pt x="117194" y="15244"/>
                </a:cubicBezTo>
                <a:cubicBezTo>
                  <a:pt x="117230" y="15196"/>
                  <a:pt x="117278" y="15160"/>
                  <a:pt x="117325" y="15136"/>
                </a:cubicBezTo>
                <a:close/>
                <a:moveTo>
                  <a:pt x="101228" y="15386"/>
                </a:moveTo>
                <a:lnTo>
                  <a:pt x="101228" y="15398"/>
                </a:lnTo>
                <a:lnTo>
                  <a:pt x="101216" y="15398"/>
                </a:lnTo>
                <a:cubicBezTo>
                  <a:pt x="101228" y="15398"/>
                  <a:pt x="101228" y="15398"/>
                  <a:pt x="101228" y="15386"/>
                </a:cubicBezTo>
                <a:close/>
                <a:moveTo>
                  <a:pt x="87750" y="15553"/>
                </a:moveTo>
                <a:cubicBezTo>
                  <a:pt x="87762" y="15565"/>
                  <a:pt x="87774" y="15577"/>
                  <a:pt x="87786" y="15589"/>
                </a:cubicBezTo>
                <a:cubicBezTo>
                  <a:pt x="87774" y="15577"/>
                  <a:pt x="87762" y="15565"/>
                  <a:pt x="87738" y="15553"/>
                </a:cubicBezTo>
                <a:close/>
                <a:moveTo>
                  <a:pt x="81344" y="16184"/>
                </a:moveTo>
                <a:lnTo>
                  <a:pt x="81344" y="16184"/>
                </a:lnTo>
                <a:cubicBezTo>
                  <a:pt x="81333" y="16196"/>
                  <a:pt x="81333" y="16208"/>
                  <a:pt x="81321" y="16220"/>
                </a:cubicBezTo>
                <a:cubicBezTo>
                  <a:pt x="81321" y="16220"/>
                  <a:pt x="81321" y="16208"/>
                  <a:pt x="81321" y="16196"/>
                </a:cubicBezTo>
                <a:cubicBezTo>
                  <a:pt x="81321" y="16196"/>
                  <a:pt x="81333" y="16196"/>
                  <a:pt x="81344" y="16184"/>
                </a:cubicBezTo>
                <a:close/>
                <a:moveTo>
                  <a:pt x="113575" y="17339"/>
                </a:moveTo>
                <a:lnTo>
                  <a:pt x="113575" y="17422"/>
                </a:lnTo>
                <a:lnTo>
                  <a:pt x="113551" y="17422"/>
                </a:lnTo>
                <a:cubicBezTo>
                  <a:pt x="113563" y="17399"/>
                  <a:pt x="113563" y="17363"/>
                  <a:pt x="113575" y="17339"/>
                </a:cubicBezTo>
                <a:close/>
                <a:moveTo>
                  <a:pt x="84512" y="17649"/>
                </a:moveTo>
                <a:cubicBezTo>
                  <a:pt x="84512" y="17660"/>
                  <a:pt x="84512" y="17660"/>
                  <a:pt x="84512" y="17660"/>
                </a:cubicBezTo>
                <a:cubicBezTo>
                  <a:pt x="84512" y="17660"/>
                  <a:pt x="84512" y="17660"/>
                  <a:pt x="84512" y="17660"/>
                </a:cubicBezTo>
                <a:lnTo>
                  <a:pt x="84512" y="17660"/>
                </a:lnTo>
                <a:cubicBezTo>
                  <a:pt x="84500" y="17660"/>
                  <a:pt x="84500" y="17672"/>
                  <a:pt x="84488" y="17672"/>
                </a:cubicBezTo>
                <a:cubicBezTo>
                  <a:pt x="84500" y="17660"/>
                  <a:pt x="84500" y="17660"/>
                  <a:pt x="84512" y="17649"/>
                </a:cubicBezTo>
                <a:close/>
                <a:moveTo>
                  <a:pt x="84512" y="17660"/>
                </a:moveTo>
                <a:lnTo>
                  <a:pt x="84512" y="17660"/>
                </a:lnTo>
                <a:cubicBezTo>
                  <a:pt x="84511" y="17661"/>
                  <a:pt x="84500" y="17673"/>
                  <a:pt x="84500" y="17684"/>
                </a:cubicBezTo>
                <a:cubicBezTo>
                  <a:pt x="84500" y="17672"/>
                  <a:pt x="84500" y="17672"/>
                  <a:pt x="84512" y="17660"/>
                </a:cubicBezTo>
                <a:close/>
                <a:moveTo>
                  <a:pt x="70784" y="20482"/>
                </a:moveTo>
                <a:cubicBezTo>
                  <a:pt x="70784" y="20530"/>
                  <a:pt x="70760" y="20566"/>
                  <a:pt x="70724" y="20613"/>
                </a:cubicBezTo>
                <a:cubicBezTo>
                  <a:pt x="70748" y="20566"/>
                  <a:pt x="70760" y="20530"/>
                  <a:pt x="70760" y="20494"/>
                </a:cubicBezTo>
                <a:lnTo>
                  <a:pt x="70784" y="20482"/>
                </a:lnTo>
                <a:close/>
                <a:moveTo>
                  <a:pt x="64366" y="20744"/>
                </a:moveTo>
                <a:cubicBezTo>
                  <a:pt x="64354" y="20780"/>
                  <a:pt x="64354" y="20804"/>
                  <a:pt x="64354" y="20828"/>
                </a:cubicBezTo>
                <a:cubicBezTo>
                  <a:pt x="64319" y="20828"/>
                  <a:pt x="64283" y="20828"/>
                  <a:pt x="64247" y="20816"/>
                </a:cubicBezTo>
                <a:cubicBezTo>
                  <a:pt x="64295" y="20804"/>
                  <a:pt x="64330" y="20780"/>
                  <a:pt x="64366" y="20744"/>
                </a:cubicBezTo>
                <a:close/>
                <a:moveTo>
                  <a:pt x="70641" y="20697"/>
                </a:moveTo>
                <a:lnTo>
                  <a:pt x="70641" y="20697"/>
                </a:lnTo>
                <a:cubicBezTo>
                  <a:pt x="70605" y="20732"/>
                  <a:pt x="70581" y="20780"/>
                  <a:pt x="70581" y="20816"/>
                </a:cubicBezTo>
                <a:cubicBezTo>
                  <a:pt x="70534" y="20851"/>
                  <a:pt x="70474" y="20875"/>
                  <a:pt x="70415" y="20899"/>
                </a:cubicBezTo>
                <a:cubicBezTo>
                  <a:pt x="70510" y="20816"/>
                  <a:pt x="70581" y="20756"/>
                  <a:pt x="70641" y="20697"/>
                </a:cubicBezTo>
                <a:close/>
                <a:moveTo>
                  <a:pt x="106538" y="22292"/>
                </a:moveTo>
                <a:cubicBezTo>
                  <a:pt x="106550" y="22304"/>
                  <a:pt x="106574" y="22304"/>
                  <a:pt x="106586" y="22316"/>
                </a:cubicBezTo>
                <a:cubicBezTo>
                  <a:pt x="106562" y="22316"/>
                  <a:pt x="106538" y="22328"/>
                  <a:pt x="106514" y="22340"/>
                </a:cubicBezTo>
                <a:cubicBezTo>
                  <a:pt x="106514" y="22316"/>
                  <a:pt x="106526" y="22304"/>
                  <a:pt x="106538" y="22292"/>
                </a:cubicBezTo>
                <a:close/>
                <a:moveTo>
                  <a:pt x="60806" y="23328"/>
                </a:moveTo>
                <a:cubicBezTo>
                  <a:pt x="60806" y="23328"/>
                  <a:pt x="60794" y="23340"/>
                  <a:pt x="60794" y="23340"/>
                </a:cubicBezTo>
                <a:lnTo>
                  <a:pt x="60782" y="23340"/>
                </a:lnTo>
                <a:cubicBezTo>
                  <a:pt x="60782" y="23340"/>
                  <a:pt x="60794" y="23328"/>
                  <a:pt x="60806" y="23328"/>
                </a:cubicBezTo>
                <a:close/>
                <a:moveTo>
                  <a:pt x="60913" y="23364"/>
                </a:moveTo>
                <a:lnTo>
                  <a:pt x="60913" y="23364"/>
                </a:lnTo>
                <a:cubicBezTo>
                  <a:pt x="60961" y="23375"/>
                  <a:pt x="60997" y="23411"/>
                  <a:pt x="61020" y="23435"/>
                </a:cubicBezTo>
                <a:cubicBezTo>
                  <a:pt x="60985" y="23423"/>
                  <a:pt x="60949" y="23387"/>
                  <a:pt x="60913" y="23364"/>
                </a:cubicBezTo>
                <a:close/>
                <a:moveTo>
                  <a:pt x="117289" y="23745"/>
                </a:moveTo>
                <a:lnTo>
                  <a:pt x="117289" y="23745"/>
                </a:lnTo>
                <a:cubicBezTo>
                  <a:pt x="117278" y="23768"/>
                  <a:pt x="117266" y="23792"/>
                  <a:pt x="117254" y="23804"/>
                </a:cubicBezTo>
                <a:cubicBezTo>
                  <a:pt x="117254" y="23792"/>
                  <a:pt x="117254" y="23780"/>
                  <a:pt x="117242" y="23756"/>
                </a:cubicBezTo>
                <a:cubicBezTo>
                  <a:pt x="117254" y="23756"/>
                  <a:pt x="117266" y="23756"/>
                  <a:pt x="117289" y="23745"/>
                </a:cubicBezTo>
                <a:close/>
                <a:moveTo>
                  <a:pt x="93477" y="24411"/>
                </a:moveTo>
                <a:cubicBezTo>
                  <a:pt x="93453" y="24411"/>
                  <a:pt x="93441" y="24423"/>
                  <a:pt x="93417" y="24435"/>
                </a:cubicBezTo>
                <a:cubicBezTo>
                  <a:pt x="93368" y="24457"/>
                  <a:pt x="93318" y="24467"/>
                  <a:pt x="93270" y="24467"/>
                </a:cubicBezTo>
                <a:cubicBezTo>
                  <a:pt x="93216" y="24467"/>
                  <a:pt x="93164" y="24454"/>
                  <a:pt x="93120" y="24435"/>
                </a:cubicBezTo>
                <a:cubicBezTo>
                  <a:pt x="93239" y="24423"/>
                  <a:pt x="93358" y="24411"/>
                  <a:pt x="93477" y="24411"/>
                </a:cubicBezTo>
                <a:close/>
                <a:moveTo>
                  <a:pt x="88619" y="24554"/>
                </a:moveTo>
                <a:lnTo>
                  <a:pt x="88583" y="24590"/>
                </a:lnTo>
                <a:cubicBezTo>
                  <a:pt x="88583" y="24590"/>
                  <a:pt x="88583" y="24578"/>
                  <a:pt x="88583" y="24566"/>
                </a:cubicBezTo>
                <a:cubicBezTo>
                  <a:pt x="88595" y="24566"/>
                  <a:pt x="88607" y="24566"/>
                  <a:pt x="88619" y="24554"/>
                </a:cubicBezTo>
                <a:close/>
                <a:moveTo>
                  <a:pt x="107812" y="24840"/>
                </a:moveTo>
                <a:lnTo>
                  <a:pt x="107812" y="24840"/>
                </a:lnTo>
                <a:cubicBezTo>
                  <a:pt x="107729" y="24923"/>
                  <a:pt x="107598" y="24959"/>
                  <a:pt x="107443" y="24983"/>
                </a:cubicBezTo>
                <a:cubicBezTo>
                  <a:pt x="107372" y="24983"/>
                  <a:pt x="107300" y="24995"/>
                  <a:pt x="107229" y="25019"/>
                </a:cubicBezTo>
                <a:cubicBezTo>
                  <a:pt x="107229" y="25019"/>
                  <a:pt x="107229" y="25007"/>
                  <a:pt x="107217" y="25007"/>
                </a:cubicBezTo>
                <a:cubicBezTo>
                  <a:pt x="107419" y="24959"/>
                  <a:pt x="107610" y="24899"/>
                  <a:pt x="107812" y="24840"/>
                </a:cubicBezTo>
                <a:close/>
                <a:moveTo>
                  <a:pt x="67140" y="25316"/>
                </a:moveTo>
                <a:cubicBezTo>
                  <a:pt x="67212" y="25352"/>
                  <a:pt x="67283" y="25388"/>
                  <a:pt x="67343" y="25411"/>
                </a:cubicBezTo>
                <a:cubicBezTo>
                  <a:pt x="67319" y="25423"/>
                  <a:pt x="67283" y="25435"/>
                  <a:pt x="67259" y="25447"/>
                </a:cubicBezTo>
                <a:cubicBezTo>
                  <a:pt x="67200" y="25400"/>
                  <a:pt x="67164" y="25352"/>
                  <a:pt x="67140" y="25316"/>
                </a:cubicBezTo>
                <a:close/>
                <a:moveTo>
                  <a:pt x="63187" y="26126"/>
                </a:moveTo>
                <a:cubicBezTo>
                  <a:pt x="63199" y="26138"/>
                  <a:pt x="63199" y="26138"/>
                  <a:pt x="63211" y="26150"/>
                </a:cubicBezTo>
                <a:lnTo>
                  <a:pt x="63176" y="26150"/>
                </a:lnTo>
                <a:cubicBezTo>
                  <a:pt x="63187" y="26150"/>
                  <a:pt x="63187" y="26138"/>
                  <a:pt x="63187" y="26126"/>
                </a:cubicBezTo>
                <a:close/>
                <a:moveTo>
                  <a:pt x="110384" y="26912"/>
                </a:moveTo>
                <a:cubicBezTo>
                  <a:pt x="110384" y="26924"/>
                  <a:pt x="110384" y="26924"/>
                  <a:pt x="110384" y="26935"/>
                </a:cubicBezTo>
                <a:cubicBezTo>
                  <a:pt x="110384" y="26924"/>
                  <a:pt x="110372" y="26924"/>
                  <a:pt x="110372" y="26912"/>
                </a:cubicBezTo>
                <a:close/>
                <a:moveTo>
                  <a:pt x="58854" y="27959"/>
                </a:moveTo>
                <a:cubicBezTo>
                  <a:pt x="58865" y="27971"/>
                  <a:pt x="58865" y="27971"/>
                  <a:pt x="58877" y="27983"/>
                </a:cubicBezTo>
                <a:cubicBezTo>
                  <a:pt x="58865" y="27983"/>
                  <a:pt x="58865" y="27983"/>
                  <a:pt x="58854" y="27995"/>
                </a:cubicBezTo>
                <a:lnTo>
                  <a:pt x="58854" y="27959"/>
                </a:lnTo>
                <a:close/>
                <a:moveTo>
                  <a:pt x="110955" y="28960"/>
                </a:moveTo>
                <a:cubicBezTo>
                  <a:pt x="110979" y="28971"/>
                  <a:pt x="111015" y="28995"/>
                  <a:pt x="111051" y="29007"/>
                </a:cubicBezTo>
                <a:cubicBezTo>
                  <a:pt x="111015" y="29019"/>
                  <a:pt x="110991" y="29043"/>
                  <a:pt x="110955" y="29055"/>
                </a:cubicBezTo>
                <a:cubicBezTo>
                  <a:pt x="110955" y="29031"/>
                  <a:pt x="110955" y="28995"/>
                  <a:pt x="110955" y="28960"/>
                </a:cubicBezTo>
                <a:close/>
                <a:moveTo>
                  <a:pt x="42911" y="29150"/>
                </a:moveTo>
                <a:lnTo>
                  <a:pt x="42911" y="29150"/>
                </a:lnTo>
                <a:cubicBezTo>
                  <a:pt x="42899" y="29174"/>
                  <a:pt x="42887" y="29198"/>
                  <a:pt x="42875" y="29198"/>
                </a:cubicBezTo>
                <a:cubicBezTo>
                  <a:pt x="42887" y="29186"/>
                  <a:pt x="42899" y="29174"/>
                  <a:pt x="42911" y="29150"/>
                </a:cubicBezTo>
                <a:close/>
                <a:moveTo>
                  <a:pt x="53293" y="29269"/>
                </a:moveTo>
                <a:cubicBezTo>
                  <a:pt x="53293" y="29305"/>
                  <a:pt x="53293" y="29352"/>
                  <a:pt x="53293" y="29400"/>
                </a:cubicBezTo>
                <a:cubicBezTo>
                  <a:pt x="53258" y="29412"/>
                  <a:pt x="53222" y="29424"/>
                  <a:pt x="53186" y="29436"/>
                </a:cubicBezTo>
                <a:cubicBezTo>
                  <a:pt x="53210" y="29364"/>
                  <a:pt x="53246" y="29317"/>
                  <a:pt x="53293" y="29269"/>
                </a:cubicBezTo>
                <a:close/>
                <a:moveTo>
                  <a:pt x="85809" y="29698"/>
                </a:moveTo>
                <a:cubicBezTo>
                  <a:pt x="85809" y="29698"/>
                  <a:pt x="85809" y="29710"/>
                  <a:pt x="85797" y="29710"/>
                </a:cubicBezTo>
                <a:cubicBezTo>
                  <a:pt x="85797" y="29698"/>
                  <a:pt x="85809" y="29698"/>
                  <a:pt x="85809" y="29698"/>
                </a:cubicBezTo>
                <a:close/>
                <a:moveTo>
                  <a:pt x="111872" y="30853"/>
                </a:moveTo>
                <a:cubicBezTo>
                  <a:pt x="111872" y="30859"/>
                  <a:pt x="111872" y="30862"/>
                  <a:pt x="111872" y="30864"/>
                </a:cubicBezTo>
                <a:lnTo>
                  <a:pt x="111860" y="30864"/>
                </a:lnTo>
                <a:cubicBezTo>
                  <a:pt x="111860" y="30864"/>
                  <a:pt x="111872" y="30853"/>
                  <a:pt x="111872" y="30853"/>
                </a:cubicBezTo>
                <a:close/>
                <a:moveTo>
                  <a:pt x="52948" y="30781"/>
                </a:moveTo>
                <a:cubicBezTo>
                  <a:pt x="53019" y="30805"/>
                  <a:pt x="53055" y="30853"/>
                  <a:pt x="53067" y="30900"/>
                </a:cubicBezTo>
                <a:cubicBezTo>
                  <a:pt x="53019" y="30876"/>
                  <a:pt x="52960" y="30841"/>
                  <a:pt x="52877" y="30805"/>
                </a:cubicBezTo>
                <a:cubicBezTo>
                  <a:pt x="52900" y="30793"/>
                  <a:pt x="52924" y="30793"/>
                  <a:pt x="52948" y="30781"/>
                </a:cubicBezTo>
                <a:close/>
                <a:moveTo>
                  <a:pt x="86809" y="31888"/>
                </a:moveTo>
                <a:cubicBezTo>
                  <a:pt x="86821" y="31936"/>
                  <a:pt x="86798" y="31996"/>
                  <a:pt x="86762" y="32055"/>
                </a:cubicBezTo>
                <a:cubicBezTo>
                  <a:pt x="86786" y="31996"/>
                  <a:pt x="86798" y="31936"/>
                  <a:pt x="86809" y="31888"/>
                </a:cubicBezTo>
                <a:close/>
                <a:moveTo>
                  <a:pt x="33410" y="33412"/>
                </a:moveTo>
                <a:cubicBezTo>
                  <a:pt x="33398" y="33412"/>
                  <a:pt x="33398" y="33424"/>
                  <a:pt x="33386" y="33424"/>
                </a:cubicBezTo>
                <a:cubicBezTo>
                  <a:pt x="33386" y="33424"/>
                  <a:pt x="33386" y="33424"/>
                  <a:pt x="33374" y="33412"/>
                </a:cubicBezTo>
                <a:close/>
                <a:moveTo>
                  <a:pt x="43745" y="33555"/>
                </a:moveTo>
                <a:cubicBezTo>
                  <a:pt x="43745" y="33567"/>
                  <a:pt x="43756" y="33579"/>
                  <a:pt x="43756" y="33591"/>
                </a:cubicBezTo>
                <a:lnTo>
                  <a:pt x="43709" y="33603"/>
                </a:lnTo>
                <a:cubicBezTo>
                  <a:pt x="43721" y="33591"/>
                  <a:pt x="43733" y="33567"/>
                  <a:pt x="43745" y="33555"/>
                </a:cubicBezTo>
                <a:close/>
                <a:moveTo>
                  <a:pt x="37410" y="33770"/>
                </a:moveTo>
                <a:cubicBezTo>
                  <a:pt x="37410" y="33782"/>
                  <a:pt x="37398" y="33793"/>
                  <a:pt x="37387" y="33805"/>
                </a:cubicBezTo>
                <a:cubicBezTo>
                  <a:pt x="37387" y="33793"/>
                  <a:pt x="37375" y="33793"/>
                  <a:pt x="37363" y="33793"/>
                </a:cubicBezTo>
                <a:cubicBezTo>
                  <a:pt x="37375" y="33782"/>
                  <a:pt x="37398" y="33782"/>
                  <a:pt x="37410" y="33770"/>
                </a:cubicBezTo>
                <a:close/>
                <a:moveTo>
                  <a:pt x="48305" y="33758"/>
                </a:moveTo>
                <a:lnTo>
                  <a:pt x="48305" y="33758"/>
                </a:lnTo>
                <a:cubicBezTo>
                  <a:pt x="48352" y="33805"/>
                  <a:pt x="48412" y="33841"/>
                  <a:pt x="48471" y="33901"/>
                </a:cubicBezTo>
                <a:cubicBezTo>
                  <a:pt x="48412" y="33889"/>
                  <a:pt x="48352" y="33853"/>
                  <a:pt x="48328" y="33817"/>
                </a:cubicBezTo>
                <a:cubicBezTo>
                  <a:pt x="48317" y="33793"/>
                  <a:pt x="48317" y="33782"/>
                  <a:pt x="48305" y="33758"/>
                </a:cubicBezTo>
                <a:close/>
                <a:moveTo>
                  <a:pt x="107955" y="33996"/>
                </a:moveTo>
                <a:cubicBezTo>
                  <a:pt x="107967" y="33996"/>
                  <a:pt x="107991" y="33996"/>
                  <a:pt x="108003" y="34008"/>
                </a:cubicBezTo>
                <a:cubicBezTo>
                  <a:pt x="107979" y="34020"/>
                  <a:pt x="107967" y="34020"/>
                  <a:pt x="107955" y="34020"/>
                </a:cubicBezTo>
                <a:cubicBezTo>
                  <a:pt x="107955" y="34008"/>
                  <a:pt x="107955" y="34008"/>
                  <a:pt x="107955" y="33996"/>
                </a:cubicBezTo>
                <a:close/>
                <a:moveTo>
                  <a:pt x="48721" y="34698"/>
                </a:moveTo>
                <a:cubicBezTo>
                  <a:pt x="48721" y="34698"/>
                  <a:pt x="48733" y="34698"/>
                  <a:pt x="48733" y="34710"/>
                </a:cubicBezTo>
                <a:lnTo>
                  <a:pt x="48709" y="34710"/>
                </a:lnTo>
                <a:cubicBezTo>
                  <a:pt x="48709" y="34698"/>
                  <a:pt x="48721" y="34698"/>
                  <a:pt x="48721" y="34698"/>
                </a:cubicBezTo>
                <a:close/>
                <a:moveTo>
                  <a:pt x="48424" y="35222"/>
                </a:moveTo>
                <a:cubicBezTo>
                  <a:pt x="48424" y="35234"/>
                  <a:pt x="48424" y="35246"/>
                  <a:pt x="48424" y="35258"/>
                </a:cubicBezTo>
                <a:cubicBezTo>
                  <a:pt x="48412" y="35258"/>
                  <a:pt x="48400" y="35246"/>
                  <a:pt x="48388" y="35246"/>
                </a:cubicBezTo>
                <a:cubicBezTo>
                  <a:pt x="48400" y="35234"/>
                  <a:pt x="48412" y="35222"/>
                  <a:pt x="48424" y="35222"/>
                </a:cubicBezTo>
                <a:close/>
                <a:moveTo>
                  <a:pt x="30600" y="33686"/>
                </a:moveTo>
                <a:cubicBezTo>
                  <a:pt x="30791" y="33722"/>
                  <a:pt x="31124" y="33686"/>
                  <a:pt x="30707" y="34020"/>
                </a:cubicBezTo>
                <a:cubicBezTo>
                  <a:pt x="30671" y="34055"/>
                  <a:pt x="30660" y="34091"/>
                  <a:pt x="30636" y="34115"/>
                </a:cubicBezTo>
                <a:cubicBezTo>
                  <a:pt x="30267" y="34210"/>
                  <a:pt x="29898" y="34293"/>
                  <a:pt x="29624" y="34544"/>
                </a:cubicBezTo>
                <a:cubicBezTo>
                  <a:pt x="29345" y="34796"/>
                  <a:pt x="29104" y="35125"/>
                  <a:pt x="28758" y="35125"/>
                </a:cubicBezTo>
                <a:cubicBezTo>
                  <a:pt x="28631" y="35125"/>
                  <a:pt x="28489" y="35081"/>
                  <a:pt x="28326" y="34972"/>
                </a:cubicBezTo>
                <a:cubicBezTo>
                  <a:pt x="28318" y="34966"/>
                  <a:pt x="28306" y="34964"/>
                  <a:pt x="28292" y="34964"/>
                </a:cubicBezTo>
                <a:cubicBezTo>
                  <a:pt x="28222" y="34964"/>
                  <a:pt x="28088" y="35030"/>
                  <a:pt x="28028" y="35079"/>
                </a:cubicBezTo>
                <a:cubicBezTo>
                  <a:pt x="27885" y="35198"/>
                  <a:pt x="27766" y="35341"/>
                  <a:pt x="27635" y="35484"/>
                </a:cubicBezTo>
                <a:lnTo>
                  <a:pt x="27552" y="35508"/>
                </a:lnTo>
                <a:lnTo>
                  <a:pt x="27469" y="35532"/>
                </a:lnTo>
                <a:cubicBezTo>
                  <a:pt x="27457" y="35532"/>
                  <a:pt x="27445" y="35532"/>
                  <a:pt x="27445" y="35544"/>
                </a:cubicBezTo>
                <a:cubicBezTo>
                  <a:pt x="27434" y="35183"/>
                  <a:pt x="27263" y="35087"/>
                  <a:pt x="26898" y="35087"/>
                </a:cubicBezTo>
                <a:cubicBezTo>
                  <a:pt x="26853" y="35087"/>
                  <a:pt x="26805" y="35089"/>
                  <a:pt x="26754" y="35091"/>
                </a:cubicBezTo>
                <a:cubicBezTo>
                  <a:pt x="26814" y="35067"/>
                  <a:pt x="26861" y="35044"/>
                  <a:pt x="26921" y="35008"/>
                </a:cubicBezTo>
                <a:cubicBezTo>
                  <a:pt x="26933" y="34948"/>
                  <a:pt x="26945" y="34901"/>
                  <a:pt x="26945" y="34841"/>
                </a:cubicBezTo>
                <a:cubicBezTo>
                  <a:pt x="26957" y="34841"/>
                  <a:pt x="26969" y="34853"/>
                  <a:pt x="26992" y="34865"/>
                </a:cubicBezTo>
                <a:cubicBezTo>
                  <a:pt x="27064" y="34841"/>
                  <a:pt x="27135" y="34817"/>
                  <a:pt x="27195" y="34794"/>
                </a:cubicBezTo>
                <a:cubicBezTo>
                  <a:pt x="27242" y="34710"/>
                  <a:pt x="27290" y="34651"/>
                  <a:pt x="27362" y="34603"/>
                </a:cubicBezTo>
                <a:lnTo>
                  <a:pt x="27362" y="34603"/>
                </a:lnTo>
                <a:cubicBezTo>
                  <a:pt x="27338" y="34663"/>
                  <a:pt x="27338" y="34758"/>
                  <a:pt x="27350" y="34877"/>
                </a:cubicBezTo>
                <a:cubicBezTo>
                  <a:pt x="28266" y="34782"/>
                  <a:pt x="29195" y="34663"/>
                  <a:pt x="29862" y="33901"/>
                </a:cubicBezTo>
                <a:cubicBezTo>
                  <a:pt x="29850" y="33853"/>
                  <a:pt x="29826" y="33793"/>
                  <a:pt x="29814" y="33734"/>
                </a:cubicBezTo>
                <a:lnTo>
                  <a:pt x="29814" y="33734"/>
                </a:lnTo>
                <a:cubicBezTo>
                  <a:pt x="29977" y="33846"/>
                  <a:pt x="30121" y="33903"/>
                  <a:pt x="30247" y="33903"/>
                </a:cubicBezTo>
                <a:cubicBezTo>
                  <a:pt x="30388" y="33903"/>
                  <a:pt x="30506" y="33831"/>
                  <a:pt x="30600" y="33686"/>
                </a:cubicBezTo>
                <a:close/>
                <a:moveTo>
                  <a:pt x="56163" y="35853"/>
                </a:moveTo>
                <a:cubicBezTo>
                  <a:pt x="56151" y="35877"/>
                  <a:pt x="56139" y="35901"/>
                  <a:pt x="56127" y="35925"/>
                </a:cubicBezTo>
                <a:cubicBezTo>
                  <a:pt x="56103" y="35913"/>
                  <a:pt x="56079" y="35889"/>
                  <a:pt x="56067" y="35877"/>
                </a:cubicBezTo>
                <a:cubicBezTo>
                  <a:pt x="56103" y="35865"/>
                  <a:pt x="56127" y="35853"/>
                  <a:pt x="56163" y="35853"/>
                </a:cubicBezTo>
                <a:close/>
                <a:moveTo>
                  <a:pt x="50091" y="35925"/>
                </a:moveTo>
                <a:cubicBezTo>
                  <a:pt x="50091" y="35937"/>
                  <a:pt x="50102" y="35937"/>
                  <a:pt x="50102" y="35937"/>
                </a:cubicBezTo>
                <a:cubicBezTo>
                  <a:pt x="50091" y="35948"/>
                  <a:pt x="50079" y="35948"/>
                  <a:pt x="50067" y="35948"/>
                </a:cubicBezTo>
                <a:cubicBezTo>
                  <a:pt x="50067" y="35948"/>
                  <a:pt x="50079" y="35937"/>
                  <a:pt x="50091" y="35925"/>
                </a:cubicBezTo>
                <a:close/>
                <a:moveTo>
                  <a:pt x="84190" y="36127"/>
                </a:moveTo>
                <a:lnTo>
                  <a:pt x="84190" y="36127"/>
                </a:lnTo>
                <a:cubicBezTo>
                  <a:pt x="84178" y="36139"/>
                  <a:pt x="84166" y="36151"/>
                  <a:pt x="84154" y="36163"/>
                </a:cubicBezTo>
                <a:cubicBezTo>
                  <a:pt x="84142" y="36175"/>
                  <a:pt x="84131" y="36175"/>
                  <a:pt x="84119" y="36175"/>
                </a:cubicBezTo>
                <a:cubicBezTo>
                  <a:pt x="84142" y="36163"/>
                  <a:pt x="84166" y="36139"/>
                  <a:pt x="84190" y="36127"/>
                </a:cubicBezTo>
                <a:close/>
                <a:moveTo>
                  <a:pt x="57961" y="36282"/>
                </a:moveTo>
                <a:cubicBezTo>
                  <a:pt x="57972" y="36282"/>
                  <a:pt x="57972" y="36294"/>
                  <a:pt x="57984" y="36294"/>
                </a:cubicBezTo>
                <a:cubicBezTo>
                  <a:pt x="57972" y="36294"/>
                  <a:pt x="57961" y="36306"/>
                  <a:pt x="57937" y="36306"/>
                </a:cubicBezTo>
                <a:cubicBezTo>
                  <a:pt x="57949" y="36294"/>
                  <a:pt x="57961" y="36294"/>
                  <a:pt x="57961" y="36282"/>
                </a:cubicBezTo>
                <a:close/>
                <a:moveTo>
                  <a:pt x="28862" y="36175"/>
                </a:moveTo>
                <a:lnTo>
                  <a:pt x="28862" y="36175"/>
                </a:lnTo>
                <a:cubicBezTo>
                  <a:pt x="28850" y="36246"/>
                  <a:pt x="28826" y="36306"/>
                  <a:pt x="28790" y="36365"/>
                </a:cubicBezTo>
                <a:cubicBezTo>
                  <a:pt x="28790" y="36318"/>
                  <a:pt x="28778" y="36258"/>
                  <a:pt x="28766" y="36198"/>
                </a:cubicBezTo>
                <a:cubicBezTo>
                  <a:pt x="28802" y="36198"/>
                  <a:pt x="28838" y="36187"/>
                  <a:pt x="28862" y="36175"/>
                </a:cubicBezTo>
                <a:close/>
                <a:moveTo>
                  <a:pt x="75463" y="36484"/>
                </a:moveTo>
                <a:cubicBezTo>
                  <a:pt x="75463" y="36484"/>
                  <a:pt x="75463" y="36496"/>
                  <a:pt x="75463" y="36496"/>
                </a:cubicBezTo>
                <a:lnTo>
                  <a:pt x="75451" y="36484"/>
                </a:lnTo>
                <a:close/>
                <a:moveTo>
                  <a:pt x="27707" y="37318"/>
                </a:moveTo>
                <a:lnTo>
                  <a:pt x="27707" y="37318"/>
                </a:lnTo>
                <a:cubicBezTo>
                  <a:pt x="27695" y="37330"/>
                  <a:pt x="27671" y="37341"/>
                  <a:pt x="27659" y="37353"/>
                </a:cubicBezTo>
                <a:lnTo>
                  <a:pt x="27600" y="37353"/>
                </a:lnTo>
                <a:cubicBezTo>
                  <a:pt x="27647" y="37341"/>
                  <a:pt x="27671" y="37330"/>
                  <a:pt x="27707" y="37318"/>
                </a:cubicBezTo>
                <a:close/>
                <a:moveTo>
                  <a:pt x="35827" y="37425"/>
                </a:moveTo>
                <a:cubicBezTo>
                  <a:pt x="35839" y="37437"/>
                  <a:pt x="35851" y="37437"/>
                  <a:pt x="35863" y="37449"/>
                </a:cubicBezTo>
                <a:cubicBezTo>
                  <a:pt x="35851" y="37449"/>
                  <a:pt x="35839" y="37461"/>
                  <a:pt x="35839" y="37461"/>
                </a:cubicBezTo>
                <a:cubicBezTo>
                  <a:pt x="35839" y="37449"/>
                  <a:pt x="35839" y="37437"/>
                  <a:pt x="35827" y="37425"/>
                </a:cubicBezTo>
                <a:close/>
                <a:moveTo>
                  <a:pt x="18837" y="37758"/>
                </a:moveTo>
                <a:cubicBezTo>
                  <a:pt x="18825" y="37758"/>
                  <a:pt x="18825" y="37758"/>
                  <a:pt x="18825" y="37770"/>
                </a:cubicBezTo>
                <a:cubicBezTo>
                  <a:pt x="18825" y="37766"/>
                  <a:pt x="18825" y="37762"/>
                  <a:pt x="18825" y="37758"/>
                </a:cubicBezTo>
                <a:close/>
                <a:moveTo>
                  <a:pt x="18837" y="37758"/>
                </a:moveTo>
                <a:cubicBezTo>
                  <a:pt x="18837" y="37758"/>
                  <a:pt x="18837" y="37770"/>
                  <a:pt x="18849" y="37770"/>
                </a:cubicBezTo>
                <a:lnTo>
                  <a:pt x="18837" y="37770"/>
                </a:lnTo>
                <a:lnTo>
                  <a:pt x="18837" y="37758"/>
                </a:lnTo>
                <a:close/>
                <a:moveTo>
                  <a:pt x="44530" y="37782"/>
                </a:moveTo>
                <a:lnTo>
                  <a:pt x="44518" y="37794"/>
                </a:lnTo>
                <a:cubicBezTo>
                  <a:pt x="44518" y="37794"/>
                  <a:pt x="44518" y="37782"/>
                  <a:pt x="44518" y="37782"/>
                </a:cubicBezTo>
                <a:close/>
                <a:moveTo>
                  <a:pt x="74463" y="37877"/>
                </a:moveTo>
                <a:cubicBezTo>
                  <a:pt x="74451" y="37889"/>
                  <a:pt x="74451" y="37901"/>
                  <a:pt x="74451" y="37913"/>
                </a:cubicBezTo>
                <a:cubicBezTo>
                  <a:pt x="74439" y="37901"/>
                  <a:pt x="74427" y="37889"/>
                  <a:pt x="74415" y="37889"/>
                </a:cubicBezTo>
                <a:cubicBezTo>
                  <a:pt x="74427" y="37877"/>
                  <a:pt x="74451" y="37877"/>
                  <a:pt x="74463" y="37877"/>
                </a:cubicBezTo>
                <a:close/>
                <a:moveTo>
                  <a:pt x="38601" y="37830"/>
                </a:moveTo>
                <a:lnTo>
                  <a:pt x="38601" y="37830"/>
                </a:lnTo>
                <a:cubicBezTo>
                  <a:pt x="38553" y="37853"/>
                  <a:pt x="38506" y="37889"/>
                  <a:pt x="38458" y="37925"/>
                </a:cubicBezTo>
                <a:cubicBezTo>
                  <a:pt x="38434" y="37913"/>
                  <a:pt x="38422" y="37901"/>
                  <a:pt x="38399" y="37889"/>
                </a:cubicBezTo>
                <a:cubicBezTo>
                  <a:pt x="38470" y="37865"/>
                  <a:pt x="38530" y="37842"/>
                  <a:pt x="38601" y="37830"/>
                </a:cubicBezTo>
                <a:close/>
                <a:moveTo>
                  <a:pt x="55163" y="38068"/>
                </a:moveTo>
                <a:cubicBezTo>
                  <a:pt x="55163" y="38080"/>
                  <a:pt x="55175" y="38080"/>
                  <a:pt x="55175" y="38080"/>
                </a:cubicBezTo>
                <a:cubicBezTo>
                  <a:pt x="55163" y="38092"/>
                  <a:pt x="55163" y="38092"/>
                  <a:pt x="55151" y="38092"/>
                </a:cubicBezTo>
                <a:cubicBezTo>
                  <a:pt x="55151" y="38092"/>
                  <a:pt x="55163" y="38080"/>
                  <a:pt x="55163" y="38068"/>
                </a:cubicBezTo>
                <a:close/>
                <a:moveTo>
                  <a:pt x="77784" y="38473"/>
                </a:moveTo>
                <a:cubicBezTo>
                  <a:pt x="77808" y="38484"/>
                  <a:pt x="77811" y="38490"/>
                  <a:pt x="77802" y="38490"/>
                </a:cubicBezTo>
                <a:cubicBezTo>
                  <a:pt x="77793" y="38490"/>
                  <a:pt x="77773" y="38484"/>
                  <a:pt x="77749" y="38473"/>
                </a:cubicBezTo>
                <a:close/>
                <a:moveTo>
                  <a:pt x="73719" y="38504"/>
                </a:moveTo>
                <a:cubicBezTo>
                  <a:pt x="73727" y="38504"/>
                  <a:pt x="73738" y="38509"/>
                  <a:pt x="73748" y="38520"/>
                </a:cubicBezTo>
                <a:cubicBezTo>
                  <a:pt x="73736" y="38532"/>
                  <a:pt x="73724" y="38532"/>
                  <a:pt x="73713" y="38532"/>
                </a:cubicBezTo>
                <a:cubicBezTo>
                  <a:pt x="73706" y="38512"/>
                  <a:pt x="73710" y="38504"/>
                  <a:pt x="73719" y="38504"/>
                </a:cubicBezTo>
                <a:close/>
                <a:moveTo>
                  <a:pt x="27635" y="39318"/>
                </a:moveTo>
                <a:cubicBezTo>
                  <a:pt x="27647" y="39342"/>
                  <a:pt x="27647" y="39366"/>
                  <a:pt x="27659" y="39377"/>
                </a:cubicBezTo>
                <a:cubicBezTo>
                  <a:pt x="27623" y="39377"/>
                  <a:pt x="27576" y="39366"/>
                  <a:pt x="27540" y="39366"/>
                </a:cubicBezTo>
                <a:cubicBezTo>
                  <a:pt x="27576" y="39354"/>
                  <a:pt x="27612" y="39342"/>
                  <a:pt x="27635" y="39318"/>
                </a:cubicBezTo>
                <a:close/>
                <a:moveTo>
                  <a:pt x="21587" y="39556"/>
                </a:moveTo>
                <a:cubicBezTo>
                  <a:pt x="21599" y="39568"/>
                  <a:pt x="21599" y="39568"/>
                  <a:pt x="21611" y="39580"/>
                </a:cubicBezTo>
                <a:cubicBezTo>
                  <a:pt x="21603" y="39580"/>
                  <a:pt x="21600" y="39575"/>
                  <a:pt x="21596" y="39575"/>
                </a:cubicBezTo>
                <a:cubicBezTo>
                  <a:pt x="21594" y="39575"/>
                  <a:pt x="21591" y="39576"/>
                  <a:pt x="21587" y="39580"/>
                </a:cubicBezTo>
                <a:cubicBezTo>
                  <a:pt x="21587" y="39568"/>
                  <a:pt x="21587" y="39568"/>
                  <a:pt x="21587" y="39556"/>
                </a:cubicBezTo>
                <a:close/>
                <a:moveTo>
                  <a:pt x="43602" y="39818"/>
                </a:moveTo>
                <a:cubicBezTo>
                  <a:pt x="43625" y="39818"/>
                  <a:pt x="43649" y="39830"/>
                  <a:pt x="43673" y="39830"/>
                </a:cubicBezTo>
                <a:cubicBezTo>
                  <a:pt x="43661" y="39842"/>
                  <a:pt x="43637" y="39854"/>
                  <a:pt x="43625" y="39866"/>
                </a:cubicBezTo>
                <a:cubicBezTo>
                  <a:pt x="43614" y="39854"/>
                  <a:pt x="43614" y="39830"/>
                  <a:pt x="43602" y="39818"/>
                </a:cubicBezTo>
                <a:close/>
                <a:moveTo>
                  <a:pt x="31505" y="39937"/>
                </a:moveTo>
                <a:lnTo>
                  <a:pt x="31505" y="39949"/>
                </a:lnTo>
                <a:lnTo>
                  <a:pt x="31493" y="39949"/>
                </a:lnTo>
                <a:cubicBezTo>
                  <a:pt x="31493" y="39949"/>
                  <a:pt x="31505" y="39937"/>
                  <a:pt x="31505" y="39937"/>
                </a:cubicBezTo>
                <a:close/>
                <a:moveTo>
                  <a:pt x="19325" y="40139"/>
                </a:moveTo>
                <a:cubicBezTo>
                  <a:pt x="19325" y="40175"/>
                  <a:pt x="19313" y="40199"/>
                  <a:pt x="19301" y="40235"/>
                </a:cubicBezTo>
                <a:cubicBezTo>
                  <a:pt x="19289" y="40211"/>
                  <a:pt x="19277" y="40187"/>
                  <a:pt x="19265" y="40163"/>
                </a:cubicBezTo>
                <a:cubicBezTo>
                  <a:pt x="19289" y="40151"/>
                  <a:pt x="19301" y="40139"/>
                  <a:pt x="19325" y="40139"/>
                </a:cubicBezTo>
                <a:close/>
                <a:moveTo>
                  <a:pt x="50245" y="40282"/>
                </a:moveTo>
                <a:cubicBezTo>
                  <a:pt x="50245" y="40282"/>
                  <a:pt x="50245" y="40282"/>
                  <a:pt x="50233" y="40294"/>
                </a:cubicBezTo>
                <a:lnTo>
                  <a:pt x="50233" y="40282"/>
                </a:lnTo>
                <a:close/>
                <a:moveTo>
                  <a:pt x="50507" y="40461"/>
                </a:moveTo>
                <a:cubicBezTo>
                  <a:pt x="50507" y="40473"/>
                  <a:pt x="50495" y="40473"/>
                  <a:pt x="50495" y="40485"/>
                </a:cubicBezTo>
                <a:cubicBezTo>
                  <a:pt x="50483" y="40485"/>
                  <a:pt x="50483" y="40473"/>
                  <a:pt x="50472" y="40473"/>
                </a:cubicBezTo>
                <a:cubicBezTo>
                  <a:pt x="50483" y="40473"/>
                  <a:pt x="50495" y="40461"/>
                  <a:pt x="50507" y="40461"/>
                </a:cubicBezTo>
                <a:close/>
                <a:moveTo>
                  <a:pt x="46066" y="40425"/>
                </a:moveTo>
                <a:cubicBezTo>
                  <a:pt x="46042" y="40449"/>
                  <a:pt x="46019" y="40473"/>
                  <a:pt x="46007" y="40509"/>
                </a:cubicBezTo>
                <a:cubicBezTo>
                  <a:pt x="45997" y="40518"/>
                  <a:pt x="45985" y="40523"/>
                  <a:pt x="45974" y="40523"/>
                </a:cubicBezTo>
                <a:cubicBezTo>
                  <a:pt x="45945" y="40523"/>
                  <a:pt x="45918" y="40492"/>
                  <a:pt x="45935" y="40449"/>
                </a:cubicBezTo>
                <a:cubicBezTo>
                  <a:pt x="45983" y="40437"/>
                  <a:pt x="46019" y="40425"/>
                  <a:pt x="46066" y="40425"/>
                </a:cubicBezTo>
                <a:close/>
                <a:moveTo>
                  <a:pt x="96227" y="40520"/>
                </a:moveTo>
                <a:cubicBezTo>
                  <a:pt x="96227" y="40520"/>
                  <a:pt x="96227" y="40532"/>
                  <a:pt x="96239" y="40544"/>
                </a:cubicBezTo>
                <a:cubicBezTo>
                  <a:pt x="96227" y="40544"/>
                  <a:pt x="96227" y="40532"/>
                  <a:pt x="96215" y="40520"/>
                </a:cubicBezTo>
                <a:close/>
                <a:moveTo>
                  <a:pt x="46209" y="40818"/>
                </a:moveTo>
                <a:cubicBezTo>
                  <a:pt x="46209" y="40818"/>
                  <a:pt x="46197" y="40818"/>
                  <a:pt x="46197" y="40830"/>
                </a:cubicBezTo>
                <a:cubicBezTo>
                  <a:pt x="46197" y="40818"/>
                  <a:pt x="46197" y="40818"/>
                  <a:pt x="46197" y="40818"/>
                </a:cubicBezTo>
                <a:close/>
                <a:moveTo>
                  <a:pt x="37541" y="41116"/>
                </a:moveTo>
                <a:lnTo>
                  <a:pt x="37541" y="41128"/>
                </a:lnTo>
                <a:cubicBezTo>
                  <a:pt x="37529" y="41140"/>
                  <a:pt x="37518" y="41140"/>
                  <a:pt x="37506" y="41140"/>
                </a:cubicBezTo>
                <a:cubicBezTo>
                  <a:pt x="37494" y="41151"/>
                  <a:pt x="37494" y="41163"/>
                  <a:pt x="37482" y="41175"/>
                </a:cubicBezTo>
                <a:cubicBezTo>
                  <a:pt x="37470" y="41163"/>
                  <a:pt x="37470" y="41151"/>
                  <a:pt x="37458" y="41140"/>
                </a:cubicBezTo>
                <a:lnTo>
                  <a:pt x="37506" y="41140"/>
                </a:lnTo>
                <a:cubicBezTo>
                  <a:pt x="37518" y="41128"/>
                  <a:pt x="37529" y="41128"/>
                  <a:pt x="37541" y="41116"/>
                </a:cubicBezTo>
                <a:close/>
                <a:moveTo>
                  <a:pt x="44185" y="41461"/>
                </a:moveTo>
                <a:cubicBezTo>
                  <a:pt x="44185" y="41461"/>
                  <a:pt x="44197" y="41461"/>
                  <a:pt x="44197" y="41473"/>
                </a:cubicBezTo>
                <a:cubicBezTo>
                  <a:pt x="44197" y="41473"/>
                  <a:pt x="44185" y="41485"/>
                  <a:pt x="44185" y="41485"/>
                </a:cubicBezTo>
                <a:lnTo>
                  <a:pt x="44173" y="41485"/>
                </a:lnTo>
                <a:cubicBezTo>
                  <a:pt x="44173" y="41485"/>
                  <a:pt x="44185" y="41473"/>
                  <a:pt x="44185" y="41461"/>
                </a:cubicBezTo>
                <a:close/>
                <a:moveTo>
                  <a:pt x="54996" y="41521"/>
                </a:moveTo>
                <a:cubicBezTo>
                  <a:pt x="54984" y="41544"/>
                  <a:pt x="54984" y="41556"/>
                  <a:pt x="54972" y="41580"/>
                </a:cubicBezTo>
                <a:cubicBezTo>
                  <a:pt x="54960" y="41568"/>
                  <a:pt x="54960" y="41556"/>
                  <a:pt x="54948" y="41544"/>
                </a:cubicBezTo>
                <a:cubicBezTo>
                  <a:pt x="54960" y="41532"/>
                  <a:pt x="54984" y="41532"/>
                  <a:pt x="54996" y="41521"/>
                </a:cubicBezTo>
                <a:close/>
                <a:moveTo>
                  <a:pt x="43873" y="41706"/>
                </a:moveTo>
                <a:cubicBezTo>
                  <a:pt x="43875" y="41706"/>
                  <a:pt x="43875" y="41708"/>
                  <a:pt x="43875" y="41711"/>
                </a:cubicBezTo>
                <a:cubicBezTo>
                  <a:pt x="43875" y="41711"/>
                  <a:pt x="43864" y="41723"/>
                  <a:pt x="43864" y="41735"/>
                </a:cubicBezTo>
                <a:cubicBezTo>
                  <a:pt x="43864" y="41717"/>
                  <a:pt x="43870" y="41706"/>
                  <a:pt x="43873" y="41706"/>
                </a:cubicBezTo>
                <a:close/>
                <a:moveTo>
                  <a:pt x="87190" y="44247"/>
                </a:moveTo>
                <a:cubicBezTo>
                  <a:pt x="87190" y="44247"/>
                  <a:pt x="87202" y="44259"/>
                  <a:pt x="87202" y="44259"/>
                </a:cubicBezTo>
                <a:lnTo>
                  <a:pt x="87190" y="44259"/>
                </a:lnTo>
                <a:lnTo>
                  <a:pt x="87190" y="44247"/>
                </a:lnTo>
                <a:close/>
                <a:moveTo>
                  <a:pt x="72689" y="44795"/>
                </a:moveTo>
                <a:lnTo>
                  <a:pt x="72677" y="44807"/>
                </a:lnTo>
                <a:lnTo>
                  <a:pt x="72665" y="44807"/>
                </a:lnTo>
                <a:cubicBezTo>
                  <a:pt x="72665" y="44795"/>
                  <a:pt x="72677" y="44795"/>
                  <a:pt x="72689" y="44795"/>
                </a:cubicBezTo>
                <a:close/>
                <a:moveTo>
                  <a:pt x="54401" y="45092"/>
                </a:moveTo>
                <a:lnTo>
                  <a:pt x="54401" y="45092"/>
                </a:lnTo>
                <a:cubicBezTo>
                  <a:pt x="54389" y="45164"/>
                  <a:pt x="54353" y="45211"/>
                  <a:pt x="54317" y="45259"/>
                </a:cubicBezTo>
                <a:cubicBezTo>
                  <a:pt x="54305" y="45223"/>
                  <a:pt x="54293" y="45176"/>
                  <a:pt x="54293" y="45128"/>
                </a:cubicBezTo>
                <a:cubicBezTo>
                  <a:pt x="54329" y="45116"/>
                  <a:pt x="54365" y="45104"/>
                  <a:pt x="54401" y="45092"/>
                </a:cubicBezTo>
                <a:close/>
                <a:moveTo>
                  <a:pt x="72248" y="45747"/>
                </a:moveTo>
                <a:cubicBezTo>
                  <a:pt x="72236" y="45747"/>
                  <a:pt x="72224" y="45759"/>
                  <a:pt x="72200" y="45759"/>
                </a:cubicBezTo>
                <a:cubicBezTo>
                  <a:pt x="72212" y="45759"/>
                  <a:pt x="72224" y="45747"/>
                  <a:pt x="72224" y="45747"/>
                </a:cubicBezTo>
                <a:close/>
                <a:moveTo>
                  <a:pt x="58723" y="47259"/>
                </a:moveTo>
                <a:cubicBezTo>
                  <a:pt x="58734" y="47259"/>
                  <a:pt x="58734" y="47259"/>
                  <a:pt x="58746" y="47271"/>
                </a:cubicBezTo>
                <a:lnTo>
                  <a:pt x="58711" y="47271"/>
                </a:lnTo>
                <a:cubicBezTo>
                  <a:pt x="58723" y="47271"/>
                  <a:pt x="58723" y="47259"/>
                  <a:pt x="58723" y="47259"/>
                </a:cubicBezTo>
                <a:close/>
                <a:moveTo>
                  <a:pt x="16278" y="47235"/>
                </a:moveTo>
                <a:cubicBezTo>
                  <a:pt x="16292" y="47235"/>
                  <a:pt x="16306" y="47251"/>
                  <a:pt x="16313" y="47271"/>
                </a:cubicBezTo>
                <a:cubicBezTo>
                  <a:pt x="16289" y="47283"/>
                  <a:pt x="16265" y="47283"/>
                  <a:pt x="16241" y="47283"/>
                </a:cubicBezTo>
                <a:cubicBezTo>
                  <a:pt x="16241" y="47283"/>
                  <a:pt x="16253" y="47271"/>
                  <a:pt x="16253" y="47271"/>
                </a:cubicBezTo>
                <a:cubicBezTo>
                  <a:pt x="16258" y="47245"/>
                  <a:pt x="16268" y="47235"/>
                  <a:pt x="16278" y="47235"/>
                </a:cubicBezTo>
                <a:close/>
                <a:moveTo>
                  <a:pt x="14003" y="47533"/>
                </a:moveTo>
                <a:cubicBezTo>
                  <a:pt x="14015" y="47545"/>
                  <a:pt x="14038" y="47557"/>
                  <a:pt x="14062" y="47569"/>
                </a:cubicBezTo>
                <a:cubicBezTo>
                  <a:pt x="14050" y="47581"/>
                  <a:pt x="14027" y="47581"/>
                  <a:pt x="14003" y="47593"/>
                </a:cubicBezTo>
                <a:cubicBezTo>
                  <a:pt x="14003" y="47569"/>
                  <a:pt x="14003" y="47557"/>
                  <a:pt x="14003" y="47533"/>
                </a:cubicBezTo>
                <a:close/>
                <a:moveTo>
                  <a:pt x="50114" y="47759"/>
                </a:moveTo>
                <a:cubicBezTo>
                  <a:pt x="50126" y="47771"/>
                  <a:pt x="50114" y="47771"/>
                  <a:pt x="50102" y="47771"/>
                </a:cubicBezTo>
                <a:cubicBezTo>
                  <a:pt x="50102" y="47771"/>
                  <a:pt x="50114" y="47771"/>
                  <a:pt x="50114" y="47759"/>
                </a:cubicBezTo>
                <a:close/>
                <a:moveTo>
                  <a:pt x="15133" y="48044"/>
                </a:moveTo>
                <a:cubicBezTo>
                  <a:pt x="15155" y="48044"/>
                  <a:pt x="15192" y="48070"/>
                  <a:pt x="15158" y="48105"/>
                </a:cubicBezTo>
                <a:cubicBezTo>
                  <a:pt x="15158" y="48105"/>
                  <a:pt x="15146" y="48093"/>
                  <a:pt x="15146" y="48093"/>
                </a:cubicBezTo>
                <a:cubicBezTo>
                  <a:pt x="15111" y="48058"/>
                  <a:pt x="15118" y="48044"/>
                  <a:pt x="15133" y="48044"/>
                </a:cubicBezTo>
                <a:close/>
                <a:moveTo>
                  <a:pt x="17086" y="48700"/>
                </a:moveTo>
                <a:cubicBezTo>
                  <a:pt x="17086" y="48712"/>
                  <a:pt x="17075" y="48724"/>
                  <a:pt x="17063" y="48736"/>
                </a:cubicBezTo>
                <a:cubicBezTo>
                  <a:pt x="17063" y="48724"/>
                  <a:pt x="17063" y="48724"/>
                  <a:pt x="17063" y="48712"/>
                </a:cubicBezTo>
                <a:cubicBezTo>
                  <a:pt x="17063" y="48712"/>
                  <a:pt x="17075" y="48700"/>
                  <a:pt x="17086" y="48700"/>
                </a:cubicBezTo>
                <a:close/>
                <a:moveTo>
                  <a:pt x="10800" y="48902"/>
                </a:moveTo>
                <a:cubicBezTo>
                  <a:pt x="10812" y="48938"/>
                  <a:pt x="10824" y="48974"/>
                  <a:pt x="10836" y="49010"/>
                </a:cubicBezTo>
                <a:cubicBezTo>
                  <a:pt x="10824" y="48986"/>
                  <a:pt x="10812" y="48950"/>
                  <a:pt x="10800" y="48902"/>
                </a:cubicBezTo>
                <a:close/>
                <a:moveTo>
                  <a:pt x="53055" y="51760"/>
                </a:moveTo>
                <a:cubicBezTo>
                  <a:pt x="53074" y="51760"/>
                  <a:pt x="53098" y="51771"/>
                  <a:pt x="53127" y="51796"/>
                </a:cubicBezTo>
                <a:cubicBezTo>
                  <a:pt x="53198" y="51843"/>
                  <a:pt x="53270" y="51891"/>
                  <a:pt x="53341" y="51927"/>
                </a:cubicBezTo>
                <a:cubicBezTo>
                  <a:pt x="53162" y="51879"/>
                  <a:pt x="53055" y="51855"/>
                  <a:pt x="52972" y="51843"/>
                </a:cubicBezTo>
                <a:cubicBezTo>
                  <a:pt x="52995" y="51797"/>
                  <a:pt x="53018" y="51760"/>
                  <a:pt x="53055" y="51760"/>
                </a:cubicBezTo>
                <a:close/>
                <a:moveTo>
                  <a:pt x="7335" y="54022"/>
                </a:moveTo>
                <a:cubicBezTo>
                  <a:pt x="7347" y="54058"/>
                  <a:pt x="7359" y="54082"/>
                  <a:pt x="7371" y="54105"/>
                </a:cubicBezTo>
                <a:cubicBezTo>
                  <a:pt x="7335" y="54105"/>
                  <a:pt x="7299" y="54082"/>
                  <a:pt x="7264" y="54070"/>
                </a:cubicBezTo>
                <a:cubicBezTo>
                  <a:pt x="7288" y="54046"/>
                  <a:pt x="7311" y="54034"/>
                  <a:pt x="7335" y="54022"/>
                </a:cubicBezTo>
                <a:close/>
                <a:moveTo>
                  <a:pt x="5049" y="54760"/>
                </a:moveTo>
                <a:lnTo>
                  <a:pt x="5049" y="54760"/>
                </a:lnTo>
                <a:cubicBezTo>
                  <a:pt x="4966" y="54823"/>
                  <a:pt x="4946" y="54858"/>
                  <a:pt x="4998" y="54858"/>
                </a:cubicBezTo>
                <a:cubicBezTo>
                  <a:pt x="5006" y="54858"/>
                  <a:pt x="5015" y="54857"/>
                  <a:pt x="5025" y="54856"/>
                </a:cubicBezTo>
                <a:cubicBezTo>
                  <a:pt x="5037" y="54856"/>
                  <a:pt x="5037" y="54796"/>
                  <a:pt x="5049" y="54760"/>
                </a:cubicBezTo>
                <a:close/>
                <a:moveTo>
                  <a:pt x="62223" y="55177"/>
                </a:moveTo>
                <a:cubicBezTo>
                  <a:pt x="62235" y="55189"/>
                  <a:pt x="62235" y="55201"/>
                  <a:pt x="62247" y="55201"/>
                </a:cubicBezTo>
                <a:cubicBezTo>
                  <a:pt x="62223" y="55201"/>
                  <a:pt x="62211" y="55213"/>
                  <a:pt x="62199" y="55213"/>
                </a:cubicBezTo>
                <a:cubicBezTo>
                  <a:pt x="62211" y="55201"/>
                  <a:pt x="62211" y="55189"/>
                  <a:pt x="62223" y="55177"/>
                </a:cubicBezTo>
                <a:close/>
                <a:moveTo>
                  <a:pt x="6156" y="56737"/>
                </a:moveTo>
                <a:cubicBezTo>
                  <a:pt x="6180" y="56737"/>
                  <a:pt x="6192" y="56749"/>
                  <a:pt x="6204" y="56749"/>
                </a:cubicBezTo>
                <a:cubicBezTo>
                  <a:pt x="6192" y="56749"/>
                  <a:pt x="6168" y="56749"/>
                  <a:pt x="6156" y="56737"/>
                </a:cubicBezTo>
                <a:close/>
                <a:moveTo>
                  <a:pt x="56246" y="57344"/>
                </a:moveTo>
                <a:cubicBezTo>
                  <a:pt x="56270" y="57344"/>
                  <a:pt x="56282" y="57344"/>
                  <a:pt x="56294" y="57356"/>
                </a:cubicBezTo>
                <a:cubicBezTo>
                  <a:pt x="56282" y="57356"/>
                  <a:pt x="56270" y="57356"/>
                  <a:pt x="56258" y="57368"/>
                </a:cubicBezTo>
                <a:cubicBezTo>
                  <a:pt x="56258" y="57356"/>
                  <a:pt x="56258" y="57344"/>
                  <a:pt x="56246" y="57344"/>
                </a:cubicBezTo>
                <a:close/>
                <a:moveTo>
                  <a:pt x="16896" y="57570"/>
                </a:moveTo>
                <a:lnTo>
                  <a:pt x="16896" y="57570"/>
                </a:lnTo>
                <a:cubicBezTo>
                  <a:pt x="16920" y="57582"/>
                  <a:pt x="16932" y="57582"/>
                  <a:pt x="16955" y="57594"/>
                </a:cubicBezTo>
                <a:lnTo>
                  <a:pt x="16908" y="57606"/>
                </a:lnTo>
                <a:cubicBezTo>
                  <a:pt x="16908" y="57594"/>
                  <a:pt x="16908" y="57582"/>
                  <a:pt x="16896" y="57570"/>
                </a:cubicBezTo>
                <a:close/>
                <a:moveTo>
                  <a:pt x="9514" y="58999"/>
                </a:moveTo>
                <a:cubicBezTo>
                  <a:pt x="9478" y="59035"/>
                  <a:pt x="9419" y="59058"/>
                  <a:pt x="9359" y="59070"/>
                </a:cubicBezTo>
                <a:cubicBezTo>
                  <a:pt x="9407" y="59047"/>
                  <a:pt x="9455" y="59023"/>
                  <a:pt x="9514" y="58999"/>
                </a:cubicBezTo>
                <a:close/>
                <a:moveTo>
                  <a:pt x="42375" y="59832"/>
                </a:moveTo>
                <a:cubicBezTo>
                  <a:pt x="42375" y="59832"/>
                  <a:pt x="42363" y="59844"/>
                  <a:pt x="42363" y="59844"/>
                </a:cubicBezTo>
                <a:cubicBezTo>
                  <a:pt x="42363" y="59844"/>
                  <a:pt x="42363" y="59844"/>
                  <a:pt x="42363" y="59832"/>
                </a:cubicBezTo>
                <a:close/>
                <a:moveTo>
                  <a:pt x="26838" y="61106"/>
                </a:moveTo>
                <a:cubicBezTo>
                  <a:pt x="26850" y="61118"/>
                  <a:pt x="26850" y="61118"/>
                  <a:pt x="26850" y="61118"/>
                </a:cubicBezTo>
                <a:cubicBezTo>
                  <a:pt x="26850" y="61118"/>
                  <a:pt x="26838" y="61130"/>
                  <a:pt x="26838" y="61130"/>
                </a:cubicBezTo>
                <a:cubicBezTo>
                  <a:pt x="26838" y="61118"/>
                  <a:pt x="26838" y="61118"/>
                  <a:pt x="26838" y="61106"/>
                </a:cubicBezTo>
                <a:close/>
                <a:moveTo>
                  <a:pt x="30755" y="61940"/>
                </a:moveTo>
                <a:cubicBezTo>
                  <a:pt x="30767" y="61940"/>
                  <a:pt x="30779" y="61952"/>
                  <a:pt x="30779" y="61952"/>
                </a:cubicBezTo>
                <a:cubicBezTo>
                  <a:pt x="30767" y="61952"/>
                  <a:pt x="30755" y="61964"/>
                  <a:pt x="30743" y="61964"/>
                </a:cubicBezTo>
                <a:cubicBezTo>
                  <a:pt x="30743" y="61964"/>
                  <a:pt x="30755" y="61952"/>
                  <a:pt x="30755" y="61940"/>
                </a:cubicBezTo>
                <a:close/>
                <a:moveTo>
                  <a:pt x="29624" y="61916"/>
                </a:moveTo>
                <a:cubicBezTo>
                  <a:pt x="29576" y="61940"/>
                  <a:pt x="29528" y="61964"/>
                  <a:pt x="29469" y="61987"/>
                </a:cubicBezTo>
                <a:cubicBezTo>
                  <a:pt x="29433" y="61987"/>
                  <a:pt x="29397" y="61975"/>
                  <a:pt x="29362" y="61952"/>
                </a:cubicBezTo>
                <a:cubicBezTo>
                  <a:pt x="29457" y="61940"/>
                  <a:pt x="29540" y="61928"/>
                  <a:pt x="29624" y="61916"/>
                </a:cubicBezTo>
                <a:close/>
                <a:moveTo>
                  <a:pt x="23480" y="64690"/>
                </a:moveTo>
                <a:lnTo>
                  <a:pt x="23480" y="64690"/>
                </a:lnTo>
                <a:cubicBezTo>
                  <a:pt x="23516" y="64702"/>
                  <a:pt x="23552" y="64714"/>
                  <a:pt x="23575" y="64738"/>
                </a:cubicBezTo>
                <a:cubicBezTo>
                  <a:pt x="23552" y="64738"/>
                  <a:pt x="23528" y="64750"/>
                  <a:pt x="23504" y="64762"/>
                </a:cubicBezTo>
                <a:cubicBezTo>
                  <a:pt x="23492" y="64738"/>
                  <a:pt x="23492" y="64714"/>
                  <a:pt x="23480" y="64690"/>
                </a:cubicBezTo>
                <a:close/>
                <a:moveTo>
                  <a:pt x="107016" y="0"/>
                </a:moveTo>
                <a:cubicBezTo>
                  <a:pt x="106900" y="0"/>
                  <a:pt x="106782" y="18"/>
                  <a:pt x="106657" y="27"/>
                </a:cubicBezTo>
                <a:cubicBezTo>
                  <a:pt x="106538" y="75"/>
                  <a:pt x="106407" y="135"/>
                  <a:pt x="106324" y="242"/>
                </a:cubicBezTo>
                <a:cubicBezTo>
                  <a:pt x="106312" y="248"/>
                  <a:pt x="106300" y="248"/>
                  <a:pt x="106287" y="248"/>
                </a:cubicBezTo>
                <a:cubicBezTo>
                  <a:pt x="106273" y="248"/>
                  <a:pt x="106258" y="248"/>
                  <a:pt x="106240" y="254"/>
                </a:cubicBezTo>
                <a:cubicBezTo>
                  <a:pt x="106145" y="289"/>
                  <a:pt x="106086" y="361"/>
                  <a:pt x="106038" y="444"/>
                </a:cubicBezTo>
                <a:cubicBezTo>
                  <a:pt x="105894" y="561"/>
                  <a:pt x="105771" y="732"/>
                  <a:pt x="105586" y="732"/>
                </a:cubicBezTo>
                <a:cubicBezTo>
                  <a:pt x="105526" y="732"/>
                  <a:pt x="105459" y="714"/>
                  <a:pt x="105383" y="670"/>
                </a:cubicBezTo>
                <a:cubicBezTo>
                  <a:pt x="105284" y="609"/>
                  <a:pt x="105181" y="578"/>
                  <a:pt x="105084" y="578"/>
                </a:cubicBezTo>
                <a:cubicBezTo>
                  <a:pt x="104937" y="578"/>
                  <a:pt x="104803" y="650"/>
                  <a:pt x="104716" y="801"/>
                </a:cubicBezTo>
                <a:cubicBezTo>
                  <a:pt x="104490" y="1147"/>
                  <a:pt x="104145" y="1087"/>
                  <a:pt x="103835" y="1170"/>
                </a:cubicBezTo>
                <a:cubicBezTo>
                  <a:pt x="103050" y="1266"/>
                  <a:pt x="102299" y="1516"/>
                  <a:pt x="101609" y="1897"/>
                </a:cubicBezTo>
                <a:cubicBezTo>
                  <a:pt x="101621" y="1956"/>
                  <a:pt x="101645" y="2016"/>
                  <a:pt x="101657" y="2075"/>
                </a:cubicBezTo>
                <a:cubicBezTo>
                  <a:pt x="101061" y="2254"/>
                  <a:pt x="100609" y="2671"/>
                  <a:pt x="100073" y="2932"/>
                </a:cubicBezTo>
                <a:cubicBezTo>
                  <a:pt x="99311" y="3302"/>
                  <a:pt x="98549" y="3694"/>
                  <a:pt x="97751" y="4028"/>
                </a:cubicBezTo>
                <a:cubicBezTo>
                  <a:pt x="97346" y="4195"/>
                  <a:pt x="96870" y="4254"/>
                  <a:pt x="96561" y="4599"/>
                </a:cubicBezTo>
                <a:cubicBezTo>
                  <a:pt x="96462" y="4586"/>
                  <a:pt x="96362" y="4578"/>
                  <a:pt x="96264" y="4578"/>
                </a:cubicBezTo>
                <a:cubicBezTo>
                  <a:pt x="95938" y="4578"/>
                  <a:pt x="95624" y="4660"/>
                  <a:pt x="95358" y="4861"/>
                </a:cubicBezTo>
                <a:cubicBezTo>
                  <a:pt x="94810" y="5290"/>
                  <a:pt x="94144" y="5504"/>
                  <a:pt x="93548" y="5838"/>
                </a:cubicBezTo>
                <a:cubicBezTo>
                  <a:pt x="93120" y="6100"/>
                  <a:pt x="92941" y="6469"/>
                  <a:pt x="92870" y="6885"/>
                </a:cubicBezTo>
                <a:cubicBezTo>
                  <a:pt x="93015" y="6852"/>
                  <a:pt x="93161" y="6765"/>
                  <a:pt x="93297" y="6765"/>
                </a:cubicBezTo>
                <a:cubicBezTo>
                  <a:pt x="93305" y="6765"/>
                  <a:pt x="93314" y="6766"/>
                  <a:pt x="93322" y="6766"/>
                </a:cubicBezTo>
                <a:cubicBezTo>
                  <a:pt x="93341" y="6767"/>
                  <a:pt x="93360" y="6767"/>
                  <a:pt x="93379" y="6767"/>
                </a:cubicBezTo>
                <a:cubicBezTo>
                  <a:pt x="94231" y="6767"/>
                  <a:pt x="95009" y="6265"/>
                  <a:pt x="95861" y="6265"/>
                </a:cubicBezTo>
                <a:cubicBezTo>
                  <a:pt x="95880" y="6265"/>
                  <a:pt x="95899" y="6266"/>
                  <a:pt x="95918" y="6266"/>
                </a:cubicBezTo>
                <a:cubicBezTo>
                  <a:pt x="96156" y="6266"/>
                  <a:pt x="96311" y="6040"/>
                  <a:pt x="96501" y="5909"/>
                </a:cubicBezTo>
                <a:cubicBezTo>
                  <a:pt x="96533" y="5913"/>
                  <a:pt x="96570" y="5913"/>
                  <a:pt x="96607" y="5913"/>
                </a:cubicBezTo>
                <a:cubicBezTo>
                  <a:pt x="96681" y="5913"/>
                  <a:pt x="96755" y="5913"/>
                  <a:pt x="96787" y="5945"/>
                </a:cubicBezTo>
                <a:cubicBezTo>
                  <a:pt x="96882" y="6028"/>
                  <a:pt x="96775" y="6135"/>
                  <a:pt x="96680" y="6195"/>
                </a:cubicBezTo>
                <a:cubicBezTo>
                  <a:pt x="96561" y="6278"/>
                  <a:pt x="96418" y="6350"/>
                  <a:pt x="96275" y="6397"/>
                </a:cubicBezTo>
                <a:cubicBezTo>
                  <a:pt x="95299" y="6719"/>
                  <a:pt x="94358" y="7123"/>
                  <a:pt x="93429" y="7552"/>
                </a:cubicBezTo>
                <a:cubicBezTo>
                  <a:pt x="93135" y="7672"/>
                  <a:pt x="92811" y="7891"/>
                  <a:pt x="92548" y="7891"/>
                </a:cubicBezTo>
                <a:cubicBezTo>
                  <a:pt x="92524" y="7891"/>
                  <a:pt x="92500" y="7890"/>
                  <a:pt x="92477" y="7885"/>
                </a:cubicBezTo>
                <a:cubicBezTo>
                  <a:pt x="92425" y="7878"/>
                  <a:pt x="92376" y="7875"/>
                  <a:pt x="92329" y="7875"/>
                </a:cubicBezTo>
                <a:cubicBezTo>
                  <a:pt x="91974" y="7875"/>
                  <a:pt x="91734" y="8057"/>
                  <a:pt x="91429" y="8183"/>
                </a:cubicBezTo>
                <a:cubicBezTo>
                  <a:pt x="90977" y="8374"/>
                  <a:pt x="90548" y="8612"/>
                  <a:pt x="90036" y="8683"/>
                </a:cubicBezTo>
                <a:cubicBezTo>
                  <a:pt x="89584" y="8743"/>
                  <a:pt x="89155" y="8957"/>
                  <a:pt x="88714" y="9100"/>
                </a:cubicBezTo>
                <a:cubicBezTo>
                  <a:pt x="88524" y="9159"/>
                  <a:pt x="88369" y="9267"/>
                  <a:pt x="88274" y="9433"/>
                </a:cubicBezTo>
                <a:cubicBezTo>
                  <a:pt x="87726" y="9624"/>
                  <a:pt x="87167" y="9790"/>
                  <a:pt x="86619" y="10005"/>
                </a:cubicBezTo>
                <a:cubicBezTo>
                  <a:pt x="85785" y="10326"/>
                  <a:pt x="84988" y="10707"/>
                  <a:pt x="84559" y="11505"/>
                </a:cubicBezTo>
                <a:cubicBezTo>
                  <a:pt x="85250" y="11326"/>
                  <a:pt x="85774" y="10826"/>
                  <a:pt x="86476" y="10672"/>
                </a:cubicBezTo>
                <a:cubicBezTo>
                  <a:pt x="86762" y="10398"/>
                  <a:pt x="87119" y="10338"/>
                  <a:pt x="87500" y="10326"/>
                </a:cubicBezTo>
                <a:cubicBezTo>
                  <a:pt x="87929" y="10314"/>
                  <a:pt x="88286" y="10171"/>
                  <a:pt x="88595" y="9933"/>
                </a:cubicBezTo>
                <a:cubicBezTo>
                  <a:pt x="88595" y="10088"/>
                  <a:pt x="88631" y="10243"/>
                  <a:pt x="88822" y="10326"/>
                </a:cubicBezTo>
                <a:lnTo>
                  <a:pt x="89488" y="10112"/>
                </a:lnTo>
                <a:cubicBezTo>
                  <a:pt x="89726" y="10017"/>
                  <a:pt x="90012" y="9957"/>
                  <a:pt x="90215" y="9802"/>
                </a:cubicBezTo>
                <a:cubicBezTo>
                  <a:pt x="90655" y="9481"/>
                  <a:pt x="91167" y="9362"/>
                  <a:pt x="91667" y="9195"/>
                </a:cubicBezTo>
                <a:cubicBezTo>
                  <a:pt x="91700" y="9303"/>
                  <a:pt x="91742" y="9450"/>
                  <a:pt x="91865" y="9450"/>
                </a:cubicBezTo>
                <a:cubicBezTo>
                  <a:pt x="91877" y="9450"/>
                  <a:pt x="91891" y="9449"/>
                  <a:pt x="91905" y="9445"/>
                </a:cubicBezTo>
                <a:cubicBezTo>
                  <a:pt x="92155" y="9398"/>
                  <a:pt x="92108" y="9207"/>
                  <a:pt x="92084" y="9052"/>
                </a:cubicBezTo>
                <a:cubicBezTo>
                  <a:pt x="92560" y="8898"/>
                  <a:pt x="93013" y="8719"/>
                  <a:pt x="93429" y="8433"/>
                </a:cubicBezTo>
                <a:cubicBezTo>
                  <a:pt x="93491" y="8391"/>
                  <a:pt x="93550" y="8372"/>
                  <a:pt x="93604" y="8372"/>
                </a:cubicBezTo>
                <a:cubicBezTo>
                  <a:pt x="93747" y="8372"/>
                  <a:pt x="93860" y="8501"/>
                  <a:pt x="93929" y="8647"/>
                </a:cubicBezTo>
                <a:cubicBezTo>
                  <a:pt x="93953" y="8649"/>
                  <a:pt x="93977" y="8649"/>
                  <a:pt x="93999" y="8649"/>
                </a:cubicBezTo>
                <a:cubicBezTo>
                  <a:pt x="94412" y="8649"/>
                  <a:pt x="94471" y="8440"/>
                  <a:pt x="94358" y="8124"/>
                </a:cubicBezTo>
                <a:cubicBezTo>
                  <a:pt x="94346" y="8112"/>
                  <a:pt x="94334" y="8112"/>
                  <a:pt x="94322" y="8100"/>
                </a:cubicBezTo>
                <a:cubicBezTo>
                  <a:pt x="94822" y="7933"/>
                  <a:pt x="95310" y="7755"/>
                  <a:pt x="95811" y="7588"/>
                </a:cubicBezTo>
                <a:cubicBezTo>
                  <a:pt x="95884" y="7577"/>
                  <a:pt x="95959" y="7565"/>
                  <a:pt x="96031" y="7565"/>
                </a:cubicBezTo>
                <a:cubicBezTo>
                  <a:pt x="96124" y="7565"/>
                  <a:pt x="96213" y="7586"/>
                  <a:pt x="96287" y="7659"/>
                </a:cubicBezTo>
                <a:cubicBezTo>
                  <a:pt x="96120" y="7719"/>
                  <a:pt x="95989" y="7802"/>
                  <a:pt x="95930" y="7957"/>
                </a:cubicBezTo>
                <a:cubicBezTo>
                  <a:pt x="95918" y="7957"/>
                  <a:pt x="95918" y="7945"/>
                  <a:pt x="95906" y="7945"/>
                </a:cubicBezTo>
                <a:cubicBezTo>
                  <a:pt x="95818" y="7927"/>
                  <a:pt x="95733" y="7918"/>
                  <a:pt x="95651" y="7918"/>
                </a:cubicBezTo>
                <a:cubicBezTo>
                  <a:pt x="95252" y="7918"/>
                  <a:pt x="94910" y="8119"/>
                  <a:pt x="94584" y="8386"/>
                </a:cubicBezTo>
                <a:cubicBezTo>
                  <a:pt x="94381" y="8550"/>
                  <a:pt x="94185" y="8754"/>
                  <a:pt x="93915" y="8754"/>
                </a:cubicBezTo>
                <a:cubicBezTo>
                  <a:pt x="93852" y="8754"/>
                  <a:pt x="93786" y="8743"/>
                  <a:pt x="93715" y="8719"/>
                </a:cubicBezTo>
                <a:cubicBezTo>
                  <a:pt x="93072" y="9052"/>
                  <a:pt x="92632" y="9576"/>
                  <a:pt x="92203" y="10112"/>
                </a:cubicBezTo>
                <a:cubicBezTo>
                  <a:pt x="92203" y="10160"/>
                  <a:pt x="92203" y="10207"/>
                  <a:pt x="92191" y="10255"/>
                </a:cubicBezTo>
                <a:cubicBezTo>
                  <a:pt x="92012" y="10302"/>
                  <a:pt x="91834" y="10338"/>
                  <a:pt x="91643" y="10386"/>
                </a:cubicBezTo>
                <a:cubicBezTo>
                  <a:pt x="91048" y="10648"/>
                  <a:pt x="90357" y="10755"/>
                  <a:pt x="89857" y="11160"/>
                </a:cubicBezTo>
                <a:cubicBezTo>
                  <a:pt x="89369" y="11576"/>
                  <a:pt x="88822" y="11803"/>
                  <a:pt x="88226" y="12005"/>
                </a:cubicBezTo>
                <a:cubicBezTo>
                  <a:pt x="88048" y="12065"/>
                  <a:pt x="87857" y="12136"/>
                  <a:pt x="87690" y="12219"/>
                </a:cubicBezTo>
                <a:cubicBezTo>
                  <a:pt x="87107" y="12517"/>
                  <a:pt x="86536" y="12838"/>
                  <a:pt x="85952" y="13136"/>
                </a:cubicBezTo>
                <a:cubicBezTo>
                  <a:pt x="85785" y="13219"/>
                  <a:pt x="85595" y="13255"/>
                  <a:pt x="85404" y="13303"/>
                </a:cubicBezTo>
                <a:cubicBezTo>
                  <a:pt x="85390" y="13307"/>
                  <a:pt x="85377" y="13309"/>
                  <a:pt x="85364" y="13309"/>
                </a:cubicBezTo>
                <a:cubicBezTo>
                  <a:pt x="85306" y="13309"/>
                  <a:pt x="85274" y="13264"/>
                  <a:pt x="85274" y="13196"/>
                </a:cubicBezTo>
                <a:cubicBezTo>
                  <a:pt x="85274" y="13160"/>
                  <a:pt x="85285" y="13124"/>
                  <a:pt x="85309" y="13100"/>
                </a:cubicBezTo>
                <a:cubicBezTo>
                  <a:pt x="85428" y="13005"/>
                  <a:pt x="85547" y="12922"/>
                  <a:pt x="85678" y="12838"/>
                </a:cubicBezTo>
                <a:cubicBezTo>
                  <a:pt x="85797" y="12767"/>
                  <a:pt x="86000" y="12743"/>
                  <a:pt x="85893" y="12565"/>
                </a:cubicBezTo>
                <a:cubicBezTo>
                  <a:pt x="85866" y="12527"/>
                  <a:pt x="85824" y="12514"/>
                  <a:pt x="85776" y="12514"/>
                </a:cubicBezTo>
                <a:cubicBezTo>
                  <a:pt x="85717" y="12514"/>
                  <a:pt x="85648" y="12533"/>
                  <a:pt x="85583" y="12553"/>
                </a:cubicBezTo>
                <a:cubicBezTo>
                  <a:pt x="85357" y="12612"/>
                  <a:pt x="85131" y="12636"/>
                  <a:pt x="84904" y="12672"/>
                </a:cubicBezTo>
                <a:lnTo>
                  <a:pt x="84797" y="12719"/>
                </a:lnTo>
                <a:lnTo>
                  <a:pt x="84690" y="12755"/>
                </a:lnTo>
                <a:cubicBezTo>
                  <a:pt x="84512" y="13089"/>
                  <a:pt x="83738" y="12886"/>
                  <a:pt x="83845" y="13446"/>
                </a:cubicBezTo>
                <a:cubicBezTo>
                  <a:pt x="83872" y="13580"/>
                  <a:pt x="83952" y="13618"/>
                  <a:pt x="84052" y="13618"/>
                </a:cubicBezTo>
                <a:cubicBezTo>
                  <a:pt x="84184" y="13618"/>
                  <a:pt x="84348" y="13550"/>
                  <a:pt x="84462" y="13550"/>
                </a:cubicBezTo>
                <a:cubicBezTo>
                  <a:pt x="84490" y="13550"/>
                  <a:pt x="84515" y="13554"/>
                  <a:pt x="84535" y="13565"/>
                </a:cubicBezTo>
                <a:cubicBezTo>
                  <a:pt x="84261" y="13779"/>
                  <a:pt x="83738" y="13743"/>
                  <a:pt x="83666" y="14208"/>
                </a:cubicBezTo>
                <a:lnTo>
                  <a:pt x="83607" y="14208"/>
                </a:lnTo>
                <a:cubicBezTo>
                  <a:pt x="83357" y="14339"/>
                  <a:pt x="83095" y="14422"/>
                  <a:pt x="82845" y="14529"/>
                </a:cubicBezTo>
                <a:cubicBezTo>
                  <a:pt x="82726" y="14589"/>
                  <a:pt x="82618" y="14660"/>
                  <a:pt x="82511" y="14732"/>
                </a:cubicBezTo>
                <a:cubicBezTo>
                  <a:pt x="82392" y="14767"/>
                  <a:pt x="82273" y="14803"/>
                  <a:pt x="82154" y="14851"/>
                </a:cubicBezTo>
                <a:cubicBezTo>
                  <a:pt x="82011" y="14898"/>
                  <a:pt x="81868" y="14958"/>
                  <a:pt x="81714" y="15017"/>
                </a:cubicBezTo>
                <a:lnTo>
                  <a:pt x="81714" y="14982"/>
                </a:lnTo>
                <a:cubicBezTo>
                  <a:pt x="81641" y="14955"/>
                  <a:pt x="81565" y="14947"/>
                  <a:pt x="81487" y="14947"/>
                </a:cubicBezTo>
                <a:cubicBezTo>
                  <a:pt x="81425" y="14947"/>
                  <a:pt x="81361" y="14952"/>
                  <a:pt x="81297" y="14958"/>
                </a:cubicBezTo>
                <a:cubicBezTo>
                  <a:pt x="81154" y="14982"/>
                  <a:pt x="81023" y="15017"/>
                  <a:pt x="80904" y="15089"/>
                </a:cubicBezTo>
                <a:cubicBezTo>
                  <a:pt x="80821" y="15136"/>
                  <a:pt x="80737" y="15184"/>
                  <a:pt x="80666" y="15232"/>
                </a:cubicBezTo>
                <a:cubicBezTo>
                  <a:pt x="80487" y="15363"/>
                  <a:pt x="80273" y="15446"/>
                  <a:pt x="80059" y="15482"/>
                </a:cubicBezTo>
                <a:cubicBezTo>
                  <a:pt x="79951" y="15494"/>
                  <a:pt x="79844" y="15494"/>
                  <a:pt x="79737" y="15505"/>
                </a:cubicBezTo>
                <a:cubicBezTo>
                  <a:pt x="79728" y="15469"/>
                  <a:pt x="79698" y="15454"/>
                  <a:pt x="79653" y="15454"/>
                </a:cubicBezTo>
                <a:cubicBezTo>
                  <a:pt x="79639" y="15454"/>
                  <a:pt x="79623" y="15455"/>
                  <a:pt x="79606" y="15458"/>
                </a:cubicBezTo>
                <a:cubicBezTo>
                  <a:pt x="79261" y="15529"/>
                  <a:pt x="78939" y="15613"/>
                  <a:pt x="78630" y="15755"/>
                </a:cubicBezTo>
                <a:cubicBezTo>
                  <a:pt x="78463" y="15815"/>
                  <a:pt x="78296" y="15875"/>
                  <a:pt x="78130" y="15958"/>
                </a:cubicBezTo>
                <a:cubicBezTo>
                  <a:pt x="78035" y="16006"/>
                  <a:pt x="77939" y="16053"/>
                  <a:pt x="77856" y="16113"/>
                </a:cubicBezTo>
                <a:cubicBezTo>
                  <a:pt x="77689" y="16244"/>
                  <a:pt x="77499" y="16339"/>
                  <a:pt x="77308" y="16434"/>
                </a:cubicBezTo>
                <a:cubicBezTo>
                  <a:pt x="77225" y="16458"/>
                  <a:pt x="77142" y="16494"/>
                  <a:pt x="77046" y="16517"/>
                </a:cubicBezTo>
                <a:cubicBezTo>
                  <a:pt x="77058" y="16529"/>
                  <a:pt x="77058" y="16553"/>
                  <a:pt x="77058" y="16565"/>
                </a:cubicBezTo>
                <a:lnTo>
                  <a:pt x="77046" y="16565"/>
                </a:lnTo>
                <a:cubicBezTo>
                  <a:pt x="76951" y="16625"/>
                  <a:pt x="76868" y="16672"/>
                  <a:pt x="76772" y="16732"/>
                </a:cubicBezTo>
                <a:cubicBezTo>
                  <a:pt x="76737" y="16756"/>
                  <a:pt x="76701" y="16768"/>
                  <a:pt x="76653" y="16791"/>
                </a:cubicBezTo>
                <a:cubicBezTo>
                  <a:pt x="76528" y="16660"/>
                  <a:pt x="76393" y="16615"/>
                  <a:pt x="76252" y="16615"/>
                </a:cubicBezTo>
                <a:cubicBezTo>
                  <a:pt x="76072" y="16615"/>
                  <a:pt x="75882" y="16689"/>
                  <a:pt x="75689" y="16756"/>
                </a:cubicBezTo>
                <a:cubicBezTo>
                  <a:pt x="75665" y="16768"/>
                  <a:pt x="75641" y="16768"/>
                  <a:pt x="75618" y="16779"/>
                </a:cubicBezTo>
                <a:cubicBezTo>
                  <a:pt x="75582" y="16779"/>
                  <a:pt x="75558" y="16791"/>
                  <a:pt x="75534" y="16803"/>
                </a:cubicBezTo>
                <a:cubicBezTo>
                  <a:pt x="75503" y="16806"/>
                  <a:pt x="75474" y="16807"/>
                  <a:pt x="75445" y="16807"/>
                </a:cubicBezTo>
                <a:cubicBezTo>
                  <a:pt x="75340" y="16807"/>
                  <a:pt x="75247" y="16788"/>
                  <a:pt x="75153" y="16732"/>
                </a:cubicBezTo>
                <a:cubicBezTo>
                  <a:pt x="75082" y="16756"/>
                  <a:pt x="75010" y="16791"/>
                  <a:pt x="74939" y="16815"/>
                </a:cubicBezTo>
                <a:cubicBezTo>
                  <a:pt x="74867" y="16839"/>
                  <a:pt x="74784" y="16863"/>
                  <a:pt x="74713" y="16887"/>
                </a:cubicBezTo>
                <a:cubicBezTo>
                  <a:pt x="74451" y="16958"/>
                  <a:pt x="74201" y="17029"/>
                  <a:pt x="74058" y="17268"/>
                </a:cubicBezTo>
                <a:cubicBezTo>
                  <a:pt x="73855" y="17339"/>
                  <a:pt x="73641" y="17422"/>
                  <a:pt x="73439" y="17494"/>
                </a:cubicBezTo>
                <a:cubicBezTo>
                  <a:pt x="73224" y="17577"/>
                  <a:pt x="73010" y="17660"/>
                  <a:pt x="72796" y="17744"/>
                </a:cubicBezTo>
                <a:cubicBezTo>
                  <a:pt x="71915" y="18315"/>
                  <a:pt x="70891" y="18577"/>
                  <a:pt x="69950" y="19018"/>
                </a:cubicBezTo>
                <a:cubicBezTo>
                  <a:pt x="69010" y="19458"/>
                  <a:pt x="67974" y="19696"/>
                  <a:pt x="66986" y="20030"/>
                </a:cubicBezTo>
                <a:cubicBezTo>
                  <a:pt x="66878" y="20069"/>
                  <a:pt x="66780" y="20090"/>
                  <a:pt x="66692" y="20090"/>
                </a:cubicBezTo>
                <a:cubicBezTo>
                  <a:pt x="66537" y="20090"/>
                  <a:pt x="66414" y="20023"/>
                  <a:pt x="66331" y="19863"/>
                </a:cubicBezTo>
                <a:cubicBezTo>
                  <a:pt x="66269" y="19826"/>
                  <a:pt x="66211" y="19809"/>
                  <a:pt x="66157" y="19809"/>
                </a:cubicBezTo>
                <a:cubicBezTo>
                  <a:pt x="66056" y="19809"/>
                  <a:pt x="65968" y="19869"/>
                  <a:pt x="65890" y="19970"/>
                </a:cubicBezTo>
                <a:cubicBezTo>
                  <a:pt x="65807" y="20125"/>
                  <a:pt x="65890" y="20280"/>
                  <a:pt x="65795" y="20435"/>
                </a:cubicBezTo>
                <a:cubicBezTo>
                  <a:pt x="65680" y="20530"/>
                  <a:pt x="65573" y="20562"/>
                  <a:pt x="65469" y="20562"/>
                </a:cubicBezTo>
                <a:cubicBezTo>
                  <a:pt x="65263" y="20562"/>
                  <a:pt x="65073" y="20435"/>
                  <a:pt x="64866" y="20435"/>
                </a:cubicBezTo>
                <a:cubicBezTo>
                  <a:pt x="64914" y="20375"/>
                  <a:pt x="64961" y="20316"/>
                  <a:pt x="65009" y="20268"/>
                </a:cubicBezTo>
                <a:cubicBezTo>
                  <a:pt x="64931" y="20205"/>
                  <a:pt x="64851" y="20183"/>
                  <a:pt x="64768" y="20183"/>
                </a:cubicBezTo>
                <a:cubicBezTo>
                  <a:pt x="64649" y="20183"/>
                  <a:pt x="64524" y="20228"/>
                  <a:pt x="64390" y="20256"/>
                </a:cubicBezTo>
                <a:cubicBezTo>
                  <a:pt x="64226" y="20294"/>
                  <a:pt x="64113" y="20318"/>
                  <a:pt x="64031" y="20318"/>
                </a:cubicBezTo>
                <a:cubicBezTo>
                  <a:pt x="63880" y="20318"/>
                  <a:pt x="63827" y="20237"/>
                  <a:pt x="63735" y="20006"/>
                </a:cubicBezTo>
                <a:cubicBezTo>
                  <a:pt x="63759" y="19970"/>
                  <a:pt x="63795" y="19946"/>
                  <a:pt x="63818" y="19911"/>
                </a:cubicBezTo>
                <a:cubicBezTo>
                  <a:pt x="63830" y="19887"/>
                  <a:pt x="63842" y="19863"/>
                  <a:pt x="63854" y="19851"/>
                </a:cubicBezTo>
                <a:cubicBezTo>
                  <a:pt x="63914" y="19839"/>
                  <a:pt x="63961" y="19827"/>
                  <a:pt x="64009" y="19827"/>
                </a:cubicBezTo>
                <a:cubicBezTo>
                  <a:pt x="64235" y="19804"/>
                  <a:pt x="64223" y="19804"/>
                  <a:pt x="64521" y="19423"/>
                </a:cubicBezTo>
                <a:cubicBezTo>
                  <a:pt x="64604" y="19327"/>
                  <a:pt x="64783" y="19292"/>
                  <a:pt x="64914" y="19220"/>
                </a:cubicBezTo>
                <a:cubicBezTo>
                  <a:pt x="64985" y="19030"/>
                  <a:pt x="65140" y="18994"/>
                  <a:pt x="65331" y="18994"/>
                </a:cubicBezTo>
                <a:cubicBezTo>
                  <a:pt x="65450" y="18982"/>
                  <a:pt x="65521" y="18911"/>
                  <a:pt x="65545" y="18815"/>
                </a:cubicBezTo>
                <a:cubicBezTo>
                  <a:pt x="65569" y="18780"/>
                  <a:pt x="65581" y="18732"/>
                  <a:pt x="65604" y="18696"/>
                </a:cubicBezTo>
                <a:cubicBezTo>
                  <a:pt x="65557" y="18673"/>
                  <a:pt x="65521" y="18661"/>
                  <a:pt x="65473" y="18637"/>
                </a:cubicBezTo>
                <a:lnTo>
                  <a:pt x="65473" y="18637"/>
                </a:lnTo>
                <a:cubicBezTo>
                  <a:pt x="65503" y="18650"/>
                  <a:pt x="65532" y="18656"/>
                  <a:pt x="65559" y="18656"/>
                </a:cubicBezTo>
                <a:cubicBezTo>
                  <a:pt x="65607" y="18656"/>
                  <a:pt x="65650" y="18635"/>
                  <a:pt x="65688" y="18589"/>
                </a:cubicBezTo>
                <a:cubicBezTo>
                  <a:pt x="65807" y="18506"/>
                  <a:pt x="65878" y="18411"/>
                  <a:pt x="65878" y="18280"/>
                </a:cubicBezTo>
                <a:lnTo>
                  <a:pt x="65878" y="18280"/>
                </a:lnTo>
                <a:cubicBezTo>
                  <a:pt x="65652" y="18327"/>
                  <a:pt x="65533" y="18458"/>
                  <a:pt x="65473" y="18637"/>
                </a:cubicBezTo>
                <a:cubicBezTo>
                  <a:pt x="65412" y="18647"/>
                  <a:pt x="65350" y="18675"/>
                  <a:pt x="65289" y="18675"/>
                </a:cubicBezTo>
                <a:cubicBezTo>
                  <a:pt x="65279" y="18675"/>
                  <a:pt x="65269" y="18674"/>
                  <a:pt x="65259" y="18673"/>
                </a:cubicBezTo>
                <a:cubicBezTo>
                  <a:pt x="65184" y="18663"/>
                  <a:pt x="65112" y="18657"/>
                  <a:pt x="65043" y="18657"/>
                </a:cubicBezTo>
                <a:cubicBezTo>
                  <a:pt x="64696" y="18657"/>
                  <a:pt x="64430" y="18791"/>
                  <a:pt x="64271" y="19149"/>
                </a:cubicBezTo>
                <a:cubicBezTo>
                  <a:pt x="64235" y="19220"/>
                  <a:pt x="64080" y="19268"/>
                  <a:pt x="63985" y="19315"/>
                </a:cubicBezTo>
                <a:cubicBezTo>
                  <a:pt x="63900" y="19277"/>
                  <a:pt x="63814" y="19263"/>
                  <a:pt x="63726" y="19263"/>
                </a:cubicBezTo>
                <a:cubicBezTo>
                  <a:pt x="63569" y="19263"/>
                  <a:pt x="63408" y="19309"/>
                  <a:pt x="63247" y="19339"/>
                </a:cubicBezTo>
                <a:cubicBezTo>
                  <a:pt x="62163" y="19554"/>
                  <a:pt x="61187" y="20006"/>
                  <a:pt x="60342" y="20708"/>
                </a:cubicBezTo>
                <a:cubicBezTo>
                  <a:pt x="60175" y="20863"/>
                  <a:pt x="59997" y="20994"/>
                  <a:pt x="59806" y="21125"/>
                </a:cubicBezTo>
                <a:cubicBezTo>
                  <a:pt x="59758" y="21149"/>
                  <a:pt x="59699" y="21161"/>
                  <a:pt x="59651" y="21173"/>
                </a:cubicBezTo>
                <a:cubicBezTo>
                  <a:pt x="59549" y="21127"/>
                  <a:pt x="59449" y="21108"/>
                  <a:pt x="59350" y="21108"/>
                </a:cubicBezTo>
                <a:cubicBezTo>
                  <a:pt x="59140" y="21108"/>
                  <a:pt x="58937" y="21195"/>
                  <a:pt x="58734" y="21292"/>
                </a:cubicBezTo>
                <a:cubicBezTo>
                  <a:pt x="58211" y="21649"/>
                  <a:pt x="57580" y="21756"/>
                  <a:pt x="57008" y="22030"/>
                </a:cubicBezTo>
                <a:cubicBezTo>
                  <a:pt x="56437" y="22387"/>
                  <a:pt x="55782" y="22637"/>
                  <a:pt x="55401" y="23209"/>
                </a:cubicBezTo>
                <a:cubicBezTo>
                  <a:pt x="55329" y="23233"/>
                  <a:pt x="55258" y="23268"/>
                  <a:pt x="55186" y="23292"/>
                </a:cubicBezTo>
                <a:cubicBezTo>
                  <a:pt x="55127" y="23423"/>
                  <a:pt x="54924" y="23447"/>
                  <a:pt x="54829" y="23566"/>
                </a:cubicBezTo>
                <a:cubicBezTo>
                  <a:pt x="54805" y="23566"/>
                  <a:pt x="54776" y="23561"/>
                  <a:pt x="54745" y="23561"/>
                </a:cubicBezTo>
                <a:cubicBezTo>
                  <a:pt x="54730" y="23561"/>
                  <a:pt x="54714" y="23562"/>
                  <a:pt x="54698" y="23566"/>
                </a:cubicBezTo>
                <a:cubicBezTo>
                  <a:pt x="54472" y="23578"/>
                  <a:pt x="54258" y="23626"/>
                  <a:pt x="54127" y="23828"/>
                </a:cubicBezTo>
                <a:cubicBezTo>
                  <a:pt x="53448" y="24042"/>
                  <a:pt x="52900" y="24530"/>
                  <a:pt x="52198" y="24697"/>
                </a:cubicBezTo>
                <a:cubicBezTo>
                  <a:pt x="51876" y="25054"/>
                  <a:pt x="51305" y="24947"/>
                  <a:pt x="50972" y="25292"/>
                </a:cubicBezTo>
                <a:cubicBezTo>
                  <a:pt x="50960" y="25280"/>
                  <a:pt x="50948" y="25269"/>
                  <a:pt x="50924" y="25269"/>
                </a:cubicBezTo>
                <a:cubicBezTo>
                  <a:pt x="49936" y="25364"/>
                  <a:pt x="49043" y="25697"/>
                  <a:pt x="48317" y="26388"/>
                </a:cubicBezTo>
                <a:cubicBezTo>
                  <a:pt x="48090" y="26590"/>
                  <a:pt x="47816" y="26721"/>
                  <a:pt x="47531" y="26852"/>
                </a:cubicBezTo>
                <a:cubicBezTo>
                  <a:pt x="46578" y="27281"/>
                  <a:pt x="45650" y="27745"/>
                  <a:pt x="44721" y="28186"/>
                </a:cubicBezTo>
                <a:cubicBezTo>
                  <a:pt x="43852" y="28436"/>
                  <a:pt x="42959" y="28638"/>
                  <a:pt x="42161" y="29055"/>
                </a:cubicBezTo>
                <a:cubicBezTo>
                  <a:pt x="41637" y="29329"/>
                  <a:pt x="41018" y="29483"/>
                  <a:pt x="40625" y="29960"/>
                </a:cubicBezTo>
                <a:cubicBezTo>
                  <a:pt x="39363" y="30424"/>
                  <a:pt x="38030" y="30662"/>
                  <a:pt x="36791" y="31198"/>
                </a:cubicBezTo>
                <a:cubicBezTo>
                  <a:pt x="36648" y="31261"/>
                  <a:pt x="36500" y="31304"/>
                  <a:pt x="36350" y="31304"/>
                </a:cubicBezTo>
                <a:cubicBezTo>
                  <a:pt x="36275" y="31304"/>
                  <a:pt x="36200" y="31293"/>
                  <a:pt x="36125" y="31269"/>
                </a:cubicBezTo>
                <a:cubicBezTo>
                  <a:pt x="35160" y="31567"/>
                  <a:pt x="34196" y="31877"/>
                  <a:pt x="33243" y="32174"/>
                </a:cubicBezTo>
                <a:cubicBezTo>
                  <a:pt x="32660" y="32329"/>
                  <a:pt x="32088" y="32543"/>
                  <a:pt x="31493" y="32579"/>
                </a:cubicBezTo>
                <a:cubicBezTo>
                  <a:pt x="31041" y="32972"/>
                  <a:pt x="30445" y="32936"/>
                  <a:pt x="29921" y="33103"/>
                </a:cubicBezTo>
                <a:cubicBezTo>
                  <a:pt x="29528" y="33389"/>
                  <a:pt x="29528" y="33401"/>
                  <a:pt x="29814" y="33734"/>
                </a:cubicBezTo>
                <a:cubicBezTo>
                  <a:pt x="29005" y="33758"/>
                  <a:pt x="28207" y="33770"/>
                  <a:pt x="27409" y="34055"/>
                </a:cubicBezTo>
                <a:cubicBezTo>
                  <a:pt x="27375" y="34065"/>
                  <a:pt x="27337" y="34068"/>
                  <a:pt x="27299" y="34068"/>
                </a:cubicBezTo>
                <a:cubicBezTo>
                  <a:pt x="27192" y="34068"/>
                  <a:pt x="27074" y="34040"/>
                  <a:pt x="26969" y="34032"/>
                </a:cubicBezTo>
                <a:cubicBezTo>
                  <a:pt x="26895" y="33970"/>
                  <a:pt x="26815" y="33947"/>
                  <a:pt x="26728" y="33947"/>
                </a:cubicBezTo>
                <a:cubicBezTo>
                  <a:pt x="26647" y="33947"/>
                  <a:pt x="26561" y="33967"/>
                  <a:pt x="26469" y="33996"/>
                </a:cubicBezTo>
                <a:cubicBezTo>
                  <a:pt x="26469" y="34401"/>
                  <a:pt x="26457" y="34413"/>
                  <a:pt x="26088" y="34413"/>
                </a:cubicBezTo>
                <a:lnTo>
                  <a:pt x="25873" y="34413"/>
                </a:lnTo>
                <a:cubicBezTo>
                  <a:pt x="25909" y="34532"/>
                  <a:pt x="25957" y="34651"/>
                  <a:pt x="25992" y="34782"/>
                </a:cubicBezTo>
                <a:cubicBezTo>
                  <a:pt x="26111" y="34972"/>
                  <a:pt x="26254" y="35115"/>
                  <a:pt x="26433" y="35151"/>
                </a:cubicBezTo>
                <a:cubicBezTo>
                  <a:pt x="26020" y="35263"/>
                  <a:pt x="25626" y="35586"/>
                  <a:pt x="25205" y="35586"/>
                </a:cubicBezTo>
                <a:cubicBezTo>
                  <a:pt x="25043" y="35586"/>
                  <a:pt x="24878" y="35538"/>
                  <a:pt x="24706" y="35413"/>
                </a:cubicBezTo>
                <a:cubicBezTo>
                  <a:pt x="24373" y="35758"/>
                  <a:pt x="23933" y="35889"/>
                  <a:pt x="23492" y="36032"/>
                </a:cubicBezTo>
                <a:cubicBezTo>
                  <a:pt x="21920" y="36544"/>
                  <a:pt x="20349" y="37068"/>
                  <a:pt x="18777" y="37580"/>
                </a:cubicBezTo>
                <a:cubicBezTo>
                  <a:pt x="18110" y="37806"/>
                  <a:pt x="17444" y="38020"/>
                  <a:pt x="16777" y="38234"/>
                </a:cubicBezTo>
                <a:cubicBezTo>
                  <a:pt x="15824" y="38699"/>
                  <a:pt x="15015" y="39318"/>
                  <a:pt x="14360" y="40116"/>
                </a:cubicBezTo>
                <a:cubicBezTo>
                  <a:pt x="14241" y="40259"/>
                  <a:pt x="14157" y="40389"/>
                  <a:pt x="14205" y="40580"/>
                </a:cubicBezTo>
                <a:cubicBezTo>
                  <a:pt x="14253" y="40770"/>
                  <a:pt x="14253" y="40973"/>
                  <a:pt x="14277" y="41175"/>
                </a:cubicBezTo>
                <a:cubicBezTo>
                  <a:pt x="14074" y="41366"/>
                  <a:pt x="13800" y="41497"/>
                  <a:pt x="13729" y="41771"/>
                </a:cubicBezTo>
                <a:cubicBezTo>
                  <a:pt x="13812" y="41830"/>
                  <a:pt x="13896" y="41866"/>
                  <a:pt x="14003" y="41890"/>
                </a:cubicBezTo>
                <a:cubicBezTo>
                  <a:pt x="14284" y="41898"/>
                  <a:pt x="14559" y="41958"/>
                  <a:pt x="14845" y="41958"/>
                </a:cubicBezTo>
                <a:cubicBezTo>
                  <a:pt x="14970" y="41958"/>
                  <a:pt x="15098" y="41946"/>
                  <a:pt x="15229" y="41913"/>
                </a:cubicBezTo>
                <a:lnTo>
                  <a:pt x="15229" y="41913"/>
                </a:lnTo>
                <a:cubicBezTo>
                  <a:pt x="15193" y="42318"/>
                  <a:pt x="15003" y="42616"/>
                  <a:pt x="14598" y="42842"/>
                </a:cubicBezTo>
                <a:cubicBezTo>
                  <a:pt x="14324" y="42997"/>
                  <a:pt x="14062" y="43140"/>
                  <a:pt x="13765" y="43235"/>
                </a:cubicBezTo>
                <a:cubicBezTo>
                  <a:pt x="13145" y="43437"/>
                  <a:pt x="12526" y="43628"/>
                  <a:pt x="11919" y="43830"/>
                </a:cubicBezTo>
                <a:cubicBezTo>
                  <a:pt x="11741" y="43902"/>
                  <a:pt x="11586" y="43997"/>
                  <a:pt x="11526" y="44176"/>
                </a:cubicBezTo>
                <a:cubicBezTo>
                  <a:pt x="11383" y="44223"/>
                  <a:pt x="11240" y="44283"/>
                  <a:pt x="11098" y="44330"/>
                </a:cubicBezTo>
                <a:cubicBezTo>
                  <a:pt x="10586" y="44759"/>
                  <a:pt x="9657" y="44926"/>
                  <a:pt x="9824" y="45807"/>
                </a:cubicBezTo>
                <a:cubicBezTo>
                  <a:pt x="9910" y="45816"/>
                  <a:pt x="10011" y="45864"/>
                  <a:pt x="10079" y="45864"/>
                </a:cubicBezTo>
                <a:cubicBezTo>
                  <a:pt x="10095" y="45864"/>
                  <a:pt x="10110" y="45861"/>
                  <a:pt x="10121" y="45854"/>
                </a:cubicBezTo>
                <a:cubicBezTo>
                  <a:pt x="10419" y="45676"/>
                  <a:pt x="10752" y="45509"/>
                  <a:pt x="10943" y="45271"/>
                </a:cubicBezTo>
                <a:cubicBezTo>
                  <a:pt x="11217" y="44926"/>
                  <a:pt x="11621" y="44783"/>
                  <a:pt x="11955" y="44557"/>
                </a:cubicBezTo>
                <a:cubicBezTo>
                  <a:pt x="12032" y="44503"/>
                  <a:pt x="12096" y="44482"/>
                  <a:pt x="12152" y="44482"/>
                </a:cubicBezTo>
                <a:cubicBezTo>
                  <a:pt x="12296" y="44482"/>
                  <a:pt x="12384" y="44624"/>
                  <a:pt x="12479" y="44735"/>
                </a:cubicBezTo>
                <a:cubicBezTo>
                  <a:pt x="12503" y="44795"/>
                  <a:pt x="12526" y="44854"/>
                  <a:pt x="12562" y="44914"/>
                </a:cubicBezTo>
                <a:cubicBezTo>
                  <a:pt x="12157" y="45473"/>
                  <a:pt x="11562" y="45866"/>
                  <a:pt x="11002" y="46271"/>
                </a:cubicBezTo>
                <a:cubicBezTo>
                  <a:pt x="10967" y="46497"/>
                  <a:pt x="10717" y="46605"/>
                  <a:pt x="10609" y="46783"/>
                </a:cubicBezTo>
                <a:cubicBezTo>
                  <a:pt x="9514" y="47128"/>
                  <a:pt x="8442" y="47605"/>
                  <a:pt x="7276" y="47724"/>
                </a:cubicBezTo>
                <a:cubicBezTo>
                  <a:pt x="7085" y="47736"/>
                  <a:pt x="6907" y="47843"/>
                  <a:pt x="6716" y="47902"/>
                </a:cubicBezTo>
                <a:cubicBezTo>
                  <a:pt x="6609" y="47926"/>
                  <a:pt x="6585" y="47962"/>
                  <a:pt x="6764" y="48129"/>
                </a:cubicBezTo>
                <a:cubicBezTo>
                  <a:pt x="6764" y="48130"/>
                  <a:pt x="6765" y="48130"/>
                  <a:pt x="6767" y="48130"/>
                </a:cubicBezTo>
                <a:cubicBezTo>
                  <a:pt x="6787" y="48130"/>
                  <a:pt x="6895" y="48035"/>
                  <a:pt x="6985" y="48035"/>
                </a:cubicBezTo>
                <a:cubicBezTo>
                  <a:pt x="7034" y="48035"/>
                  <a:pt x="7077" y="48064"/>
                  <a:pt x="7097" y="48152"/>
                </a:cubicBezTo>
                <a:cubicBezTo>
                  <a:pt x="6692" y="48283"/>
                  <a:pt x="6299" y="48474"/>
                  <a:pt x="5871" y="48498"/>
                </a:cubicBezTo>
                <a:cubicBezTo>
                  <a:pt x="5359" y="48510"/>
                  <a:pt x="4894" y="48676"/>
                  <a:pt x="4406" y="48843"/>
                </a:cubicBezTo>
                <a:cubicBezTo>
                  <a:pt x="4180" y="48843"/>
                  <a:pt x="3942" y="48855"/>
                  <a:pt x="3704" y="48855"/>
                </a:cubicBezTo>
                <a:cubicBezTo>
                  <a:pt x="3618" y="48807"/>
                  <a:pt x="3531" y="48790"/>
                  <a:pt x="3445" y="48790"/>
                </a:cubicBezTo>
                <a:cubicBezTo>
                  <a:pt x="3292" y="48790"/>
                  <a:pt x="3137" y="48845"/>
                  <a:pt x="2978" y="48891"/>
                </a:cubicBezTo>
                <a:cubicBezTo>
                  <a:pt x="2817" y="48936"/>
                  <a:pt x="2656" y="49002"/>
                  <a:pt x="2502" y="49002"/>
                </a:cubicBezTo>
                <a:cubicBezTo>
                  <a:pt x="2416" y="49002"/>
                  <a:pt x="2332" y="48982"/>
                  <a:pt x="2251" y="48926"/>
                </a:cubicBezTo>
                <a:cubicBezTo>
                  <a:pt x="2001" y="48938"/>
                  <a:pt x="1763" y="48938"/>
                  <a:pt x="1513" y="48938"/>
                </a:cubicBezTo>
                <a:cubicBezTo>
                  <a:pt x="1215" y="48974"/>
                  <a:pt x="822" y="48879"/>
                  <a:pt x="906" y="49367"/>
                </a:cubicBezTo>
                <a:lnTo>
                  <a:pt x="918" y="49367"/>
                </a:lnTo>
                <a:cubicBezTo>
                  <a:pt x="1013" y="49402"/>
                  <a:pt x="1108" y="49438"/>
                  <a:pt x="1203" y="49474"/>
                </a:cubicBezTo>
                <a:lnTo>
                  <a:pt x="1203" y="49462"/>
                </a:lnTo>
                <a:cubicBezTo>
                  <a:pt x="1356" y="49424"/>
                  <a:pt x="1510" y="49422"/>
                  <a:pt x="1664" y="49422"/>
                </a:cubicBezTo>
                <a:cubicBezTo>
                  <a:pt x="1681" y="49422"/>
                  <a:pt x="1698" y="49422"/>
                  <a:pt x="1715" y="49422"/>
                </a:cubicBezTo>
                <a:cubicBezTo>
                  <a:pt x="1929" y="49422"/>
                  <a:pt x="2141" y="49418"/>
                  <a:pt x="2346" y="49319"/>
                </a:cubicBezTo>
                <a:lnTo>
                  <a:pt x="2346" y="49319"/>
                </a:lnTo>
                <a:cubicBezTo>
                  <a:pt x="2287" y="49772"/>
                  <a:pt x="2275" y="50224"/>
                  <a:pt x="2073" y="50665"/>
                </a:cubicBezTo>
                <a:cubicBezTo>
                  <a:pt x="2132" y="50641"/>
                  <a:pt x="2204" y="50629"/>
                  <a:pt x="2275" y="50605"/>
                </a:cubicBezTo>
                <a:cubicBezTo>
                  <a:pt x="2579" y="50793"/>
                  <a:pt x="2936" y="50806"/>
                  <a:pt x="3296" y="50806"/>
                </a:cubicBezTo>
                <a:cubicBezTo>
                  <a:pt x="3356" y="50806"/>
                  <a:pt x="3417" y="50806"/>
                  <a:pt x="3477" y="50806"/>
                </a:cubicBezTo>
                <a:cubicBezTo>
                  <a:pt x="3537" y="50806"/>
                  <a:pt x="3597" y="50806"/>
                  <a:pt x="3656" y="50807"/>
                </a:cubicBezTo>
                <a:cubicBezTo>
                  <a:pt x="3710" y="50809"/>
                  <a:pt x="3765" y="50810"/>
                  <a:pt x="3820" y="50810"/>
                </a:cubicBezTo>
                <a:cubicBezTo>
                  <a:pt x="4068" y="50810"/>
                  <a:pt x="4322" y="50794"/>
                  <a:pt x="4573" y="50794"/>
                </a:cubicBezTo>
                <a:cubicBezTo>
                  <a:pt x="4926" y="50794"/>
                  <a:pt x="5273" y="50827"/>
                  <a:pt x="5585" y="50986"/>
                </a:cubicBezTo>
                <a:cubicBezTo>
                  <a:pt x="5876" y="50900"/>
                  <a:pt x="6166" y="50804"/>
                  <a:pt x="6466" y="50804"/>
                </a:cubicBezTo>
                <a:cubicBezTo>
                  <a:pt x="6497" y="50804"/>
                  <a:pt x="6529" y="50805"/>
                  <a:pt x="6561" y="50807"/>
                </a:cubicBezTo>
                <a:cubicBezTo>
                  <a:pt x="6575" y="50808"/>
                  <a:pt x="6589" y="50808"/>
                  <a:pt x="6603" y="50808"/>
                </a:cubicBezTo>
                <a:cubicBezTo>
                  <a:pt x="6886" y="50808"/>
                  <a:pt x="7157" y="50695"/>
                  <a:pt x="7419" y="50593"/>
                </a:cubicBezTo>
                <a:cubicBezTo>
                  <a:pt x="7555" y="50738"/>
                  <a:pt x="7719" y="50817"/>
                  <a:pt x="7909" y="50817"/>
                </a:cubicBezTo>
                <a:cubicBezTo>
                  <a:pt x="8001" y="50817"/>
                  <a:pt x="8100" y="50799"/>
                  <a:pt x="8204" y="50760"/>
                </a:cubicBezTo>
                <a:cubicBezTo>
                  <a:pt x="8276" y="50748"/>
                  <a:pt x="8347" y="50724"/>
                  <a:pt x="8419" y="50712"/>
                </a:cubicBezTo>
                <a:cubicBezTo>
                  <a:pt x="8502" y="50831"/>
                  <a:pt x="8716" y="50998"/>
                  <a:pt x="8419" y="51105"/>
                </a:cubicBezTo>
                <a:cubicBezTo>
                  <a:pt x="7657" y="51355"/>
                  <a:pt x="6883" y="51593"/>
                  <a:pt x="6109" y="51772"/>
                </a:cubicBezTo>
                <a:cubicBezTo>
                  <a:pt x="5013" y="52034"/>
                  <a:pt x="3906" y="52129"/>
                  <a:pt x="2799" y="52224"/>
                </a:cubicBezTo>
                <a:cubicBezTo>
                  <a:pt x="2406" y="52260"/>
                  <a:pt x="2025" y="52320"/>
                  <a:pt x="1680" y="52486"/>
                </a:cubicBezTo>
                <a:cubicBezTo>
                  <a:pt x="1272" y="52701"/>
                  <a:pt x="884" y="52886"/>
                  <a:pt x="428" y="52886"/>
                </a:cubicBezTo>
                <a:cubicBezTo>
                  <a:pt x="378" y="52886"/>
                  <a:pt x="327" y="52884"/>
                  <a:pt x="275" y="52879"/>
                </a:cubicBezTo>
                <a:cubicBezTo>
                  <a:pt x="271" y="52879"/>
                  <a:pt x="268" y="52878"/>
                  <a:pt x="264" y="52878"/>
                </a:cubicBezTo>
                <a:cubicBezTo>
                  <a:pt x="190" y="52878"/>
                  <a:pt x="59" y="52990"/>
                  <a:pt x="37" y="53070"/>
                </a:cubicBezTo>
                <a:cubicBezTo>
                  <a:pt x="1" y="53141"/>
                  <a:pt x="49" y="53308"/>
                  <a:pt x="108" y="53320"/>
                </a:cubicBezTo>
                <a:cubicBezTo>
                  <a:pt x="477" y="53427"/>
                  <a:pt x="703" y="53641"/>
                  <a:pt x="965" y="53879"/>
                </a:cubicBezTo>
                <a:cubicBezTo>
                  <a:pt x="1207" y="54112"/>
                  <a:pt x="1518" y="54275"/>
                  <a:pt x="1886" y="54275"/>
                </a:cubicBezTo>
                <a:cubicBezTo>
                  <a:pt x="2045" y="54275"/>
                  <a:pt x="2215" y="54245"/>
                  <a:pt x="2394" y="54177"/>
                </a:cubicBezTo>
                <a:cubicBezTo>
                  <a:pt x="3073" y="54236"/>
                  <a:pt x="3751" y="54284"/>
                  <a:pt x="4430" y="54332"/>
                </a:cubicBezTo>
                <a:cubicBezTo>
                  <a:pt x="4502" y="54320"/>
                  <a:pt x="4573" y="54296"/>
                  <a:pt x="4656" y="54272"/>
                </a:cubicBezTo>
                <a:cubicBezTo>
                  <a:pt x="4799" y="54415"/>
                  <a:pt x="4990" y="54546"/>
                  <a:pt x="5049" y="54760"/>
                </a:cubicBezTo>
                <a:cubicBezTo>
                  <a:pt x="5383" y="54760"/>
                  <a:pt x="5716" y="54748"/>
                  <a:pt x="6049" y="54736"/>
                </a:cubicBezTo>
                <a:lnTo>
                  <a:pt x="6049" y="54736"/>
                </a:lnTo>
                <a:cubicBezTo>
                  <a:pt x="6049" y="54963"/>
                  <a:pt x="5621" y="54879"/>
                  <a:pt x="5668" y="55141"/>
                </a:cubicBezTo>
                <a:cubicBezTo>
                  <a:pt x="5752" y="55129"/>
                  <a:pt x="5835" y="55129"/>
                  <a:pt x="5906" y="55117"/>
                </a:cubicBezTo>
                <a:cubicBezTo>
                  <a:pt x="5973" y="55112"/>
                  <a:pt x="6048" y="55093"/>
                  <a:pt x="6114" y="55093"/>
                </a:cubicBezTo>
                <a:cubicBezTo>
                  <a:pt x="6190" y="55093"/>
                  <a:pt x="6256" y="55118"/>
                  <a:pt x="6287" y="55213"/>
                </a:cubicBezTo>
                <a:cubicBezTo>
                  <a:pt x="6335" y="55356"/>
                  <a:pt x="6192" y="55463"/>
                  <a:pt x="6073" y="55546"/>
                </a:cubicBezTo>
                <a:cubicBezTo>
                  <a:pt x="5871" y="55701"/>
                  <a:pt x="5585" y="55725"/>
                  <a:pt x="5442" y="55999"/>
                </a:cubicBezTo>
                <a:cubicBezTo>
                  <a:pt x="5252" y="56332"/>
                  <a:pt x="4990" y="56653"/>
                  <a:pt x="4763" y="56987"/>
                </a:cubicBezTo>
                <a:cubicBezTo>
                  <a:pt x="4680" y="57106"/>
                  <a:pt x="4585" y="57213"/>
                  <a:pt x="4525" y="57344"/>
                </a:cubicBezTo>
                <a:cubicBezTo>
                  <a:pt x="4442" y="57499"/>
                  <a:pt x="4525" y="57594"/>
                  <a:pt x="4692" y="57630"/>
                </a:cubicBezTo>
                <a:cubicBezTo>
                  <a:pt x="4728" y="57689"/>
                  <a:pt x="4752" y="57749"/>
                  <a:pt x="4787" y="57808"/>
                </a:cubicBezTo>
                <a:cubicBezTo>
                  <a:pt x="4632" y="57975"/>
                  <a:pt x="4644" y="58118"/>
                  <a:pt x="4787" y="58249"/>
                </a:cubicBezTo>
                <a:cubicBezTo>
                  <a:pt x="5013" y="58427"/>
                  <a:pt x="5049" y="58689"/>
                  <a:pt x="5121" y="58939"/>
                </a:cubicBezTo>
                <a:cubicBezTo>
                  <a:pt x="5097" y="59035"/>
                  <a:pt x="5061" y="59118"/>
                  <a:pt x="5037" y="59213"/>
                </a:cubicBezTo>
                <a:cubicBezTo>
                  <a:pt x="4966" y="59308"/>
                  <a:pt x="4894" y="59404"/>
                  <a:pt x="4823" y="59499"/>
                </a:cubicBezTo>
                <a:cubicBezTo>
                  <a:pt x="4752" y="59523"/>
                  <a:pt x="4668" y="59547"/>
                  <a:pt x="4585" y="59570"/>
                </a:cubicBezTo>
                <a:cubicBezTo>
                  <a:pt x="4573" y="59511"/>
                  <a:pt x="4537" y="59451"/>
                  <a:pt x="4513" y="59404"/>
                </a:cubicBezTo>
                <a:cubicBezTo>
                  <a:pt x="4483" y="59378"/>
                  <a:pt x="4452" y="59366"/>
                  <a:pt x="4421" y="59366"/>
                </a:cubicBezTo>
                <a:cubicBezTo>
                  <a:pt x="4380" y="59366"/>
                  <a:pt x="4340" y="59387"/>
                  <a:pt x="4299" y="59428"/>
                </a:cubicBezTo>
                <a:cubicBezTo>
                  <a:pt x="4180" y="59547"/>
                  <a:pt x="4049" y="59666"/>
                  <a:pt x="3918" y="59785"/>
                </a:cubicBezTo>
                <a:cubicBezTo>
                  <a:pt x="3620" y="59618"/>
                  <a:pt x="3406" y="59344"/>
                  <a:pt x="3025" y="59273"/>
                </a:cubicBezTo>
                <a:cubicBezTo>
                  <a:pt x="2739" y="59475"/>
                  <a:pt x="2775" y="59713"/>
                  <a:pt x="2978" y="59856"/>
                </a:cubicBezTo>
                <a:cubicBezTo>
                  <a:pt x="3283" y="60083"/>
                  <a:pt x="3605" y="60318"/>
                  <a:pt x="4037" y="60318"/>
                </a:cubicBezTo>
                <a:cubicBezTo>
                  <a:pt x="4127" y="60318"/>
                  <a:pt x="4222" y="60307"/>
                  <a:pt x="4323" y="60285"/>
                </a:cubicBezTo>
                <a:lnTo>
                  <a:pt x="4335" y="60285"/>
                </a:lnTo>
                <a:cubicBezTo>
                  <a:pt x="4418" y="60320"/>
                  <a:pt x="4502" y="60368"/>
                  <a:pt x="4597" y="60416"/>
                </a:cubicBezTo>
                <a:cubicBezTo>
                  <a:pt x="4744" y="60605"/>
                  <a:pt x="4834" y="60700"/>
                  <a:pt x="4935" y="60700"/>
                </a:cubicBezTo>
                <a:cubicBezTo>
                  <a:pt x="5038" y="60700"/>
                  <a:pt x="5155" y="60602"/>
                  <a:pt x="5359" y="60404"/>
                </a:cubicBezTo>
                <a:cubicBezTo>
                  <a:pt x="5418" y="60380"/>
                  <a:pt x="5466" y="60368"/>
                  <a:pt x="5525" y="60356"/>
                </a:cubicBezTo>
                <a:cubicBezTo>
                  <a:pt x="5623" y="60699"/>
                  <a:pt x="5826" y="60897"/>
                  <a:pt x="6186" y="60897"/>
                </a:cubicBezTo>
                <a:cubicBezTo>
                  <a:pt x="6264" y="60897"/>
                  <a:pt x="6349" y="60887"/>
                  <a:pt x="6442" y="60868"/>
                </a:cubicBezTo>
                <a:cubicBezTo>
                  <a:pt x="6549" y="60880"/>
                  <a:pt x="6645" y="60916"/>
                  <a:pt x="6728" y="60963"/>
                </a:cubicBezTo>
                <a:lnTo>
                  <a:pt x="6740" y="60975"/>
                </a:lnTo>
                <a:cubicBezTo>
                  <a:pt x="6895" y="61039"/>
                  <a:pt x="7056" y="61057"/>
                  <a:pt x="7221" y="61057"/>
                </a:cubicBezTo>
                <a:cubicBezTo>
                  <a:pt x="7451" y="61057"/>
                  <a:pt x="7687" y="61021"/>
                  <a:pt x="7920" y="61021"/>
                </a:cubicBezTo>
                <a:cubicBezTo>
                  <a:pt x="8020" y="61021"/>
                  <a:pt x="8119" y="61028"/>
                  <a:pt x="8216" y="61047"/>
                </a:cubicBezTo>
                <a:cubicBezTo>
                  <a:pt x="7583" y="61264"/>
                  <a:pt x="6956" y="61504"/>
                  <a:pt x="6308" y="61504"/>
                </a:cubicBezTo>
                <a:cubicBezTo>
                  <a:pt x="6140" y="61504"/>
                  <a:pt x="5971" y="61488"/>
                  <a:pt x="5799" y="61452"/>
                </a:cubicBezTo>
                <a:cubicBezTo>
                  <a:pt x="5743" y="61438"/>
                  <a:pt x="5685" y="61433"/>
                  <a:pt x="5626" y="61433"/>
                </a:cubicBezTo>
                <a:cubicBezTo>
                  <a:pt x="5535" y="61433"/>
                  <a:pt x="5441" y="61444"/>
                  <a:pt x="5347" y="61452"/>
                </a:cubicBezTo>
                <a:cubicBezTo>
                  <a:pt x="5287" y="61463"/>
                  <a:pt x="5192" y="61523"/>
                  <a:pt x="5180" y="61571"/>
                </a:cubicBezTo>
                <a:cubicBezTo>
                  <a:pt x="5133" y="61690"/>
                  <a:pt x="5228" y="61761"/>
                  <a:pt x="5335" y="61773"/>
                </a:cubicBezTo>
                <a:cubicBezTo>
                  <a:pt x="5966" y="61809"/>
                  <a:pt x="6609" y="61833"/>
                  <a:pt x="7240" y="61868"/>
                </a:cubicBezTo>
                <a:cubicBezTo>
                  <a:pt x="7311" y="62047"/>
                  <a:pt x="7419" y="62225"/>
                  <a:pt x="7276" y="62416"/>
                </a:cubicBezTo>
                <a:cubicBezTo>
                  <a:pt x="7097" y="62666"/>
                  <a:pt x="7288" y="62690"/>
                  <a:pt x="7466" y="62702"/>
                </a:cubicBezTo>
                <a:cubicBezTo>
                  <a:pt x="7645" y="62702"/>
                  <a:pt x="7823" y="62678"/>
                  <a:pt x="8002" y="62654"/>
                </a:cubicBezTo>
                <a:cubicBezTo>
                  <a:pt x="8073" y="62642"/>
                  <a:pt x="8145" y="62618"/>
                  <a:pt x="8228" y="62595"/>
                </a:cubicBezTo>
                <a:cubicBezTo>
                  <a:pt x="8312" y="62630"/>
                  <a:pt x="8407" y="62666"/>
                  <a:pt x="8502" y="62702"/>
                </a:cubicBezTo>
                <a:lnTo>
                  <a:pt x="8514" y="62702"/>
                </a:lnTo>
                <a:cubicBezTo>
                  <a:pt x="8573" y="62857"/>
                  <a:pt x="8669" y="62987"/>
                  <a:pt x="8871" y="63011"/>
                </a:cubicBezTo>
                <a:cubicBezTo>
                  <a:pt x="9140" y="63036"/>
                  <a:pt x="9409" y="63088"/>
                  <a:pt x="9686" y="63088"/>
                </a:cubicBezTo>
                <a:cubicBezTo>
                  <a:pt x="9813" y="63088"/>
                  <a:pt x="9942" y="63077"/>
                  <a:pt x="10074" y="63047"/>
                </a:cubicBezTo>
                <a:cubicBezTo>
                  <a:pt x="10169" y="63083"/>
                  <a:pt x="10264" y="63107"/>
                  <a:pt x="10359" y="63154"/>
                </a:cubicBezTo>
                <a:cubicBezTo>
                  <a:pt x="10431" y="63130"/>
                  <a:pt x="10502" y="63118"/>
                  <a:pt x="10574" y="63095"/>
                </a:cubicBezTo>
                <a:cubicBezTo>
                  <a:pt x="11052" y="62985"/>
                  <a:pt x="11527" y="62949"/>
                  <a:pt x="11998" y="62949"/>
                </a:cubicBezTo>
                <a:cubicBezTo>
                  <a:pt x="12945" y="62949"/>
                  <a:pt x="13881" y="63096"/>
                  <a:pt x="14820" y="63096"/>
                </a:cubicBezTo>
                <a:cubicBezTo>
                  <a:pt x="15450" y="63096"/>
                  <a:pt x="16081" y="63030"/>
                  <a:pt x="16717" y="62809"/>
                </a:cubicBezTo>
                <a:lnTo>
                  <a:pt x="16717" y="62809"/>
                </a:lnTo>
                <a:cubicBezTo>
                  <a:pt x="16122" y="63452"/>
                  <a:pt x="15265" y="63749"/>
                  <a:pt x="14658" y="64333"/>
                </a:cubicBezTo>
                <a:cubicBezTo>
                  <a:pt x="14646" y="64321"/>
                  <a:pt x="14634" y="64321"/>
                  <a:pt x="14622" y="64309"/>
                </a:cubicBezTo>
                <a:cubicBezTo>
                  <a:pt x="14546" y="64234"/>
                  <a:pt x="14461" y="64205"/>
                  <a:pt x="14369" y="64205"/>
                </a:cubicBezTo>
                <a:cubicBezTo>
                  <a:pt x="14287" y="64205"/>
                  <a:pt x="14200" y="64228"/>
                  <a:pt x="14110" y="64261"/>
                </a:cubicBezTo>
                <a:cubicBezTo>
                  <a:pt x="13753" y="64369"/>
                  <a:pt x="13372" y="64404"/>
                  <a:pt x="13003" y="64464"/>
                </a:cubicBezTo>
                <a:cubicBezTo>
                  <a:pt x="12514" y="64535"/>
                  <a:pt x="12026" y="64488"/>
                  <a:pt x="11538" y="64666"/>
                </a:cubicBezTo>
                <a:cubicBezTo>
                  <a:pt x="11169" y="64809"/>
                  <a:pt x="11336" y="64964"/>
                  <a:pt x="11455" y="65119"/>
                </a:cubicBezTo>
                <a:cubicBezTo>
                  <a:pt x="11550" y="65154"/>
                  <a:pt x="11645" y="65202"/>
                  <a:pt x="11752" y="65238"/>
                </a:cubicBezTo>
                <a:cubicBezTo>
                  <a:pt x="11824" y="65214"/>
                  <a:pt x="11883" y="65190"/>
                  <a:pt x="11955" y="65166"/>
                </a:cubicBezTo>
                <a:cubicBezTo>
                  <a:pt x="12204" y="65148"/>
                  <a:pt x="12454" y="65022"/>
                  <a:pt x="12703" y="65022"/>
                </a:cubicBezTo>
                <a:cubicBezTo>
                  <a:pt x="12775" y="65022"/>
                  <a:pt x="12847" y="65032"/>
                  <a:pt x="12919" y="65059"/>
                </a:cubicBezTo>
                <a:cubicBezTo>
                  <a:pt x="13050" y="65012"/>
                  <a:pt x="13181" y="64976"/>
                  <a:pt x="13324" y="64928"/>
                </a:cubicBezTo>
                <a:cubicBezTo>
                  <a:pt x="13324" y="64940"/>
                  <a:pt x="13324" y="64940"/>
                  <a:pt x="13324" y="64952"/>
                </a:cubicBezTo>
                <a:cubicBezTo>
                  <a:pt x="13743" y="65058"/>
                  <a:pt x="14166" y="65153"/>
                  <a:pt x="14587" y="65153"/>
                </a:cubicBezTo>
                <a:cubicBezTo>
                  <a:pt x="15014" y="65153"/>
                  <a:pt x="15440" y="65055"/>
                  <a:pt x="15860" y="64773"/>
                </a:cubicBezTo>
                <a:cubicBezTo>
                  <a:pt x="15896" y="64797"/>
                  <a:pt x="15932" y="64821"/>
                  <a:pt x="15967" y="64845"/>
                </a:cubicBezTo>
                <a:cubicBezTo>
                  <a:pt x="16255" y="64880"/>
                  <a:pt x="16543" y="64896"/>
                  <a:pt x="16830" y="64896"/>
                </a:cubicBezTo>
                <a:cubicBezTo>
                  <a:pt x="17896" y="64896"/>
                  <a:pt x="18956" y="64682"/>
                  <a:pt x="20015" y="64476"/>
                </a:cubicBezTo>
                <a:cubicBezTo>
                  <a:pt x="20123" y="64440"/>
                  <a:pt x="20230" y="64404"/>
                  <a:pt x="20337" y="64369"/>
                </a:cubicBezTo>
                <a:cubicBezTo>
                  <a:pt x="20444" y="64333"/>
                  <a:pt x="20551" y="64297"/>
                  <a:pt x="20646" y="64250"/>
                </a:cubicBezTo>
                <a:cubicBezTo>
                  <a:pt x="20742" y="64214"/>
                  <a:pt x="20837" y="64190"/>
                  <a:pt x="20944" y="64142"/>
                </a:cubicBezTo>
                <a:cubicBezTo>
                  <a:pt x="21063" y="64107"/>
                  <a:pt x="21182" y="64071"/>
                  <a:pt x="21313" y="64059"/>
                </a:cubicBezTo>
                <a:lnTo>
                  <a:pt x="21313" y="64059"/>
                </a:lnTo>
                <a:cubicBezTo>
                  <a:pt x="21206" y="64214"/>
                  <a:pt x="21051" y="64273"/>
                  <a:pt x="20873" y="64333"/>
                </a:cubicBezTo>
                <a:cubicBezTo>
                  <a:pt x="20182" y="64583"/>
                  <a:pt x="19480" y="64821"/>
                  <a:pt x="18789" y="65059"/>
                </a:cubicBezTo>
                <a:cubicBezTo>
                  <a:pt x="18706" y="65071"/>
                  <a:pt x="18634" y="65083"/>
                  <a:pt x="18551" y="65095"/>
                </a:cubicBezTo>
                <a:cubicBezTo>
                  <a:pt x="18487" y="65084"/>
                  <a:pt x="18424" y="65045"/>
                  <a:pt x="18368" y="65045"/>
                </a:cubicBezTo>
                <a:cubicBezTo>
                  <a:pt x="18362" y="65045"/>
                  <a:pt x="18355" y="65046"/>
                  <a:pt x="18348" y="65047"/>
                </a:cubicBezTo>
                <a:cubicBezTo>
                  <a:pt x="17479" y="65285"/>
                  <a:pt x="16574" y="65321"/>
                  <a:pt x="15717" y="65619"/>
                </a:cubicBezTo>
                <a:cubicBezTo>
                  <a:pt x="15681" y="65607"/>
                  <a:pt x="15646" y="65583"/>
                  <a:pt x="15622" y="65559"/>
                </a:cubicBezTo>
                <a:cubicBezTo>
                  <a:pt x="15104" y="65507"/>
                  <a:pt x="14586" y="65465"/>
                  <a:pt x="14067" y="65465"/>
                </a:cubicBezTo>
                <a:cubicBezTo>
                  <a:pt x="13276" y="65465"/>
                  <a:pt x="12484" y="65564"/>
                  <a:pt x="11693" y="65881"/>
                </a:cubicBezTo>
                <a:cubicBezTo>
                  <a:pt x="11598" y="65845"/>
                  <a:pt x="11502" y="65809"/>
                  <a:pt x="11419" y="65774"/>
                </a:cubicBezTo>
                <a:cubicBezTo>
                  <a:pt x="11356" y="65748"/>
                  <a:pt x="11293" y="65738"/>
                  <a:pt x="11232" y="65738"/>
                </a:cubicBezTo>
                <a:cubicBezTo>
                  <a:pt x="10946" y="65738"/>
                  <a:pt x="10682" y="65967"/>
                  <a:pt x="10400" y="65967"/>
                </a:cubicBezTo>
                <a:cubicBezTo>
                  <a:pt x="10348" y="65967"/>
                  <a:pt x="10294" y="65959"/>
                  <a:pt x="10240" y="65940"/>
                </a:cubicBezTo>
                <a:cubicBezTo>
                  <a:pt x="10169" y="65964"/>
                  <a:pt x="10097" y="65976"/>
                  <a:pt x="10026" y="65988"/>
                </a:cubicBezTo>
                <a:cubicBezTo>
                  <a:pt x="9669" y="66047"/>
                  <a:pt x="9478" y="66262"/>
                  <a:pt x="9478" y="66607"/>
                </a:cubicBezTo>
                <a:cubicBezTo>
                  <a:pt x="9645" y="66738"/>
                  <a:pt x="9824" y="66821"/>
                  <a:pt x="10050" y="66845"/>
                </a:cubicBezTo>
                <a:cubicBezTo>
                  <a:pt x="10193" y="66833"/>
                  <a:pt x="10347" y="66809"/>
                  <a:pt x="10502" y="66797"/>
                </a:cubicBezTo>
                <a:cubicBezTo>
                  <a:pt x="10841" y="66773"/>
                  <a:pt x="11180" y="66764"/>
                  <a:pt x="11517" y="66764"/>
                </a:cubicBezTo>
                <a:cubicBezTo>
                  <a:pt x="12330" y="66764"/>
                  <a:pt x="13139" y="66816"/>
                  <a:pt x="13955" y="66833"/>
                </a:cubicBezTo>
                <a:cubicBezTo>
                  <a:pt x="14062" y="66797"/>
                  <a:pt x="14169" y="66762"/>
                  <a:pt x="14277" y="66726"/>
                </a:cubicBezTo>
                <a:cubicBezTo>
                  <a:pt x="14692" y="66576"/>
                  <a:pt x="15091" y="66473"/>
                  <a:pt x="15504" y="66473"/>
                </a:cubicBezTo>
                <a:cubicBezTo>
                  <a:pt x="15682" y="66473"/>
                  <a:pt x="15864" y="66492"/>
                  <a:pt x="16051" y="66536"/>
                </a:cubicBezTo>
                <a:cubicBezTo>
                  <a:pt x="16267" y="66587"/>
                  <a:pt x="16491" y="66612"/>
                  <a:pt x="16719" y="66612"/>
                </a:cubicBezTo>
                <a:cubicBezTo>
                  <a:pt x="17130" y="66612"/>
                  <a:pt x="17554" y="66530"/>
                  <a:pt x="17967" y="66369"/>
                </a:cubicBezTo>
                <a:cubicBezTo>
                  <a:pt x="18198" y="66377"/>
                  <a:pt x="18454" y="66441"/>
                  <a:pt x="18690" y="66441"/>
                </a:cubicBezTo>
                <a:cubicBezTo>
                  <a:pt x="18782" y="66441"/>
                  <a:pt x="18872" y="66431"/>
                  <a:pt x="18956" y="66405"/>
                </a:cubicBezTo>
                <a:cubicBezTo>
                  <a:pt x="19825" y="66119"/>
                  <a:pt x="20742" y="66095"/>
                  <a:pt x="21611" y="65797"/>
                </a:cubicBezTo>
                <a:cubicBezTo>
                  <a:pt x="22075" y="65643"/>
                  <a:pt x="22551" y="65500"/>
                  <a:pt x="23016" y="65345"/>
                </a:cubicBezTo>
                <a:cubicBezTo>
                  <a:pt x="23223" y="65405"/>
                  <a:pt x="23434" y="65427"/>
                  <a:pt x="23646" y="65427"/>
                </a:cubicBezTo>
                <a:cubicBezTo>
                  <a:pt x="24152" y="65427"/>
                  <a:pt x="24668" y="65300"/>
                  <a:pt x="25171" y="65250"/>
                </a:cubicBezTo>
                <a:cubicBezTo>
                  <a:pt x="25838" y="65179"/>
                  <a:pt x="26505" y="65025"/>
                  <a:pt x="27172" y="65025"/>
                </a:cubicBezTo>
                <a:cubicBezTo>
                  <a:pt x="27410" y="65025"/>
                  <a:pt x="27647" y="65045"/>
                  <a:pt x="27885" y="65095"/>
                </a:cubicBezTo>
                <a:cubicBezTo>
                  <a:pt x="27929" y="65103"/>
                  <a:pt x="27978" y="65107"/>
                  <a:pt x="28029" y="65107"/>
                </a:cubicBezTo>
                <a:cubicBezTo>
                  <a:pt x="28131" y="65107"/>
                  <a:pt x="28243" y="65091"/>
                  <a:pt x="28338" y="65059"/>
                </a:cubicBezTo>
                <a:cubicBezTo>
                  <a:pt x="28897" y="64845"/>
                  <a:pt x="29481" y="64857"/>
                  <a:pt x="30040" y="64797"/>
                </a:cubicBezTo>
                <a:cubicBezTo>
                  <a:pt x="30469" y="64750"/>
                  <a:pt x="30874" y="64654"/>
                  <a:pt x="31279" y="64523"/>
                </a:cubicBezTo>
                <a:cubicBezTo>
                  <a:pt x="32576" y="64107"/>
                  <a:pt x="33934" y="63976"/>
                  <a:pt x="35208" y="63464"/>
                </a:cubicBezTo>
                <a:cubicBezTo>
                  <a:pt x="35303" y="63428"/>
                  <a:pt x="35434" y="63416"/>
                  <a:pt x="35541" y="63416"/>
                </a:cubicBezTo>
                <a:cubicBezTo>
                  <a:pt x="35557" y="63417"/>
                  <a:pt x="35572" y="63417"/>
                  <a:pt x="35588" y="63417"/>
                </a:cubicBezTo>
                <a:cubicBezTo>
                  <a:pt x="35999" y="63417"/>
                  <a:pt x="36389" y="63268"/>
                  <a:pt x="36779" y="63142"/>
                </a:cubicBezTo>
                <a:cubicBezTo>
                  <a:pt x="38482" y="62583"/>
                  <a:pt x="40185" y="62023"/>
                  <a:pt x="41887" y="61463"/>
                </a:cubicBezTo>
                <a:lnTo>
                  <a:pt x="42113" y="61392"/>
                </a:lnTo>
                <a:cubicBezTo>
                  <a:pt x="43197" y="61202"/>
                  <a:pt x="44221" y="60844"/>
                  <a:pt x="45221" y="60380"/>
                </a:cubicBezTo>
                <a:cubicBezTo>
                  <a:pt x="45375" y="60326"/>
                  <a:pt x="45534" y="60257"/>
                  <a:pt x="45692" y="60257"/>
                </a:cubicBezTo>
                <a:cubicBezTo>
                  <a:pt x="45778" y="60257"/>
                  <a:pt x="45863" y="60278"/>
                  <a:pt x="45947" y="60332"/>
                </a:cubicBezTo>
                <a:cubicBezTo>
                  <a:pt x="46531" y="60154"/>
                  <a:pt x="47126" y="59975"/>
                  <a:pt x="47709" y="59785"/>
                </a:cubicBezTo>
                <a:cubicBezTo>
                  <a:pt x="47912" y="59844"/>
                  <a:pt x="48174" y="59844"/>
                  <a:pt x="48317" y="59963"/>
                </a:cubicBezTo>
                <a:cubicBezTo>
                  <a:pt x="48493" y="60107"/>
                  <a:pt x="48675" y="60161"/>
                  <a:pt x="48863" y="60161"/>
                </a:cubicBezTo>
                <a:cubicBezTo>
                  <a:pt x="49080" y="60161"/>
                  <a:pt x="49307" y="60088"/>
                  <a:pt x="49543" y="59999"/>
                </a:cubicBezTo>
                <a:cubicBezTo>
                  <a:pt x="49745" y="59928"/>
                  <a:pt x="49971" y="59868"/>
                  <a:pt x="50186" y="59797"/>
                </a:cubicBezTo>
                <a:cubicBezTo>
                  <a:pt x="50280" y="59812"/>
                  <a:pt x="50371" y="59820"/>
                  <a:pt x="50460" y="59820"/>
                </a:cubicBezTo>
                <a:cubicBezTo>
                  <a:pt x="50857" y="59820"/>
                  <a:pt x="51206" y="59667"/>
                  <a:pt x="51507" y="59356"/>
                </a:cubicBezTo>
                <a:cubicBezTo>
                  <a:pt x="51948" y="59201"/>
                  <a:pt x="52388" y="59070"/>
                  <a:pt x="52758" y="58785"/>
                </a:cubicBezTo>
                <a:cubicBezTo>
                  <a:pt x="52841" y="58725"/>
                  <a:pt x="52930" y="58698"/>
                  <a:pt x="53021" y="58698"/>
                </a:cubicBezTo>
                <a:cubicBezTo>
                  <a:pt x="53112" y="58698"/>
                  <a:pt x="53204" y="58725"/>
                  <a:pt x="53293" y="58773"/>
                </a:cubicBezTo>
                <a:cubicBezTo>
                  <a:pt x="53877" y="58582"/>
                  <a:pt x="54460" y="58332"/>
                  <a:pt x="55055" y="58237"/>
                </a:cubicBezTo>
                <a:cubicBezTo>
                  <a:pt x="56258" y="58058"/>
                  <a:pt x="57437" y="57773"/>
                  <a:pt x="58615" y="57439"/>
                </a:cubicBezTo>
                <a:cubicBezTo>
                  <a:pt x="58851" y="57366"/>
                  <a:pt x="59077" y="57315"/>
                  <a:pt x="59303" y="57315"/>
                </a:cubicBezTo>
                <a:cubicBezTo>
                  <a:pt x="59442" y="57315"/>
                  <a:pt x="59582" y="57334"/>
                  <a:pt x="59723" y="57380"/>
                </a:cubicBezTo>
                <a:cubicBezTo>
                  <a:pt x="59750" y="57388"/>
                  <a:pt x="59779" y="57391"/>
                  <a:pt x="59811" y="57391"/>
                </a:cubicBezTo>
                <a:cubicBezTo>
                  <a:pt x="59921" y="57391"/>
                  <a:pt x="60053" y="57353"/>
                  <a:pt x="60163" y="57344"/>
                </a:cubicBezTo>
                <a:cubicBezTo>
                  <a:pt x="60199" y="57213"/>
                  <a:pt x="60175" y="57046"/>
                  <a:pt x="60258" y="56963"/>
                </a:cubicBezTo>
                <a:cubicBezTo>
                  <a:pt x="60604" y="56594"/>
                  <a:pt x="60961" y="56213"/>
                  <a:pt x="61497" y="56070"/>
                </a:cubicBezTo>
                <a:cubicBezTo>
                  <a:pt x="61580" y="56046"/>
                  <a:pt x="61640" y="56022"/>
                  <a:pt x="61711" y="55999"/>
                </a:cubicBezTo>
                <a:cubicBezTo>
                  <a:pt x="62116" y="55891"/>
                  <a:pt x="62485" y="55749"/>
                  <a:pt x="62771" y="55451"/>
                </a:cubicBezTo>
                <a:cubicBezTo>
                  <a:pt x="63687" y="55046"/>
                  <a:pt x="64604" y="54665"/>
                  <a:pt x="65509" y="54260"/>
                </a:cubicBezTo>
                <a:cubicBezTo>
                  <a:pt x="65608" y="54216"/>
                  <a:pt x="65692" y="54196"/>
                  <a:pt x="65769" y="54196"/>
                </a:cubicBezTo>
                <a:cubicBezTo>
                  <a:pt x="65896" y="54196"/>
                  <a:pt x="66000" y="54250"/>
                  <a:pt x="66104" y="54332"/>
                </a:cubicBezTo>
                <a:cubicBezTo>
                  <a:pt x="66521" y="54213"/>
                  <a:pt x="66509" y="53736"/>
                  <a:pt x="66866" y="53582"/>
                </a:cubicBezTo>
                <a:cubicBezTo>
                  <a:pt x="67632" y="53240"/>
                  <a:pt x="68328" y="52688"/>
                  <a:pt x="69219" y="52688"/>
                </a:cubicBezTo>
                <a:cubicBezTo>
                  <a:pt x="69229" y="52688"/>
                  <a:pt x="69238" y="52688"/>
                  <a:pt x="69248" y="52689"/>
                </a:cubicBezTo>
                <a:cubicBezTo>
                  <a:pt x="69545" y="52581"/>
                  <a:pt x="69831" y="52486"/>
                  <a:pt x="70129" y="52391"/>
                </a:cubicBezTo>
                <a:cubicBezTo>
                  <a:pt x="70331" y="52117"/>
                  <a:pt x="70700" y="52153"/>
                  <a:pt x="70962" y="51986"/>
                </a:cubicBezTo>
                <a:cubicBezTo>
                  <a:pt x="71177" y="51831"/>
                  <a:pt x="71462" y="51748"/>
                  <a:pt x="71569" y="51498"/>
                </a:cubicBezTo>
                <a:cubicBezTo>
                  <a:pt x="71641" y="51474"/>
                  <a:pt x="71712" y="51450"/>
                  <a:pt x="71784" y="51427"/>
                </a:cubicBezTo>
                <a:cubicBezTo>
                  <a:pt x="71831" y="51355"/>
                  <a:pt x="71891" y="51296"/>
                  <a:pt x="71974" y="51260"/>
                </a:cubicBezTo>
                <a:cubicBezTo>
                  <a:pt x="72058" y="51224"/>
                  <a:pt x="72117" y="51177"/>
                  <a:pt x="72177" y="51117"/>
                </a:cubicBezTo>
                <a:cubicBezTo>
                  <a:pt x="72391" y="51034"/>
                  <a:pt x="72593" y="50950"/>
                  <a:pt x="72808" y="50867"/>
                </a:cubicBezTo>
                <a:cubicBezTo>
                  <a:pt x="72831" y="50855"/>
                  <a:pt x="72855" y="50831"/>
                  <a:pt x="72867" y="50784"/>
                </a:cubicBezTo>
                <a:cubicBezTo>
                  <a:pt x="72879" y="50760"/>
                  <a:pt x="72867" y="50736"/>
                  <a:pt x="72843" y="50712"/>
                </a:cubicBezTo>
                <a:cubicBezTo>
                  <a:pt x="72891" y="50712"/>
                  <a:pt x="72951" y="50688"/>
                  <a:pt x="73010" y="50629"/>
                </a:cubicBezTo>
                <a:cubicBezTo>
                  <a:pt x="73141" y="50569"/>
                  <a:pt x="73272" y="50510"/>
                  <a:pt x="73403" y="50450"/>
                </a:cubicBezTo>
                <a:cubicBezTo>
                  <a:pt x="74135" y="50020"/>
                  <a:pt x="74901" y="49783"/>
                  <a:pt x="75735" y="49783"/>
                </a:cubicBezTo>
                <a:cubicBezTo>
                  <a:pt x="75755" y="49783"/>
                  <a:pt x="75776" y="49783"/>
                  <a:pt x="75796" y="49783"/>
                </a:cubicBezTo>
                <a:cubicBezTo>
                  <a:pt x="76856" y="49319"/>
                  <a:pt x="77927" y="48879"/>
                  <a:pt x="79023" y="48498"/>
                </a:cubicBezTo>
                <a:cubicBezTo>
                  <a:pt x="81487" y="47617"/>
                  <a:pt x="84035" y="46962"/>
                  <a:pt x="86476" y="46033"/>
                </a:cubicBezTo>
                <a:cubicBezTo>
                  <a:pt x="87560" y="45616"/>
                  <a:pt x="88583" y="45069"/>
                  <a:pt x="89715" y="44771"/>
                </a:cubicBezTo>
                <a:cubicBezTo>
                  <a:pt x="89834" y="44723"/>
                  <a:pt x="89953" y="44688"/>
                  <a:pt x="90072" y="44640"/>
                </a:cubicBezTo>
                <a:cubicBezTo>
                  <a:pt x="90191" y="44592"/>
                  <a:pt x="90310" y="44545"/>
                  <a:pt x="90417" y="44485"/>
                </a:cubicBezTo>
                <a:cubicBezTo>
                  <a:pt x="90584" y="44390"/>
                  <a:pt x="90715" y="44271"/>
                  <a:pt x="90798" y="44116"/>
                </a:cubicBezTo>
                <a:cubicBezTo>
                  <a:pt x="91096" y="43854"/>
                  <a:pt x="91453" y="43711"/>
                  <a:pt x="91822" y="43592"/>
                </a:cubicBezTo>
                <a:cubicBezTo>
                  <a:pt x="92548" y="43342"/>
                  <a:pt x="93286" y="43092"/>
                  <a:pt x="94013" y="42830"/>
                </a:cubicBezTo>
                <a:cubicBezTo>
                  <a:pt x="94263" y="42747"/>
                  <a:pt x="94537" y="42675"/>
                  <a:pt x="94691" y="42437"/>
                </a:cubicBezTo>
                <a:cubicBezTo>
                  <a:pt x="96132" y="41961"/>
                  <a:pt x="97573" y="41473"/>
                  <a:pt x="99013" y="40985"/>
                </a:cubicBezTo>
                <a:cubicBezTo>
                  <a:pt x="99335" y="40878"/>
                  <a:pt x="99668" y="40759"/>
                  <a:pt x="99978" y="40592"/>
                </a:cubicBezTo>
                <a:cubicBezTo>
                  <a:pt x="100383" y="40378"/>
                  <a:pt x="100823" y="40223"/>
                  <a:pt x="101252" y="40044"/>
                </a:cubicBezTo>
                <a:cubicBezTo>
                  <a:pt x="101692" y="39889"/>
                  <a:pt x="102168" y="39806"/>
                  <a:pt x="102549" y="39580"/>
                </a:cubicBezTo>
                <a:cubicBezTo>
                  <a:pt x="103109" y="39235"/>
                  <a:pt x="103728" y="39044"/>
                  <a:pt x="104335" y="38842"/>
                </a:cubicBezTo>
                <a:cubicBezTo>
                  <a:pt x="104693" y="38711"/>
                  <a:pt x="105062" y="38580"/>
                  <a:pt x="105419" y="38449"/>
                </a:cubicBezTo>
                <a:cubicBezTo>
                  <a:pt x="105538" y="38199"/>
                  <a:pt x="105788" y="38139"/>
                  <a:pt x="106026" y="38056"/>
                </a:cubicBezTo>
                <a:cubicBezTo>
                  <a:pt x="105987" y="37938"/>
                  <a:pt x="105932" y="37866"/>
                  <a:pt x="105830" y="37866"/>
                </a:cubicBezTo>
                <a:cubicBezTo>
                  <a:pt x="105778" y="37866"/>
                  <a:pt x="105714" y="37885"/>
                  <a:pt x="105633" y="37925"/>
                </a:cubicBezTo>
                <a:cubicBezTo>
                  <a:pt x="105394" y="38044"/>
                  <a:pt x="105149" y="38201"/>
                  <a:pt x="104894" y="38201"/>
                </a:cubicBezTo>
                <a:cubicBezTo>
                  <a:pt x="104793" y="38201"/>
                  <a:pt x="104690" y="38176"/>
                  <a:pt x="104585" y="38115"/>
                </a:cubicBezTo>
                <a:lnTo>
                  <a:pt x="104585" y="38103"/>
                </a:lnTo>
                <a:cubicBezTo>
                  <a:pt x="104645" y="38020"/>
                  <a:pt x="104705" y="37937"/>
                  <a:pt x="104764" y="37853"/>
                </a:cubicBezTo>
                <a:cubicBezTo>
                  <a:pt x="105407" y="37449"/>
                  <a:pt x="105990" y="36960"/>
                  <a:pt x="106681" y="36603"/>
                </a:cubicBezTo>
                <a:cubicBezTo>
                  <a:pt x="107729" y="36056"/>
                  <a:pt x="108765" y="35484"/>
                  <a:pt x="109812" y="34913"/>
                </a:cubicBezTo>
                <a:cubicBezTo>
                  <a:pt x="109931" y="34841"/>
                  <a:pt x="110027" y="34710"/>
                  <a:pt x="110134" y="34615"/>
                </a:cubicBezTo>
                <a:cubicBezTo>
                  <a:pt x="110396" y="34544"/>
                  <a:pt x="110634" y="34460"/>
                  <a:pt x="110741" y="34198"/>
                </a:cubicBezTo>
                <a:cubicBezTo>
                  <a:pt x="111229" y="33972"/>
                  <a:pt x="111717" y="33734"/>
                  <a:pt x="112205" y="33496"/>
                </a:cubicBezTo>
                <a:cubicBezTo>
                  <a:pt x="112444" y="33496"/>
                  <a:pt x="112515" y="33329"/>
                  <a:pt x="112575" y="33174"/>
                </a:cubicBezTo>
                <a:cubicBezTo>
                  <a:pt x="112575" y="33162"/>
                  <a:pt x="112575" y="33162"/>
                  <a:pt x="112575" y="33162"/>
                </a:cubicBezTo>
                <a:lnTo>
                  <a:pt x="113217" y="32889"/>
                </a:lnTo>
                <a:cubicBezTo>
                  <a:pt x="113551" y="32519"/>
                  <a:pt x="114003" y="32317"/>
                  <a:pt x="114456" y="32115"/>
                </a:cubicBezTo>
                <a:cubicBezTo>
                  <a:pt x="114468" y="32103"/>
                  <a:pt x="114468" y="32091"/>
                  <a:pt x="114480" y="32091"/>
                </a:cubicBezTo>
                <a:cubicBezTo>
                  <a:pt x="114515" y="32127"/>
                  <a:pt x="114575" y="32162"/>
                  <a:pt x="114670" y="32210"/>
                </a:cubicBezTo>
                <a:cubicBezTo>
                  <a:pt x="115599" y="32150"/>
                  <a:pt x="115884" y="31472"/>
                  <a:pt x="116301" y="30900"/>
                </a:cubicBezTo>
                <a:cubicBezTo>
                  <a:pt x="116623" y="30638"/>
                  <a:pt x="116932" y="30388"/>
                  <a:pt x="117254" y="30138"/>
                </a:cubicBezTo>
                <a:cubicBezTo>
                  <a:pt x="117218" y="29876"/>
                  <a:pt x="117325" y="29698"/>
                  <a:pt x="117623" y="29602"/>
                </a:cubicBezTo>
                <a:cubicBezTo>
                  <a:pt x="117825" y="29531"/>
                  <a:pt x="118040" y="29460"/>
                  <a:pt x="118242" y="29388"/>
                </a:cubicBezTo>
                <a:cubicBezTo>
                  <a:pt x="118123" y="29210"/>
                  <a:pt x="117849" y="29090"/>
                  <a:pt x="118135" y="28793"/>
                </a:cubicBezTo>
                <a:cubicBezTo>
                  <a:pt x="118421" y="28495"/>
                  <a:pt x="118647" y="28162"/>
                  <a:pt x="118730" y="27781"/>
                </a:cubicBezTo>
                <a:lnTo>
                  <a:pt x="118730" y="27769"/>
                </a:lnTo>
                <a:cubicBezTo>
                  <a:pt x="118635" y="27697"/>
                  <a:pt x="118563" y="27614"/>
                  <a:pt x="118444" y="27590"/>
                </a:cubicBezTo>
                <a:cubicBezTo>
                  <a:pt x="118480" y="27447"/>
                  <a:pt x="118528" y="27316"/>
                  <a:pt x="118575" y="27185"/>
                </a:cubicBezTo>
                <a:cubicBezTo>
                  <a:pt x="118611" y="27162"/>
                  <a:pt x="118659" y="27150"/>
                  <a:pt x="118694" y="27138"/>
                </a:cubicBezTo>
                <a:cubicBezTo>
                  <a:pt x="118706" y="27138"/>
                  <a:pt x="118706" y="27150"/>
                  <a:pt x="118706" y="27150"/>
                </a:cubicBezTo>
                <a:cubicBezTo>
                  <a:pt x="118810" y="27219"/>
                  <a:pt x="118918" y="27264"/>
                  <a:pt x="119032" y="27264"/>
                </a:cubicBezTo>
                <a:cubicBezTo>
                  <a:pt x="119114" y="27264"/>
                  <a:pt x="119200" y="27240"/>
                  <a:pt x="119290" y="27185"/>
                </a:cubicBezTo>
                <a:cubicBezTo>
                  <a:pt x="119385" y="27078"/>
                  <a:pt x="119468" y="26971"/>
                  <a:pt x="119552" y="26864"/>
                </a:cubicBezTo>
                <a:cubicBezTo>
                  <a:pt x="119837" y="26531"/>
                  <a:pt x="119754" y="26269"/>
                  <a:pt x="119433" y="26054"/>
                </a:cubicBezTo>
                <a:cubicBezTo>
                  <a:pt x="119397" y="25983"/>
                  <a:pt x="119342" y="25946"/>
                  <a:pt x="119262" y="25946"/>
                </a:cubicBezTo>
                <a:cubicBezTo>
                  <a:pt x="119234" y="25946"/>
                  <a:pt x="119204" y="25950"/>
                  <a:pt x="119171" y="25959"/>
                </a:cubicBezTo>
                <a:cubicBezTo>
                  <a:pt x="118944" y="25888"/>
                  <a:pt x="118802" y="25769"/>
                  <a:pt x="119075" y="25566"/>
                </a:cubicBezTo>
                <a:cubicBezTo>
                  <a:pt x="119206" y="25459"/>
                  <a:pt x="119385" y="25400"/>
                  <a:pt x="119421" y="25221"/>
                </a:cubicBezTo>
                <a:cubicBezTo>
                  <a:pt x="119528" y="24828"/>
                  <a:pt x="119647" y="24423"/>
                  <a:pt x="119754" y="24030"/>
                </a:cubicBezTo>
                <a:cubicBezTo>
                  <a:pt x="119737" y="23882"/>
                  <a:pt x="119660" y="23849"/>
                  <a:pt x="119565" y="23849"/>
                </a:cubicBezTo>
                <a:cubicBezTo>
                  <a:pt x="119485" y="23849"/>
                  <a:pt x="119394" y="23872"/>
                  <a:pt x="119313" y="23872"/>
                </a:cubicBezTo>
                <a:cubicBezTo>
                  <a:pt x="119288" y="23872"/>
                  <a:pt x="119264" y="23870"/>
                  <a:pt x="119242" y="23864"/>
                </a:cubicBezTo>
                <a:cubicBezTo>
                  <a:pt x="119111" y="23840"/>
                  <a:pt x="119016" y="23780"/>
                  <a:pt x="119099" y="23661"/>
                </a:cubicBezTo>
                <a:lnTo>
                  <a:pt x="119099" y="23661"/>
                </a:lnTo>
                <a:cubicBezTo>
                  <a:pt x="119159" y="23673"/>
                  <a:pt x="119218" y="23673"/>
                  <a:pt x="119278" y="23673"/>
                </a:cubicBezTo>
                <a:cubicBezTo>
                  <a:pt x="120099" y="23209"/>
                  <a:pt x="119897" y="22733"/>
                  <a:pt x="119468" y="22244"/>
                </a:cubicBezTo>
                <a:lnTo>
                  <a:pt x="119468" y="22244"/>
                </a:lnTo>
                <a:cubicBezTo>
                  <a:pt x="119391" y="22255"/>
                  <a:pt x="119299" y="22287"/>
                  <a:pt x="119233" y="22287"/>
                </a:cubicBezTo>
                <a:cubicBezTo>
                  <a:pt x="119155" y="22287"/>
                  <a:pt x="119113" y="22244"/>
                  <a:pt x="119171" y="22078"/>
                </a:cubicBezTo>
                <a:cubicBezTo>
                  <a:pt x="119183" y="22006"/>
                  <a:pt x="119242" y="21959"/>
                  <a:pt x="119290" y="21899"/>
                </a:cubicBezTo>
                <a:cubicBezTo>
                  <a:pt x="119417" y="21752"/>
                  <a:pt x="119375" y="21702"/>
                  <a:pt x="119250" y="21702"/>
                </a:cubicBezTo>
                <a:cubicBezTo>
                  <a:pt x="119223" y="21702"/>
                  <a:pt x="119193" y="21704"/>
                  <a:pt x="119159" y="21709"/>
                </a:cubicBezTo>
                <a:cubicBezTo>
                  <a:pt x="119137" y="21711"/>
                  <a:pt x="119117" y="21712"/>
                  <a:pt x="119099" y="21712"/>
                </a:cubicBezTo>
                <a:cubicBezTo>
                  <a:pt x="118938" y="21712"/>
                  <a:pt x="118915" y="21620"/>
                  <a:pt x="118968" y="21470"/>
                </a:cubicBezTo>
                <a:cubicBezTo>
                  <a:pt x="119016" y="21351"/>
                  <a:pt x="119052" y="21220"/>
                  <a:pt x="119099" y="21089"/>
                </a:cubicBezTo>
                <a:cubicBezTo>
                  <a:pt x="119159" y="21006"/>
                  <a:pt x="119218" y="20911"/>
                  <a:pt x="119278" y="20828"/>
                </a:cubicBezTo>
                <a:cubicBezTo>
                  <a:pt x="119635" y="20542"/>
                  <a:pt x="119921" y="20208"/>
                  <a:pt x="120159" y="19839"/>
                </a:cubicBezTo>
                <a:cubicBezTo>
                  <a:pt x="120516" y="19268"/>
                  <a:pt x="120909" y="18708"/>
                  <a:pt x="121409" y="18196"/>
                </a:cubicBezTo>
                <a:cubicBezTo>
                  <a:pt x="121707" y="17887"/>
                  <a:pt x="121945" y="17494"/>
                  <a:pt x="122076" y="17113"/>
                </a:cubicBezTo>
                <a:cubicBezTo>
                  <a:pt x="122135" y="16910"/>
                  <a:pt x="121909" y="16637"/>
                  <a:pt x="121814" y="16398"/>
                </a:cubicBezTo>
                <a:cubicBezTo>
                  <a:pt x="121861" y="16315"/>
                  <a:pt x="121909" y="16220"/>
                  <a:pt x="121957" y="16136"/>
                </a:cubicBezTo>
                <a:cubicBezTo>
                  <a:pt x="121888" y="15838"/>
                  <a:pt x="121813" y="15692"/>
                  <a:pt x="121666" y="15692"/>
                </a:cubicBezTo>
                <a:cubicBezTo>
                  <a:pt x="121531" y="15692"/>
                  <a:pt x="121335" y="15814"/>
                  <a:pt x="121028" y="16053"/>
                </a:cubicBezTo>
                <a:cubicBezTo>
                  <a:pt x="121040" y="16113"/>
                  <a:pt x="121040" y="16172"/>
                  <a:pt x="121052" y="16220"/>
                </a:cubicBezTo>
                <a:lnTo>
                  <a:pt x="121040" y="16220"/>
                </a:lnTo>
                <a:cubicBezTo>
                  <a:pt x="121004" y="16089"/>
                  <a:pt x="120968" y="15970"/>
                  <a:pt x="120933" y="15851"/>
                </a:cubicBezTo>
                <a:cubicBezTo>
                  <a:pt x="120980" y="15767"/>
                  <a:pt x="121016" y="15672"/>
                  <a:pt x="121052" y="15589"/>
                </a:cubicBezTo>
                <a:cubicBezTo>
                  <a:pt x="121421" y="15196"/>
                  <a:pt x="121421" y="15160"/>
                  <a:pt x="121111" y="14958"/>
                </a:cubicBezTo>
                <a:lnTo>
                  <a:pt x="121111" y="14958"/>
                </a:lnTo>
                <a:cubicBezTo>
                  <a:pt x="121052" y="15053"/>
                  <a:pt x="120980" y="15136"/>
                  <a:pt x="120921" y="15232"/>
                </a:cubicBezTo>
                <a:cubicBezTo>
                  <a:pt x="120861" y="15255"/>
                  <a:pt x="120814" y="15255"/>
                  <a:pt x="120754" y="15267"/>
                </a:cubicBezTo>
                <a:cubicBezTo>
                  <a:pt x="120766" y="15184"/>
                  <a:pt x="120742" y="15124"/>
                  <a:pt x="120671" y="15077"/>
                </a:cubicBezTo>
                <a:cubicBezTo>
                  <a:pt x="120456" y="14958"/>
                  <a:pt x="120171" y="14898"/>
                  <a:pt x="120052" y="14720"/>
                </a:cubicBezTo>
                <a:cubicBezTo>
                  <a:pt x="119878" y="14481"/>
                  <a:pt x="119682" y="14383"/>
                  <a:pt x="119451" y="14383"/>
                </a:cubicBezTo>
                <a:cubicBezTo>
                  <a:pt x="119302" y="14383"/>
                  <a:pt x="119138" y="14423"/>
                  <a:pt x="118956" y="14493"/>
                </a:cubicBezTo>
                <a:cubicBezTo>
                  <a:pt x="118825" y="14541"/>
                  <a:pt x="118659" y="14529"/>
                  <a:pt x="118516" y="14541"/>
                </a:cubicBezTo>
                <a:cubicBezTo>
                  <a:pt x="118397" y="14482"/>
                  <a:pt x="118409" y="14410"/>
                  <a:pt x="118480" y="14303"/>
                </a:cubicBezTo>
                <a:cubicBezTo>
                  <a:pt x="118825" y="13850"/>
                  <a:pt x="119171" y="13386"/>
                  <a:pt x="119504" y="12934"/>
                </a:cubicBezTo>
                <a:cubicBezTo>
                  <a:pt x="119528" y="12719"/>
                  <a:pt x="119373" y="12648"/>
                  <a:pt x="119171" y="12648"/>
                </a:cubicBezTo>
                <a:cubicBezTo>
                  <a:pt x="119140" y="12649"/>
                  <a:pt x="119113" y="12650"/>
                  <a:pt x="119089" y="12650"/>
                </a:cubicBezTo>
                <a:cubicBezTo>
                  <a:pt x="118583" y="12650"/>
                  <a:pt x="119396" y="12420"/>
                  <a:pt x="119135" y="12374"/>
                </a:cubicBezTo>
                <a:cubicBezTo>
                  <a:pt x="118766" y="11957"/>
                  <a:pt x="118218" y="11731"/>
                  <a:pt x="117825" y="11338"/>
                </a:cubicBezTo>
                <a:cubicBezTo>
                  <a:pt x="117802" y="11334"/>
                  <a:pt x="117780" y="11331"/>
                  <a:pt x="117759" y="11331"/>
                </a:cubicBezTo>
                <a:cubicBezTo>
                  <a:pt x="117674" y="11331"/>
                  <a:pt x="117611" y="11371"/>
                  <a:pt x="117563" y="11457"/>
                </a:cubicBezTo>
                <a:cubicBezTo>
                  <a:pt x="117504" y="11493"/>
                  <a:pt x="117456" y="11553"/>
                  <a:pt x="117397" y="11588"/>
                </a:cubicBezTo>
                <a:cubicBezTo>
                  <a:pt x="117171" y="11746"/>
                  <a:pt x="117034" y="11831"/>
                  <a:pt x="116929" y="11831"/>
                </a:cubicBezTo>
                <a:cubicBezTo>
                  <a:pt x="116795" y="11831"/>
                  <a:pt x="116715" y="11693"/>
                  <a:pt x="116575" y="11386"/>
                </a:cubicBezTo>
                <a:cubicBezTo>
                  <a:pt x="116530" y="11303"/>
                  <a:pt x="116470" y="11258"/>
                  <a:pt x="116395" y="11258"/>
                </a:cubicBezTo>
                <a:cubicBezTo>
                  <a:pt x="116353" y="11258"/>
                  <a:pt x="116305" y="11272"/>
                  <a:pt x="116254" y="11303"/>
                </a:cubicBezTo>
                <a:cubicBezTo>
                  <a:pt x="116063" y="11398"/>
                  <a:pt x="115884" y="11505"/>
                  <a:pt x="115706" y="11612"/>
                </a:cubicBezTo>
                <a:cubicBezTo>
                  <a:pt x="115571" y="11491"/>
                  <a:pt x="115414" y="11451"/>
                  <a:pt x="115244" y="11451"/>
                </a:cubicBezTo>
                <a:cubicBezTo>
                  <a:pt x="115129" y="11451"/>
                  <a:pt x="115009" y="11469"/>
                  <a:pt x="114884" y="11493"/>
                </a:cubicBezTo>
                <a:cubicBezTo>
                  <a:pt x="114696" y="11367"/>
                  <a:pt x="114517" y="11179"/>
                  <a:pt x="114287" y="11179"/>
                </a:cubicBezTo>
                <a:cubicBezTo>
                  <a:pt x="114169" y="11179"/>
                  <a:pt x="114038" y="11229"/>
                  <a:pt x="113884" y="11362"/>
                </a:cubicBezTo>
                <a:cubicBezTo>
                  <a:pt x="113706" y="10993"/>
                  <a:pt x="113777" y="10576"/>
                  <a:pt x="113777" y="10171"/>
                </a:cubicBezTo>
                <a:cubicBezTo>
                  <a:pt x="113968" y="10100"/>
                  <a:pt x="114075" y="10017"/>
                  <a:pt x="113979" y="9814"/>
                </a:cubicBezTo>
                <a:cubicBezTo>
                  <a:pt x="113932" y="9719"/>
                  <a:pt x="113991" y="9576"/>
                  <a:pt x="114003" y="9445"/>
                </a:cubicBezTo>
                <a:cubicBezTo>
                  <a:pt x="114158" y="9398"/>
                  <a:pt x="114301" y="9350"/>
                  <a:pt x="114444" y="9302"/>
                </a:cubicBezTo>
                <a:cubicBezTo>
                  <a:pt x="114527" y="9290"/>
                  <a:pt x="114611" y="9267"/>
                  <a:pt x="114706" y="9255"/>
                </a:cubicBezTo>
                <a:cubicBezTo>
                  <a:pt x="114765" y="9219"/>
                  <a:pt x="114825" y="9195"/>
                  <a:pt x="114884" y="9171"/>
                </a:cubicBezTo>
                <a:cubicBezTo>
                  <a:pt x="115075" y="9112"/>
                  <a:pt x="115194" y="8981"/>
                  <a:pt x="115325" y="8850"/>
                </a:cubicBezTo>
                <a:cubicBezTo>
                  <a:pt x="115373" y="8826"/>
                  <a:pt x="115432" y="8802"/>
                  <a:pt x="115480" y="8778"/>
                </a:cubicBezTo>
                <a:cubicBezTo>
                  <a:pt x="115522" y="8786"/>
                  <a:pt x="115563" y="8791"/>
                  <a:pt x="115602" y="8791"/>
                </a:cubicBezTo>
                <a:cubicBezTo>
                  <a:pt x="115737" y="8791"/>
                  <a:pt x="115846" y="8738"/>
                  <a:pt x="115920" y="8600"/>
                </a:cubicBezTo>
                <a:cubicBezTo>
                  <a:pt x="116004" y="8326"/>
                  <a:pt x="116313" y="8207"/>
                  <a:pt x="116480" y="7993"/>
                </a:cubicBezTo>
                <a:cubicBezTo>
                  <a:pt x="116766" y="7350"/>
                  <a:pt x="116754" y="7302"/>
                  <a:pt x="116194" y="7052"/>
                </a:cubicBezTo>
                <a:cubicBezTo>
                  <a:pt x="116099" y="7016"/>
                  <a:pt x="116004" y="6981"/>
                  <a:pt x="115908" y="6933"/>
                </a:cubicBezTo>
                <a:cubicBezTo>
                  <a:pt x="115872" y="6922"/>
                  <a:pt x="115833" y="6918"/>
                  <a:pt x="115792" y="6918"/>
                </a:cubicBezTo>
                <a:cubicBezTo>
                  <a:pt x="115600" y="6918"/>
                  <a:pt x="115367" y="7016"/>
                  <a:pt x="115178" y="7016"/>
                </a:cubicBezTo>
                <a:cubicBezTo>
                  <a:pt x="115010" y="7016"/>
                  <a:pt x="114877" y="6939"/>
                  <a:pt x="114837" y="6647"/>
                </a:cubicBezTo>
                <a:cubicBezTo>
                  <a:pt x="114800" y="6625"/>
                  <a:pt x="114766" y="6612"/>
                  <a:pt x="114735" y="6612"/>
                </a:cubicBezTo>
                <a:cubicBezTo>
                  <a:pt x="114685" y="6612"/>
                  <a:pt x="114645" y="6645"/>
                  <a:pt x="114622" y="6719"/>
                </a:cubicBezTo>
                <a:cubicBezTo>
                  <a:pt x="114591" y="6814"/>
                  <a:pt x="114549" y="6852"/>
                  <a:pt x="114502" y="6852"/>
                </a:cubicBezTo>
                <a:cubicBezTo>
                  <a:pt x="114461" y="6852"/>
                  <a:pt x="114417" y="6823"/>
                  <a:pt x="114372" y="6778"/>
                </a:cubicBezTo>
                <a:cubicBezTo>
                  <a:pt x="114193" y="6627"/>
                  <a:pt x="114065" y="6393"/>
                  <a:pt x="113800" y="6393"/>
                </a:cubicBezTo>
                <a:cubicBezTo>
                  <a:pt x="113731" y="6393"/>
                  <a:pt x="113653" y="6408"/>
                  <a:pt x="113563" y="6445"/>
                </a:cubicBezTo>
                <a:cubicBezTo>
                  <a:pt x="113265" y="6528"/>
                  <a:pt x="112967" y="6623"/>
                  <a:pt x="112670" y="6719"/>
                </a:cubicBezTo>
                <a:cubicBezTo>
                  <a:pt x="112646" y="6659"/>
                  <a:pt x="112622" y="6612"/>
                  <a:pt x="112622" y="6540"/>
                </a:cubicBezTo>
                <a:cubicBezTo>
                  <a:pt x="112658" y="6457"/>
                  <a:pt x="112694" y="6350"/>
                  <a:pt x="112765" y="6266"/>
                </a:cubicBezTo>
                <a:cubicBezTo>
                  <a:pt x="112967" y="6064"/>
                  <a:pt x="112908" y="5945"/>
                  <a:pt x="112646" y="5885"/>
                </a:cubicBezTo>
                <a:cubicBezTo>
                  <a:pt x="111765" y="6171"/>
                  <a:pt x="110872" y="6469"/>
                  <a:pt x="109991" y="6742"/>
                </a:cubicBezTo>
                <a:cubicBezTo>
                  <a:pt x="109940" y="6762"/>
                  <a:pt x="109875" y="6774"/>
                  <a:pt x="109813" y="6774"/>
                </a:cubicBezTo>
                <a:cubicBezTo>
                  <a:pt x="109760" y="6774"/>
                  <a:pt x="109708" y="6765"/>
                  <a:pt x="109669" y="6742"/>
                </a:cubicBezTo>
                <a:cubicBezTo>
                  <a:pt x="109479" y="6671"/>
                  <a:pt x="109646" y="6516"/>
                  <a:pt x="109658" y="6397"/>
                </a:cubicBezTo>
                <a:cubicBezTo>
                  <a:pt x="109674" y="6273"/>
                  <a:pt x="109604" y="6200"/>
                  <a:pt x="109507" y="6200"/>
                </a:cubicBezTo>
                <a:cubicBezTo>
                  <a:pt x="109465" y="6200"/>
                  <a:pt x="109419" y="6214"/>
                  <a:pt x="109372" y="6242"/>
                </a:cubicBezTo>
                <a:cubicBezTo>
                  <a:pt x="108884" y="6540"/>
                  <a:pt x="108336" y="6683"/>
                  <a:pt x="107764" y="6814"/>
                </a:cubicBezTo>
                <a:cubicBezTo>
                  <a:pt x="107800" y="6481"/>
                  <a:pt x="108264" y="6195"/>
                  <a:pt x="107907" y="5933"/>
                </a:cubicBezTo>
                <a:cubicBezTo>
                  <a:pt x="107828" y="5875"/>
                  <a:pt x="107748" y="5853"/>
                  <a:pt x="107666" y="5853"/>
                </a:cubicBezTo>
                <a:cubicBezTo>
                  <a:pt x="107463" y="5853"/>
                  <a:pt x="107253" y="5986"/>
                  <a:pt x="107050" y="6028"/>
                </a:cubicBezTo>
                <a:cubicBezTo>
                  <a:pt x="106967" y="6040"/>
                  <a:pt x="106895" y="6088"/>
                  <a:pt x="106824" y="6111"/>
                </a:cubicBezTo>
                <a:cubicBezTo>
                  <a:pt x="106586" y="6195"/>
                  <a:pt x="106336" y="6278"/>
                  <a:pt x="106086" y="6373"/>
                </a:cubicBezTo>
                <a:cubicBezTo>
                  <a:pt x="105945" y="6425"/>
                  <a:pt x="105814" y="6452"/>
                  <a:pt x="105692" y="6452"/>
                </a:cubicBezTo>
                <a:cubicBezTo>
                  <a:pt x="105504" y="6452"/>
                  <a:pt x="105337" y="6387"/>
                  <a:pt x="105193" y="6242"/>
                </a:cubicBezTo>
                <a:lnTo>
                  <a:pt x="105562" y="5897"/>
                </a:lnTo>
                <a:cubicBezTo>
                  <a:pt x="105895" y="5814"/>
                  <a:pt x="106133" y="5599"/>
                  <a:pt x="106359" y="5385"/>
                </a:cubicBezTo>
                <a:cubicBezTo>
                  <a:pt x="106431" y="5373"/>
                  <a:pt x="106502" y="5349"/>
                  <a:pt x="106574" y="5314"/>
                </a:cubicBezTo>
                <a:lnTo>
                  <a:pt x="106812" y="5242"/>
                </a:lnTo>
                <a:cubicBezTo>
                  <a:pt x="107110" y="5183"/>
                  <a:pt x="107431" y="5183"/>
                  <a:pt x="107693" y="5052"/>
                </a:cubicBezTo>
                <a:cubicBezTo>
                  <a:pt x="108550" y="4623"/>
                  <a:pt x="109479" y="4433"/>
                  <a:pt x="110360" y="4087"/>
                </a:cubicBezTo>
                <a:cubicBezTo>
                  <a:pt x="110265" y="3885"/>
                  <a:pt x="110467" y="3611"/>
                  <a:pt x="110253" y="3397"/>
                </a:cubicBezTo>
                <a:cubicBezTo>
                  <a:pt x="110027" y="3444"/>
                  <a:pt x="109777" y="3516"/>
                  <a:pt x="109515" y="3564"/>
                </a:cubicBezTo>
                <a:cubicBezTo>
                  <a:pt x="107979" y="3885"/>
                  <a:pt x="106443" y="4266"/>
                  <a:pt x="104955" y="4814"/>
                </a:cubicBezTo>
                <a:cubicBezTo>
                  <a:pt x="104300" y="5052"/>
                  <a:pt x="103633" y="5254"/>
                  <a:pt x="102966" y="5469"/>
                </a:cubicBezTo>
                <a:cubicBezTo>
                  <a:pt x="102906" y="5455"/>
                  <a:pt x="102848" y="5448"/>
                  <a:pt x="102793" y="5448"/>
                </a:cubicBezTo>
                <a:cubicBezTo>
                  <a:pt x="102607" y="5448"/>
                  <a:pt x="102446" y="5524"/>
                  <a:pt x="102299" y="5671"/>
                </a:cubicBezTo>
                <a:cubicBezTo>
                  <a:pt x="102121" y="5611"/>
                  <a:pt x="101942" y="5552"/>
                  <a:pt x="101764" y="5492"/>
                </a:cubicBezTo>
                <a:cubicBezTo>
                  <a:pt x="102383" y="4980"/>
                  <a:pt x="103073" y="4540"/>
                  <a:pt x="103633" y="3956"/>
                </a:cubicBezTo>
                <a:cubicBezTo>
                  <a:pt x="103942" y="3629"/>
                  <a:pt x="104293" y="3489"/>
                  <a:pt x="104686" y="3489"/>
                </a:cubicBezTo>
                <a:cubicBezTo>
                  <a:pt x="104807" y="3489"/>
                  <a:pt x="104932" y="3503"/>
                  <a:pt x="105062" y="3528"/>
                </a:cubicBezTo>
                <a:cubicBezTo>
                  <a:pt x="105336" y="3218"/>
                  <a:pt x="105086" y="2956"/>
                  <a:pt x="105050" y="2682"/>
                </a:cubicBezTo>
                <a:cubicBezTo>
                  <a:pt x="105074" y="2671"/>
                  <a:pt x="105074" y="2647"/>
                  <a:pt x="105074" y="2587"/>
                </a:cubicBezTo>
                <a:cubicBezTo>
                  <a:pt x="105074" y="2563"/>
                  <a:pt x="105062" y="2540"/>
                  <a:pt x="105038" y="2516"/>
                </a:cubicBezTo>
                <a:cubicBezTo>
                  <a:pt x="105062" y="2504"/>
                  <a:pt x="105074" y="2480"/>
                  <a:pt x="105097" y="2468"/>
                </a:cubicBezTo>
                <a:cubicBezTo>
                  <a:pt x="105169" y="2397"/>
                  <a:pt x="105240" y="2313"/>
                  <a:pt x="105288" y="2218"/>
                </a:cubicBezTo>
                <a:cubicBezTo>
                  <a:pt x="105431" y="1801"/>
                  <a:pt x="105859" y="1706"/>
                  <a:pt x="106240" y="1551"/>
                </a:cubicBezTo>
                <a:cubicBezTo>
                  <a:pt x="106300" y="1516"/>
                  <a:pt x="106336" y="1480"/>
                  <a:pt x="106359" y="1432"/>
                </a:cubicBezTo>
                <a:cubicBezTo>
                  <a:pt x="106404" y="1450"/>
                  <a:pt x="106444" y="1458"/>
                  <a:pt x="106480" y="1458"/>
                </a:cubicBezTo>
                <a:cubicBezTo>
                  <a:pt x="106688" y="1458"/>
                  <a:pt x="106784" y="1207"/>
                  <a:pt x="106967" y="1147"/>
                </a:cubicBezTo>
                <a:cubicBezTo>
                  <a:pt x="106943" y="1039"/>
                  <a:pt x="106907" y="920"/>
                  <a:pt x="106883" y="813"/>
                </a:cubicBezTo>
                <a:cubicBezTo>
                  <a:pt x="106752" y="944"/>
                  <a:pt x="106598" y="1016"/>
                  <a:pt x="106431" y="1027"/>
                </a:cubicBezTo>
                <a:cubicBezTo>
                  <a:pt x="106431" y="1016"/>
                  <a:pt x="106431" y="1004"/>
                  <a:pt x="106443" y="980"/>
                </a:cubicBezTo>
                <a:cubicBezTo>
                  <a:pt x="106514" y="754"/>
                  <a:pt x="106693" y="516"/>
                  <a:pt x="106538" y="289"/>
                </a:cubicBezTo>
                <a:cubicBezTo>
                  <a:pt x="106612" y="270"/>
                  <a:pt x="106681" y="256"/>
                  <a:pt x="106747" y="256"/>
                </a:cubicBezTo>
                <a:cubicBezTo>
                  <a:pt x="106840" y="256"/>
                  <a:pt x="106925" y="284"/>
                  <a:pt x="107002" y="361"/>
                </a:cubicBezTo>
                <a:cubicBezTo>
                  <a:pt x="107133" y="325"/>
                  <a:pt x="107336" y="396"/>
                  <a:pt x="107372" y="230"/>
                </a:cubicBezTo>
                <a:cubicBezTo>
                  <a:pt x="107407" y="75"/>
                  <a:pt x="107241" y="15"/>
                  <a:pt x="107098" y="4"/>
                </a:cubicBezTo>
                <a:cubicBezTo>
                  <a:pt x="107070" y="1"/>
                  <a:pt x="107043" y="0"/>
                  <a:pt x="10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611125" y="4045800"/>
            <a:ext cx="2320550" cy="1374600"/>
          </a:xfrm>
          <a:custGeom>
            <a:rect b="b" l="l" r="r" t="t"/>
            <a:pathLst>
              <a:path extrusionOk="0" h="54984" w="92822">
                <a:moveTo>
                  <a:pt x="92215" y="40541"/>
                </a:moveTo>
                <a:cubicBezTo>
                  <a:pt x="91012" y="40732"/>
                  <a:pt x="91965" y="40172"/>
                  <a:pt x="91286" y="40255"/>
                </a:cubicBezTo>
                <a:cubicBezTo>
                  <a:pt x="90929" y="40291"/>
                  <a:pt x="90167" y="40696"/>
                  <a:pt x="89143" y="40494"/>
                </a:cubicBezTo>
                <a:cubicBezTo>
                  <a:pt x="88845" y="40434"/>
                  <a:pt x="88488" y="40398"/>
                  <a:pt x="88321" y="40279"/>
                </a:cubicBezTo>
                <a:cubicBezTo>
                  <a:pt x="88512" y="40089"/>
                  <a:pt x="88583" y="39946"/>
                  <a:pt x="88000" y="39970"/>
                </a:cubicBezTo>
                <a:cubicBezTo>
                  <a:pt x="87738" y="39982"/>
                  <a:pt x="87381" y="39874"/>
                  <a:pt x="87595" y="39732"/>
                </a:cubicBezTo>
                <a:cubicBezTo>
                  <a:pt x="88631" y="39041"/>
                  <a:pt x="84868" y="39124"/>
                  <a:pt x="85654" y="38791"/>
                </a:cubicBezTo>
                <a:cubicBezTo>
                  <a:pt x="86095" y="38624"/>
                  <a:pt x="86035" y="38493"/>
                  <a:pt x="85869" y="38362"/>
                </a:cubicBezTo>
                <a:cubicBezTo>
                  <a:pt x="85761" y="38291"/>
                  <a:pt x="86011" y="38184"/>
                  <a:pt x="85404" y="38255"/>
                </a:cubicBezTo>
                <a:cubicBezTo>
                  <a:pt x="83309" y="38481"/>
                  <a:pt x="82785" y="38469"/>
                  <a:pt x="81773" y="38779"/>
                </a:cubicBezTo>
                <a:cubicBezTo>
                  <a:pt x="79737" y="39339"/>
                  <a:pt x="82571" y="39017"/>
                  <a:pt x="79796" y="39839"/>
                </a:cubicBezTo>
                <a:cubicBezTo>
                  <a:pt x="79749" y="39851"/>
                  <a:pt x="80154" y="39874"/>
                  <a:pt x="80404" y="39815"/>
                </a:cubicBezTo>
                <a:cubicBezTo>
                  <a:pt x="80713" y="39743"/>
                  <a:pt x="81082" y="39684"/>
                  <a:pt x="81416" y="39660"/>
                </a:cubicBezTo>
                <a:cubicBezTo>
                  <a:pt x="82106" y="39589"/>
                  <a:pt x="82761" y="39279"/>
                  <a:pt x="83416" y="39327"/>
                </a:cubicBezTo>
                <a:cubicBezTo>
                  <a:pt x="83952" y="39374"/>
                  <a:pt x="84345" y="39517"/>
                  <a:pt x="84797" y="39612"/>
                </a:cubicBezTo>
                <a:cubicBezTo>
                  <a:pt x="85309" y="39708"/>
                  <a:pt x="85297" y="39767"/>
                  <a:pt x="85035" y="40041"/>
                </a:cubicBezTo>
                <a:cubicBezTo>
                  <a:pt x="84571" y="40505"/>
                  <a:pt x="83642" y="40767"/>
                  <a:pt x="82594" y="40958"/>
                </a:cubicBezTo>
                <a:cubicBezTo>
                  <a:pt x="81749" y="41113"/>
                  <a:pt x="81749" y="40410"/>
                  <a:pt x="80844" y="40589"/>
                </a:cubicBezTo>
                <a:cubicBezTo>
                  <a:pt x="79725" y="40184"/>
                  <a:pt x="79749" y="40410"/>
                  <a:pt x="79273" y="40160"/>
                </a:cubicBezTo>
                <a:cubicBezTo>
                  <a:pt x="79511" y="39672"/>
                  <a:pt x="79439" y="39934"/>
                  <a:pt x="79785" y="39839"/>
                </a:cubicBezTo>
                <a:cubicBezTo>
                  <a:pt x="79546" y="39815"/>
                  <a:pt x="79404" y="39839"/>
                  <a:pt x="79392" y="39851"/>
                </a:cubicBezTo>
                <a:cubicBezTo>
                  <a:pt x="79392" y="39851"/>
                  <a:pt x="79392" y="39851"/>
                  <a:pt x="79392" y="39862"/>
                </a:cubicBezTo>
                <a:cubicBezTo>
                  <a:pt x="79392" y="39862"/>
                  <a:pt x="79392" y="39851"/>
                  <a:pt x="79392" y="39851"/>
                </a:cubicBezTo>
                <a:cubicBezTo>
                  <a:pt x="79201" y="39684"/>
                  <a:pt x="78499" y="39279"/>
                  <a:pt x="79511" y="39065"/>
                </a:cubicBezTo>
                <a:cubicBezTo>
                  <a:pt x="80618" y="38839"/>
                  <a:pt x="81868" y="38065"/>
                  <a:pt x="81011" y="38029"/>
                </a:cubicBezTo>
                <a:cubicBezTo>
                  <a:pt x="80713" y="37957"/>
                  <a:pt x="80368" y="38041"/>
                  <a:pt x="80035" y="38065"/>
                </a:cubicBezTo>
                <a:cubicBezTo>
                  <a:pt x="79665" y="38100"/>
                  <a:pt x="79665" y="37850"/>
                  <a:pt x="79844" y="37791"/>
                </a:cubicBezTo>
                <a:cubicBezTo>
                  <a:pt x="80904" y="37410"/>
                  <a:pt x="81130" y="37612"/>
                  <a:pt x="79451" y="37434"/>
                </a:cubicBezTo>
                <a:cubicBezTo>
                  <a:pt x="79106" y="37398"/>
                  <a:pt x="79023" y="37112"/>
                  <a:pt x="79534" y="36993"/>
                </a:cubicBezTo>
                <a:cubicBezTo>
                  <a:pt x="79868" y="36910"/>
                  <a:pt x="80511" y="36898"/>
                  <a:pt x="80713" y="36672"/>
                </a:cubicBezTo>
                <a:cubicBezTo>
                  <a:pt x="80856" y="36493"/>
                  <a:pt x="80618" y="36362"/>
                  <a:pt x="80237" y="36338"/>
                </a:cubicBezTo>
                <a:cubicBezTo>
                  <a:pt x="78034" y="36183"/>
                  <a:pt x="77058" y="35791"/>
                  <a:pt x="75701" y="35326"/>
                </a:cubicBezTo>
                <a:cubicBezTo>
                  <a:pt x="74677" y="34981"/>
                  <a:pt x="75701" y="34862"/>
                  <a:pt x="74486" y="34648"/>
                </a:cubicBezTo>
                <a:cubicBezTo>
                  <a:pt x="73808" y="34517"/>
                  <a:pt x="74748" y="34350"/>
                  <a:pt x="74212" y="34207"/>
                </a:cubicBezTo>
                <a:cubicBezTo>
                  <a:pt x="73224" y="33933"/>
                  <a:pt x="73343" y="34290"/>
                  <a:pt x="71438" y="34064"/>
                </a:cubicBezTo>
                <a:cubicBezTo>
                  <a:pt x="70260" y="33909"/>
                  <a:pt x="69867" y="34064"/>
                  <a:pt x="69676" y="34255"/>
                </a:cubicBezTo>
                <a:cubicBezTo>
                  <a:pt x="68724" y="35243"/>
                  <a:pt x="68890" y="34779"/>
                  <a:pt x="66414" y="34790"/>
                </a:cubicBezTo>
                <a:cubicBezTo>
                  <a:pt x="65652" y="34350"/>
                  <a:pt x="65330" y="34993"/>
                  <a:pt x="63961" y="34088"/>
                </a:cubicBezTo>
                <a:cubicBezTo>
                  <a:pt x="63330" y="33671"/>
                  <a:pt x="63723" y="33588"/>
                  <a:pt x="64402" y="33183"/>
                </a:cubicBezTo>
                <a:cubicBezTo>
                  <a:pt x="64164" y="33159"/>
                  <a:pt x="65664" y="32993"/>
                  <a:pt x="66021" y="32957"/>
                </a:cubicBezTo>
                <a:cubicBezTo>
                  <a:pt x="66890" y="32897"/>
                  <a:pt x="67533" y="32564"/>
                  <a:pt x="67843" y="32231"/>
                </a:cubicBezTo>
                <a:cubicBezTo>
                  <a:pt x="68188" y="31861"/>
                  <a:pt x="69128" y="32183"/>
                  <a:pt x="69700" y="31731"/>
                </a:cubicBezTo>
                <a:cubicBezTo>
                  <a:pt x="69867" y="31588"/>
                  <a:pt x="70200" y="31516"/>
                  <a:pt x="70521" y="31445"/>
                </a:cubicBezTo>
                <a:cubicBezTo>
                  <a:pt x="71081" y="31326"/>
                  <a:pt x="71426" y="31111"/>
                  <a:pt x="71831" y="30921"/>
                </a:cubicBezTo>
                <a:cubicBezTo>
                  <a:pt x="71938" y="30873"/>
                  <a:pt x="71605" y="30802"/>
                  <a:pt x="71522" y="30814"/>
                </a:cubicBezTo>
                <a:cubicBezTo>
                  <a:pt x="69652" y="31183"/>
                  <a:pt x="69176" y="31361"/>
                  <a:pt x="68652" y="31671"/>
                </a:cubicBezTo>
                <a:cubicBezTo>
                  <a:pt x="68176" y="31957"/>
                  <a:pt x="67390" y="32028"/>
                  <a:pt x="66759" y="32207"/>
                </a:cubicBezTo>
                <a:cubicBezTo>
                  <a:pt x="65818" y="32457"/>
                  <a:pt x="65140" y="32171"/>
                  <a:pt x="64711" y="32350"/>
                </a:cubicBezTo>
                <a:cubicBezTo>
                  <a:pt x="64080" y="32623"/>
                  <a:pt x="62163" y="32397"/>
                  <a:pt x="62092" y="32219"/>
                </a:cubicBezTo>
                <a:cubicBezTo>
                  <a:pt x="61997" y="31992"/>
                  <a:pt x="62497" y="31933"/>
                  <a:pt x="63116" y="31731"/>
                </a:cubicBezTo>
                <a:cubicBezTo>
                  <a:pt x="63449" y="31623"/>
                  <a:pt x="62878" y="31350"/>
                  <a:pt x="62544" y="31338"/>
                </a:cubicBezTo>
                <a:cubicBezTo>
                  <a:pt x="62247" y="31314"/>
                  <a:pt x="62092" y="31254"/>
                  <a:pt x="61997" y="31135"/>
                </a:cubicBezTo>
                <a:cubicBezTo>
                  <a:pt x="61854" y="30945"/>
                  <a:pt x="61461" y="30909"/>
                  <a:pt x="61116" y="30849"/>
                </a:cubicBezTo>
                <a:cubicBezTo>
                  <a:pt x="60496" y="30742"/>
                  <a:pt x="60663" y="31088"/>
                  <a:pt x="60723" y="31492"/>
                </a:cubicBezTo>
                <a:cubicBezTo>
                  <a:pt x="60425" y="31480"/>
                  <a:pt x="60115" y="31457"/>
                  <a:pt x="59830" y="31445"/>
                </a:cubicBezTo>
                <a:cubicBezTo>
                  <a:pt x="59592" y="31445"/>
                  <a:pt x="59365" y="31480"/>
                  <a:pt x="59139" y="31457"/>
                </a:cubicBezTo>
                <a:cubicBezTo>
                  <a:pt x="58818" y="31421"/>
                  <a:pt x="58306" y="31135"/>
                  <a:pt x="58675" y="31016"/>
                </a:cubicBezTo>
                <a:cubicBezTo>
                  <a:pt x="59222" y="30849"/>
                  <a:pt x="59889" y="31159"/>
                  <a:pt x="59687" y="30992"/>
                </a:cubicBezTo>
                <a:cubicBezTo>
                  <a:pt x="59353" y="30683"/>
                  <a:pt x="59389" y="30897"/>
                  <a:pt x="59151" y="30314"/>
                </a:cubicBezTo>
                <a:cubicBezTo>
                  <a:pt x="58984" y="30433"/>
                  <a:pt x="58782" y="30528"/>
                  <a:pt x="58603" y="30635"/>
                </a:cubicBezTo>
                <a:cubicBezTo>
                  <a:pt x="58425" y="30754"/>
                  <a:pt x="58675" y="30992"/>
                  <a:pt x="58377" y="31040"/>
                </a:cubicBezTo>
                <a:cubicBezTo>
                  <a:pt x="57960" y="31111"/>
                  <a:pt x="58198" y="31207"/>
                  <a:pt x="58365" y="31338"/>
                </a:cubicBezTo>
                <a:cubicBezTo>
                  <a:pt x="58615" y="31516"/>
                  <a:pt x="58425" y="31659"/>
                  <a:pt x="58008" y="31623"/>
                </a:cubicBezTo>
                <a:cubicBezTo>
                  <a:pt x="57663" y="31588"/>
                  <a:pt x="57151" y="31433"/>
                  <a:pt x="56674" y="31576"/>
                </a:cubicBezTo>
                <a:cubicBezTo>
                  <a:pt x="56496" y="31635"/>
                  <a:pt x="55651" y="31659"/>
                  <a:pt x="55948" y="31850"/>
                </a:cubicBezTo>
                <a:cubicBezTo>
                  <a:pt x="56198" y="32016"/>
                  <a:pt x="56674" y="32623"/>
                  <a:pt x="56055" y="32802"/>
                </a:cubicBezTo>
                <a:cubicBezTo>
                  <a:pt x="55246" y="33040"/>
                  <a:pt x="55627" y="32838"/>
                  <a:pt x="55198" y="32814"/>
                </a:cubicBezTo>
                <a:cubicBezTo>
                  <a:pt x="55079" y="32814"/>
                  <a:pt x="54948" y="32814"/>
                  <a:pt x="54817" y="32814"/>
                </a:cubicBezTo>
                <a:cubicBezTo>
                  <a:pt x="54710" y="32802"/>
                  <a:pt x="54591" y="32790"/>
                  <a:pt x="54472" y="32766"/>
                </a:cubicBezTo>
                <a:cubicBezTo>
                  <a:pt x="54591" y="32790"/>
                  <a:pt x="54710" y="32802"/>
                  <a:pt x="54817" y="32814"/>
                </a:cubicBezTo>
                <a:cubicBezTo>
                  <a:pt x="54948" y="32814"/>
                  <a:pt x="55067" y="32814"/>
                  <a:pt x="55198" y="32814"/>
                </a:cubicBezTo>
                <a:lnTo>
                  <a:pt x="55198" y="32814"/>
                </a:lnTo>
                <a:cubicBezTo>
                  <a:pt x="55186" y="32778"/>
                  <a:pt x="55127" y="32540"/>
                  <a:pt x="55031" y="32516"/>
                </a:cubicBezTo>
                <a:cubicBezTo>
                  <a:pt x="54924" y="32481"/>
                  <a:pt x="54853" y="32504"/>
                  <a:pt x="54829" y="32564"/>
                </a:cubicBezTo>
                <a:cubicBezTo>
                  <a:pt x="54769" y="32695"/>
                  <a:pt x="54472" y="32671"/>
                  <a:pt x="54174" y="32647"/>
                </a:cubicBezTo>
                <a:cubicBezTo>
                  <a:pt x="53972" y="32493"/>
                  <a:pt x="53710" y="32373"/>
                  <a:pt x="53353" y="32290"/>
                </a:cubicBezTo>
                <a:cubicBezTo>
                  <a:pt x="53162" y="31957"/>
                  <a:pt x="53722" y="32016"/>
                  <a:pt x="54115" y="31981"/>
                </a:cubicBezTo>
                <a:cubicBezTo>
                  <a:pt x="54234" y="31969"/>
                  <a:pt x="54258" y="31838"/>
                  <a:pt x="54150" y="31778"/>
                </a:cubicBezTo>
                <a:cubicBezTo>
                  <a:pt x="53317" y="31326"/>
                  <a:pt x="53019" y="31373"/>
                  <a:pt x="53269" y="31064"/>
                </a:cubicBezTo>
                <a:cubicBezTo>
                  <a:pt x="53412" y="30885"/>
                  <a:pt x="53091" y="30659"/>
                  <a:pt x="51948" y="30909"/>
                </a:cubicBezTo>
                <a:cubicBezTo>
                  <a:pt x="51543" y="31004"/>
                  <a:pt x="51591" y="31171"/>
                  <a:pt x="51543" y="31564"/>
                </a:cubicBezTo>
                <a:cubicBezTo>
                  <a:pt x="51531" y="31683"/>
                  <a:pt x="51448" y="31850"/>
                  <a:pt x="51888" y="31909"/>
                </a:cubicBezTo>
                <a:cubicBezTo>
                  <a:pt x="52543" y="31981"/>
                  <a:pt x="52507" y="31826"/>
                  <a:pt x="53055" y="32290"/>
                </a:cubicBezTo>
                <a:cubicBezTo>
                  <a:pt x="52900" y="32362"/>
                  <a:pt x="52936" y="32516"/>
                  <a:pt x="52650" y="32540"/>
                </a:cubicBezTo>
                <a:cubicBezTo>
                  <a:pt x="52114" y="32612"/>
                  <a:pt x="51424" y="32373"/>
                  <a:pt x="50876" y="32385"/>
                </a:cubicBezTo>
                <a:cubicBezTo>
                  <a:pt x="50495" y="32409"/>
                  <a:pt x="49876" y="32171"/>
                  <a:pt x="49471" y="32004"/>
                </a:cubicBezTo>
                <a:cubicBezTo>
                  <a:pt x="48412" y="31552"/>
                  <a:pt x="48709" y="32493"/>
                  <a:pt x="47709" y="32004"/>
                </a:cubicBezTo>
                <a:cubicBezTo>
                  <a:pt x="47519" y="31897"/>
                  <a:pt x="47411" y="31754"/>
                  <a:pt x="47173" y="31683"/>
                </a:cubicBezTo>
                <a:cubicBezTo>
                  <a:pt x="46840" y="31838"/>
                  <a:pt x="46649" y="31516"/>
                  <a:pt x="47173" y="31683"/>
                </a:cubicBezTo>
                <a:cubicBezTo>
                  <a:pt x="47269" y="31635"/>
                  <a:pt x="47995" y="31076"/>
                  <a:pt x="47935" y="30992"/>
                </a:cubicBezTo>
                <a:cubicBezTo>
                  <a:pt x="47864" y="30897"/>
                  <a:pt x="47852" y="30873"/>
                  <a:pt x="48042" y="30909"/>
                </a:cubicBezTo>
                <a:cubicBezTo>
                  <a:pt x="48054" y="30909"/>
                  <a:pt x="48078" y="30957"/>
                  <a:pt x="48090" y="30969"/>
                </a:cubicBezTo>
                <a:cubicBezTo>
                  <a:pt x="48138" y="31088"/>
                  <a:pt x="48031" y="31135"/>
                  <a:pt x="48304" y="31219"/>
                </a:cubicBezTo>
                <a:cubicBezTo>
                  <a:pt x="48947" y="31397"/>
                  <a:pt x="48554" y="30980"/>
                  <a:pt x="48638" y="30719"/>
                </a:cubicBezTo>
                <a:cubicBezTo>
                  <a:pt x="48733" y="30373"/>
                  <a:pt x="48685" y="30468"/>
                  <a:pt x="47935" y="29528"/>
                </a:cubicBezTo>
                <a:cubicBezTo>
                  <a:pt x="48352" y="29504"/>
                  <a:pt x="48733" y="29409"/>
                  <a:pt x="49364" y="29695"/>
                </a:cubicBezTo>
                <a:cubicBezTo>
                  <a:pt x="49483" y="29754"/>
                  <a:pt x="49721" y="29778"/>
                  <a:pt x="49852" y="29778"/>
                </a:cubicBezTo>
                <a:cubicBezTo>
                  <a:pt x="51483" y="29695"/>
                  <a:pt x="51090" y="29504"/>
                  <a:pt x="51829" y="30028"/>
                </a:cubicBezTo>
                <a:cubicBezTo>
                  <a:pt x="52245" y="30064"/>
                  <a:pt x="52424" y="30278"/>
                  <a:pt x="52722" y="30397"/>
                </a:cubicBezTo>
                <a:cubicBezTo>
                  <a:pt x="53126" y="30540"/>
                  <a:pt x="53484" y="30695"/>
                  <a:pt x="53757" y="30897"/>
                </a:cubicBezTo>
                <a:cubicBezTo>
                  <a:pt x="53984" y="31052"/>
                  <a:pt x="54627" y="30861"/>
                  <a:pt x="54281" y="30647"/>
                </a:cubicBezTo>
                <a:cubicBezTo>
                  <a:pt x="53912" y="30421"/>
                  <a:pt x="53972" y="30016"/>
                  <a:pt x="53293" y="30087"/>
                </a:cubicBezTo>
                <a:cubicBezTo>
                  <a:pt x="52567" y="30171"/>
                  <a:pt x="52412" y="30207"/>
                  <a:pt x="52269" y="30040"/>
                </a:cubicBezTo>
                <a:cubicBezTo>
                  <a:pt x="52007" y="29718"/>
                  <a:pt x="52698" y="29706"/>
                  <a:pt x="52043" y="29266"/>
                </a:cubicBezTo>
                <a:cubicBezTo>
                  <a:pt x="51436" y="28873"/>
                  <a:pt x="52436" y="28909"/>
                  <a:pt x="51710" y="28409"/>
                </a:cubicBezTo>
                <a:cubicBezTo>
                  <a:pt x="49900" y="27135"/>
                  <a:pt x="49805" y="28135"/>
                  <a:pt x="50555" y="28456"/>
                </a:cubicBezTo>
                <a:cubicBezTo>
                  <a:pt x="51031" y="28659"/>
                  <a:pt x="50781" y="28909"/>
                  <a:pt x="50174" y="29016"/>
                </a:cubicBezTo>
                <a:cubicBezTo>
                  <a:pt x="49531" y="29135"/>
                  <a:pt x="49578" y="28683"/>
                  <a:pt x="49376" y="28206"/>
                </a:cubicBezTo>
                <a:cubicBezTo>
                  <a:pt x="49328" y="28123"/>
                  <a:pt x="48935" y="27992"/>
                  <a:pt x="48793" y="28028"/>
                </a:cubicBezTo>
                <a:cubicBezTo>
                  <a:pt x="48531" y="28087"/>
                  <a:pt x="48531" y="28385"/>
                  <a:pt x="47888" y="28194"/>
                </a:cubicBezTo>
                <a:cubicBezTo>
                  <a:pt x="46840" y="27885"/>
                  <a:pt x="47947" y="28861"/>
                  <a:pt x="46006" y="27897"/>
                </a:cubicBezTo>
                <a:cubicBezTo>
                  <a:pt x="45709" y="27742"/>
                  <a:pt x="45233" y="27682"/>
                  <a:pt x="45161" y="27801"/>
                </a:cubicBezTo>
                <a:cubicBezTo>
                  <a:pt x="44863" y="28242"/>
                  <a:pt x="44602" y="28528"/>
                  <a:pt x="45256" y="28706"/>
                </a:cubicBezTo>
                <a:cubicBezTo>
                  <a:pt x="45625" y="28802"/>
                  <a:pt x="46435" y="28861"/>
                  <a:pt x="46292" y="29135"/>
                </a:cubicBezTo>
                <a:cubicBezTo>
                  <a:pt x="46054" y="29599"/>
                  <a:pt x="45995" y="29516"/>
                  <a:pt x="45280" y="29325"/>
                </a:cubicBezTo>
                <a:cubicBezTo>
                  <a:pt x="45006" y="29266"/>
                  <a:pt x="44756" y="29337"/>
                  <a:pt x="44792" y="29480"/>
                </a:cubicBezTo>
                <a:cubicBezTo>
                  <a:pt x="44863" y="29730"/>
                  <a:pt x="44637" y="29897"/>
                  <a:pt x="44899" y="30207"/>
                </a:cubicBezTo>
                <a:cubicBezTo>
                  <a:pt x="44994" y="30302"/>
                  <a:pt x="44685" y="30457"/>
                  <a:pt x="44411" y="30290"/>
                </a:cubicBezTo>
                <a:cubicBezTo>
                  <a:pt x="44113" y="30123"/>
                  <a:pt x="43673" y="29695"/>
                  <a:pt x="43375" y="29968"/>
                </a:cubicBezTo>
                <a:cubicBezTo>
                  <a:pt x="43066" y="30254"/>
                  <a:pt x="42994" y="30457"/>
                  <a:pt x="42768" y="30433"/>
                </a:cubicBezTo>
                <a:cubicBezTo>
                  <a:pt x="42506" y="30397"/>
                  <a:pt x="41649" y="30409"/>
                  <a:pt x="41565" y="30123"/>
                </a:cubicBezTo>
                <a:cubicBezTo>
                  <a:pt x="41494" y="29897"/>
                  <a:pt x="42304" y="29814"/>
                  <a:pt x="41780" y="29552"/>
                </a:cubicBezTo>
                <a:cubicBezTo>
                  <a:pt x="40411" y="28873"/>
                  <a:pt x="41268" y="29516"/>
                  <a:pt x="41053" y="28242"/>
                </a:cubicBezTo>
                <a:cubicBezTo>
                  <a:pt x="41256" y="28111"/>
                  <a:pt x="41339" y="28016"/>
                  <a:pt x="40875" y="27849"/>
                </a:cubicBezTo>
                <a:cubicBezTo>
                  <a:pt x="39637" y="27397"/>
                  <a:pt x="40208" y="27575"/>
                  <a:pt x="39863" y="27361"/>
                </a:cubicBezTo>
                <a:cubicBezTo>
                  <a:pt x="39601" y="27206"/>
                  <a:pt x="39684" y="27170"/>
                  <a:pt x="39720" y="26968"/>
                </a:cubicBezTo>
                <a:cubicBezTo>
                  <a:pt x="40006" y="27016"/>
                  <a:pt x="39803" y="26718"/>
                  <a:pt x="39744" y="26623"/>
                </a:cubicBezTo>
                <a:cubicBezTo>
                  <a:pt x="40553" y="25825"/>
                  <a:pt x="41923" y="25123"/>
                  <a:pt x="41613" y="24694"/>
                </a:cubicBezTo>
                <a:cubicBezTo>
                  <a:pt x="41565" y="24623"/>
                  <a:pt x="41375" y="24492"/>
                  <a:pt x="41220" y="24492"/>
                </a:cubicBezTo>
                <a:cubicBezTo>
                  <a:pt x="40839" y="24468"/>
                  <a:pt x="40911" y="24575"/>
                  <a:pt x="40327" y="25813"/>
                </a:cubicBezTo>
                <a:cubicBezTo>
                  <a:pt x="40125" y="26242"/>
                  <a:pt x="38863" y="25468"/>
                  <a:pt x="39160" y="26075"/>
                </a:cubicBezTo>
                <a:cubicBezTo>
                  <a:pt x="39327" y="26408"/>
                  <a:pt x="38946" y="26277"/>
                  <a:pt x="38613" y="26408"/>
                </a:cubicBezTo>
                <a:cubicBezTo>
                  <a:pt x="37160" y="26706"/>
                  <a:pt x="37363" y="26694"/>
                  <a:pt x="37065" y="26432"/>
                </a:cubicBezTo>
                <a:cubicBezTo>
                  <a:pt x="36803" y="26206"/>
                  <a:pt x="35434" y="25420"/>
                  <a:pt x="35124" y="25396"/>
                </a:cubicBezTo>
                <a:cubicBezTo>
                  <a:pt x="34410" y="25194"/>
                  <a:pt x="33493" y="24325"/>
                  <a:pt x="34017" y="24408"/>
                </a:cubicBezTo>
                <a:cubicBezTo>
                  <a:pt x="34231" y="24444"/>
                  <a:pt x="34410" y="24468"/>
                  <a:pt x="34386" y="24325"/>
                </a:cubicBezTo>
                <a:cubicBezTo>
                  <a:pt x="34386" y="24325"/>
                  <a:pt x="34446" y="24230"/>
                  <a:pt x="34529" y="24146"/>
                </a:cubicBezTo>
                <a:cubicBezTo>
                  <a:pt x="34541" y="24087"/>
                  <a:pt x="34612" y="24063"/>
                  <a:pt x="34719" y="24075"/>
                </a:cubicBezTo>
                <a:cubicBezTo>
                  <a:pt x="34648" y="24063"/>
                  <a:pt x="34588" y="24099"/>
                  <a:pt x="34529" y="24146"/>
                </a:cubicBezTo>
                <a:cubicBezTo>
                  <a:pt x="34529" y="24158"/>
                  <a:pt x="34529" y="24170"/>
                  <a:pt x="34529" y="24170"/>
                </a:cubicBezTo>
                <a:cubicBezTo>
                  <a:pt x="34743" y="24230"/>
                  <a:pt x="34850" y="24206"/>
                  <a:pt x="34862" y="24099"/>
                </a:cubicBezTo>
                <a:cubicBezTo>
                  <a:pt x="35160" y="24122"/>
                  <a:pt x="35255" y="24015"/>
                  <a:pt x="35208" y="23825"/>
                </a:cubicBezTo>
                <a:cubicBezTo>
                  <a:pt x="35565" y="23527"/>
                  <a:pt x="35172" y="23337"/>
                  <a:pt x="35374" y="23170"/>
                </a:cubicBezTo>
                <a:cubicBezTo>
                  <a:pt x="35648" y="22944"/>
                  <a:pt x="35053" y="22194"/>
                  <a:pt x="34803" y="22253"/>
                </a:cubicBezTo>
                <a:cubicBezTo>
                  <a:pt x="34529" y="22313"/>
                  <a:pt x="34291" y="22396"/>
                  <a:pt x="34576" y="22765"/>
                </a:cubicBezTo>
                <a:cubicBezTo>
                  <a:pt x="34624" y="22825"/>
                  <a:pt x="34505" y="22932"/>
                  <a:pt x="34410" y="22908"/>
                </a:cubicBezTo>
                <a:cubicBezTo>
                  <a:pt x="33814" y="22753"/>
                  <a:pt x="34279" y="23194"/>
                  <a:pt x="34088" y="23206"/>
                </a:cubicBezTo>
                <a:cubicBezTo>
                  <a:pt x="33398" y="23015"/>
                  <a:pt x="33707" y="23063"/>
                  <a:pt x="33291" y="23301"/>
                </a:cubicBezTo>
                <a:cubicBezTo>
                  <a:pt x="32945" y="23206"/>
                  <a:pt x="33029" y="23456"/>
                  <a:pt x="32755" y="23444"/>
                </a:cubicBezTo>
                <a:cubicBezTo>
                  <a:pt x="32457" y="23420"/>
                  <a:pt x="32517" y="23610"/>
                  <a:pt x="32576" y="23789"/>
                </a:cubicBezTo>
                <a:cubicBezTo>
                  <a:pt x="31850" y="24492"/>
                  <a:pt x="32171" y="24468"/>
                  <a:pt x="30826" y="24194"/>
                </a:cubicBezTo>
                <a:cubicBezTo>
                  <a:pt x="30659" y="24158"/>
                  <a:pt x="30350" y="23896"/>
                  <a:pt x="30362" y="23801"/>
                </a:cubicBezTo>
                <a:cubicBezTo>
                  <a:pt x="30385" y="23587"/>
                  <a:pt x="30385" y="23610"/>
                  <a:pt x="30612" y="23003"/>
                </a:cubicBezTo>
                <a:cubicBezTo>
                  <a:pt x="30993" y="23015"/>
                  <a:pt x="31159" y="22837"/>
                  <a:pt x="31528" y="22825"/>
                </a:cubicBezTo>
                <a:cubicBezTo>
                  <a:pt x="31838" y="22813"/>
                  <a:pt x="31933" y="22610"/>
                  <a:pt x="31874" y="22348"/>
                </a:cubicBezTo>
                <a:cubicBezTo>
                  <a:pt x="31838" y="22217"/>
                  <a:pt x="31243" y="21956"/>
                  <a:pt x="31159" y="21979"/>
                </a:cubicBezTo>
                <a:cubicBezTo>
                  <a:pt x="30862" y="22086"/>
                  <a:pt x="30576" y="22194"/>
                  <a:pt x="30290" y="22301"/>
                </a:cubicBezTo>
                <a:cubicBezTo>
                  <a:pt x="30338" y="22503"/>
                  <a:pt x="30040" y="22420"/>
                  <a:pt x="29862" y="22432"/>
                </a:cubicBezTo>
                <a:cubicBezTo>
                  <a:pt x="29338" y="22444"/>
                  <a:pt x="29457" y="22479"/>
                  <a:pt x="29314" y="22408"/>
                </a:cubicBezTo>
                <a:cubicBezTo>
                  <a:pt x="29302" y="22420"/>
                  <a:pt x="29302" y="22432"/>
                  <a:pt x="29290" y="22444"/>
                </a:cubicBezTo>
                <a:cubicBezTo>
                  <a:pt x="28528" y="22110"/>
                  <a:pt x="28528" y="22098"/>
                  <a:pt x="28266" y="21670"/>
                </a:cubicBezTo>
                <a:cubicBezTo>
                  <a:pt x="28754" y="21324"/>
                  <a:pt x="27957" y="21098"/>
                  <a:pt x="27969" y="20741"/>
                </a:cubicBezTo>
                <a:cubicBezTo>
                  <a:pt x="27969" y="20634"/>
                  <a:pt x="28016" y="20539"/>
                  <a:pt x="28004" y="20420"/>
                </a:cubicBezTo>
                <a:cubicBezTo>
                  <a:pt x="28004" y="20289"/>
                  <a:pt x="27564" y="19931"/>
                  <a:pt x="27385" y="19908"/>
                </a:cubicBezTo>
                <a:cubicBezTo>
                  <a:pt x="26659" y="19812"/>
                  <a:pt x="25956" y="19765"/>
                  <a:pt x="25575" y="19693"/>
                </a:cubicBezTo>
                <a:cubicBezTo>
                  <a:pt x="23587" y="19324"/>
                  <a:pt x="24611" y="18515"/>
                  <a:pt x="23635" y="18265"/>
                </a:cubicBezTo>
                <a:cubicBezTo>
                  <a:pt x="23432" y="18205"/>
                  <a:pt x="23277" y="18110"/>
                  <a:pt x="23206" y="18038"/>
                </a:cubicBezTo>
                <a:cubicBezTo>
                  <a:pt x="23016" y="17860"/>
                  <a:pt x="23027" y="17753"/>
                  <a:pt x="23301" y="17419"/>
                </a:cubicBezTo>
                <a:cubicBezTo>
                  <a:pt x="23408" y="17276"/>
                  <a:pt x="22944" y="17003"/>
                  <a:pt x="22813" y="17038"/>
                </a:cubicBezTo>
                <a:cubicBezTo>
                  <a:pt x="21622" y="17288"/>
                  <a:pt x="21575" y="16288"/>
                  <a:pt x="20849" y="16229"/>
                </a:cubicBezTo>
                <a:cubicBezTo>
                  <a:pt x="20694" y="16205"/>
                  <a:pt x="20420" y="15907"/>
                  <a:pt x="20408" y="15788"/>
                </a:cubicBezTo>
                <a:cubicBezTo>
                  <a:pt x="20408" y="15538"/>
                  <a:pt x="20777" y="15693"/>
                  <a:pt x="20075" y="14836"/>
                </a:cubicBezTo>
                <a:cubicBezTo>
                  <a:pt x="19444" y="14050"/>
                  <a:pt x="19515" y="15324"/>
                  <a:pt x="19170" y="14764"/>
                </a:cubicBezTo>
                <a:cubicBezTo>
                  <a:pt x="18825" y="14193"/>
                  <a:pt x="18825" y="14193"/>
                  <a:pt x="18408" y="13978"/>
                </a:cubicBezTo>
                <a:cubicBezTo>
                  <a:pt x="17955" y="13740"/>
                  <a:pt x="18658" y="14586"/>
                  <a:pt x="18313" y="14467"/>
                </a:cubicBezTo>
                <a:cubicBezTo>
                  <a:pt x="18182" y="14419"/>
                  <a:pt x="18003" y="14276"/>
                  <a:pt x="17824" y="14002"/>
                </a:cubicBezTo>
                <a:cubicBezTo>
                  <a:pt x="17336" y="13204"/>
                  <a:pt x="16967" y="13371"/>
                  <a:pt x="16598" y="13002"/>
                </a:cubicBezTo>
                <a:cubicBezTo>
                  <a:pt x="16336" y="12740"/>
                  <a:pt x="15384" y="11740"/>
                  <a:pt x="15312" y="11490"/>
                </a:cubicBezTo>
                <a:cubicBezTo>
                  <a:pt x="14979" y="10395"/>
                  <a:pt x="13169" y="9740"/>
                  <a:pt x="13145" y="9097"/>
                </a:cubicBezTo>
                <a:cubicBezTo>
                  <a:pt x="13133" y="8561"/>
                  <a:pt x="14895" y="10597"/>
                  <a:pt x="13336" y="7501"/>
                </a:cubicBezTo>
                <a:cubicBezTo>
                  <a:pt x="13240" y="7311"/>
                  <a:pt x="13383" y="7573"/>
                  <a:pt x="13205" y="7430"/>
                </a:cubicBezTo>
                <a:cubicBezTo>
                  <a:pt x="12871" y="7144"/>
                  <a:pt x="12776" y="6787"/>
                  <a:pt x="13002" y="6823"/>
                </a:cubicBezTo>
                <a:cubicBezTo>
                  <a:pt x="13169" y="6858"/>
                  <a:pt x="13657" y="7097"/>
                  <a:pt x="13586" y="6906"/>
                </a:cubicBezTo>
                <a:cubicBezTo>
                  <a:pt x="13229" y="5954"/>
                  <a:pt x="13860" y="6227"/>
                  <a:pt x="13240" y="4703"/>
                </a:cubicBezTo>
                <a:cubicBezTo>
                  <a:pt x="13050" y="4227"/>
                  <a:pt x="12205" y="2584"/>
                  <a:pt x="11752" y="2584"/>
                </a:cubicBezTo>
                <a:cubicBezTo>
                  <a:pt x="11490" y="2584"/>
                  <a:pt x="11133" y="2322"/>
                  <a:pt x="10847" y="2251"/>
                </a:cubicBezTo>
                <a:cubicBezTo>
                  <a:pt x="10359" y="2132"/>
                  <a:pt x="10097" y="858"/>
                  <a:pt x="9883" y="977"/>
                </a:cubicBezTo>
                <a:cubicBezTo>
                  <a:pt x="9300" y="1334"/>
                  <a:pt x="8561" y="691"/>
                  <a:pt x="8097" y="655"/>
                </a:cubicBezTo>
                <a:cubicBezTo>
                  <a:pt x="6966" y="572"/>
                  <a:pt x="8204" y="2024"/>
                  <a:pt x="7728" y="2048"/>
                </a:cubicBezTo>
                <a:cubicBezTo>
                  <a:pt x="7144" y="2084"/>
                  <a:pt x="7561" y="2882"/>
                  <a:pt x="6549" y="1096"/>
                </a:cubicBezTo>
                <a:cubicBezTo>
                  <a:pt x="6442" y="917"/>
                  <a:pt x="5930" y="465"/>
                  <a:pt x="5811" y="453"/>
                </a:cubicBezTo>
                <a:cubicBezTo>
                  <a:pt x="5704" y="453"/>
                  <a:pt x="5775" y="620"/>
                  <a:pt x="5811" y="751"/>
                </a:cubicBezTo>
                <a:cubicBezTo>
                  <a:pt x="6097" y="1679"/>
                  <a:pt x="5061" y="1155"/>
                  <a:pt x="5204" y="1632"/>
                </a:cubicBezTo>
                <a:cubicBezTo>
                  <a:pt x="5299" y="1929"/>
                  <a:pt x="5466" y="2275"/>
                  <a:pt x="5537" y="2548"/>
                </a:cubicBezTo>
                <a:cubicBezTo>
                  <a:pt x="5620" y="2870"/>
                  <a:pt x="5323" y="2763"/>
                  <a:pt x="5251" y="2917"/>
                </a:cubicBezTo>
                <a:cubicBezTo>
                  <a:pt x="5168" y="3096"/>
                  <a:pt x="5549" y="3429"/>
                  <a:pt x="5025" y="3656"/>
                </a:cubicBezTo>
                <a:cubicBezTo>
                  <a:pt x="4573" y="3858"/>
                  <a:pt x="4299" y="3048"/>
                  <a:pt x="3715" y="2858"/>
                </a:cubicBezTo>
                <a:cubicBezTo>
                  <a:pt x="2572" y="2465"/>
                  <a:pt x="3513" y="3167"/>
                  <a:pt x="1822" y="1393"/>
                </a:cubicBezTo>
                <a:cubicBezTo>
                  <a:pt x="989" y="477"/>
                  <a:pt x="1" y="0"/>
                  <a:pt x="2406" y="2334"/>
                </a:cubicBezTo>
                <a:cubicBezTo>
                  <a:pt x="2644" y="2572"/>
                  <a:pt x="2799" y="2858"/>
                  <a:pt x="3001" y="3120"/>
                </a:cubicBezTo>
                <a:cubicBezTo>
                  <a:pt x="3620" y="4799"/>
                  <a:pt x="4454" y="4989"/>
                  <a:pt x="4418" y="4691"/>
                </a:cubicBezTo>
                <a:cubicBezTo>
                  <a:pt x="4394" y="4537"/>
                  <a:pt x="4335" y="4334"/>
                  <a:pt x="4311" y="4156"/>
                </a:cubicBezTo>
                <a:cubicBezTo>
                  <a:pt x="4299" y="4037"/>
                  <a:pt x="4466" y="4084"/>
                  <a:pt x="4573" y="4215"/>
                </a:cubicBezTo>
                <a:cubicBezTo>
                  <a:pt x="5490" y="5311"/>
                  <a:pt x="5442" y="5501"/>
                  <a:pt x="5740" y="6620"/>
                </a:cubicBezTo>
                <a:cubicBezTo>
                  <a:pt x="5882" y="7132"/>
                  <a:pt x="5120" y="6275"/>
                  <a:pt x="4882" y="6454"/>
                </a:cubicBezTo>
                <a:cubicBezTo>
                  <a:pt x="4454" y="6775"/>
                  <a:pt x="4323" y="6299"/>
                  <a:pt x="5573" y="8513"/>
                </a:cubicBezTo>
                <a:cubicBezTo>
                  <a:pt x="6013" y="9263"/>
                  <a:pt x="5930" y="10287"/>
                  <a:pt x="4430" y="8263"/>
                </a:cubicBezTo>
                <a:cubicBezTo>
                  <a:pt x="4085" y="7787"/>
                  <a:pt x="4096" y="7859"/>
                  <a:pt x="3001" y="7168"/>
                </a:cubicBezTo>
                <a:cubicBezTo>
                  <a:pt x="3799" y="8978"/>
                  <a:pt x="3596" y="9025"/>
                  <a:pt x="4585" y="10383"/>
                </a:cubicBezTo>
                <a:cubicBezTo>
                  <a:pt x="4847" y="10740"/>
                  <a:pt x="5228" y="11240"/>
                  <a:pt x="5204" y="11466"/>
                </a:cubicBezTo>
                <a:cubicBezTo>
                  <a:pt x="5180" y="11645"/>
                  <a:pt x="4787" y="11276"/>
                  <a:pt x="4275" y="10859"/>
                </a:cubicBezTo>
                <a:cubicBezTo>
                  <a:pt x="4120" y="10728"/>
                  <a:pt x="4156" y="10859"/>
                  <a:pt x="4216" y="10930"/>
                </a:cubicBezTo>
                <a:cubicBezTo>
                  <a:pt x="4477" y="11204"/>
                  <a:pt x="4430" y="11228"/>
                  <a:pt x="5787" y="13395"/>
                </a:cubicBezTo>
                <a:cubicBezTo>
                  <a:pt x="5906" y="13895"/>
                  <a:pt x="6549" y="14478"/>
                  <a:pt x="6835" y="14990"/>
                </a:cubicBezTo>
                <a:cubicBezTo>
                  <a:pt x="7109" y="15490"/>
                  <a:pt x="7549" y="15955"/>
                  <a:pt x="7942" y="16419"/>
                </a:cubicBezTo>
                <a:cubicBezTo>
                  <a:pt x="8228" y="16776"/>
                  <a:pt x="7740" y="16610"/>
                  <a:pt x="7871" y="17026"/>
                </a:cubicBezTo>
                <a:cubicBezTo>
                  <a:pt x="7978" y="17336"/>
                  <a:pt x="7883" y="17503"/>
                  <a:pt x="7966" y="17800"/>
                </a:cubicBezTo>
                <a:cubicBezTo>
                  <a:pt x="8252" y="18848"/>
                  <a:pt x="6573" y="17705"/>
                  <a:pt x="5811" y="17574"/>
                </a:cubicBezTo>
                <a:cubicBezTo>
                  <a:pt x="4763" y="16955"/>
                  <a:pt x="4454" y="17312"/>
                  <a:pt x="4906" y="17550"/>
                </a:cubicBezTo>
                <a:cubicBezTo>
                  <a:pt x="10502" y="20384"/>
                  <a:pt x="8454" y="19967"/>
                  <a:pt x="8692" y="20682"/>
                </a:cubicBezTo>
                <a:cubicBezTo>
                  <a:pt x="8978" y="21444"/>
                  <a:pt x="8049" y="20634"/>
                  <a:pt x="8180" y="21277"/>
                </a:cubicBezTo>
                <a:cubicBezTo>
                  <a:pt x="8276" y="21705"/>
                  <a:pt x="7799" y="21182"/>
                  <a:pt x="7240" y="21324"/>
                </a:cubicBezTo>
                <a:cubicBezTo>
                  <a:pt x="5490" y="21765"/>
                  <a:pt x="5216" y="21694"/>
                  <a:pt x="4787" y="22301"/>
                </a:cubicBezTo>
                <a:cubicBezTo>
                  <a:pt x="4966" y="22908"/>
                  <a:pt x="4144" y="22729"/>
                  <a:pt x="4370" y="23122"/>
                </a:cubicBezTo>
                <a:cubicBezTo>
                  <a:pt x="4680" y="23682"/>
                  <a:pt x="3823" y="23206"/>
                  <a:pt x="4370" y="23825"/>
                </a:cubicBezTo>
                <a:cubicBezTo>
                  <a:pt x="4608" y="24075"/>
                  <a:pt x="4906" y="24706"/>
                  <a:pt x="4799" y="24730"/>
                </a:cubicBezTo>
                <a:cubicBezTo>
                  <a:pt x="4454" y="24837"/>
                  <a:pt x="4192" y="25087"/>
                  <a:pt x="3192" y="24265"/>
                </a:cubicBezTo>
                <a:cubicBezTo>
                  <a:pt x="2715" y="23861"/>
                  <a:pt x="2501" y="24087"/>
                  <a:pt x="2489" y="24206"/>
                </a:cubicBezTo>
                <a:cubicBezTo>
                  <a:pt x="2370" y="25015"/>
                  <a:pt x="2668" y="24765"/>
                  <a:pt x="1763" y="25063"/>
                </a:cubicBezTo>
                <a:cubicBezTo>
                  <a:pt x="1441" y="25170"/>
                  <a:pt x="2775" y="26194"/>
                  <a:pt x="2894" y="26742"/>
                </a:cubicBezTo>
                <a:cubicBezTo>
                  <a:pt x="3192" y="28063"/>
                  <a:pt x="1382" y="27659"/>
                  <a:pt x="3299" y="29516"/>
                </a:cubicBezTo>
                <a:cubicBezTo>
                  <a:pt x="3882" y="30076"/>
                  <a:pt x="4239" y="30111"/>
                  <a:pt x="4525" y="30123"/>
                </a:cubicBezTo>
                <a:cubicBezTo>
                  <a:pt x="6168" y="30195"/>
                  <a:pt x="6728" y="30945"/>
                  <a:pt x="6537" y="29968"/>
                </a:cubicBezTo>
                <a:cubicBezTo>
                  <a:pt x="6537" y="29957"/>
                  <a:pt x="6371" y="29837"/>
                  <a:pt x="6359" y="29814"/>
                </a:cubicBezTo>
                <a:cubicBezTo>
                  <a:pt x="6359" y="29814"/>
                  <a:pt x="6359" y="29802"/>
                  <a:pt x="6371" y="29790"/>
                </a:cubicBezTo>
                <a:cubicBezTo>
                  <a:pt x="6097" y="29599"/>
                  <a:pt x="5787" y="29421"/>
                  <a:pt x="5644" y="29135"/>
                </a:cubicBezTo>
                <a:cubicBezTo>
                  <a:pt x="5275" y="28397"/>
                  <a:pt x="6549" y="29337"/>
                  <a:pt x="6371" y="29790"/>
                </a:cubicBezTo>
                <a:cubicBezTo>
                  <a:pt x="6418" y="29826"/>
                  <a:pt x="6502" y="29921"/>
                  <a:pt x="6525" y="29957"/>
                </a:cubicBezTo>
                <a:cubicBezTo>
                  <a:pt x="6716" y="30076"/>
                  <a:pt x="7168" y="30254"/>
                  <a:pt x="7561" y="30504"/>
                </a:cubicBezTo>
                <a:cubicBezTo>
                  <a:pt x="8287" y="30980"/>
                  <a:pt x="9383" y="31957"/>
                  <a:pt x="9764" y="32242"/>
                </a:cubicBezTo>
                <a:cubicBezTo>
                  <a:pt x="10573" y="32874"/>
                  <a:pt x="11193" y="34052"/>
                  <a:pt x="11395" y="34481"/>
                </a:cubicBezTo>
                <a:cubicBezTo>
                  <a:pt x="11609" y="34945"/>
                  <a:pt x="12538" y="35267"/>
                  <a:pt x="12645" y="35219"/>
                </a:cubicBezTo>
                <a:cubicBezTo>
                  <a:pt x="13050" y="35040"/>
                  <a:pt x="14657" y="35791"/>
                  <a:pt x="14657" y="36064"/>
                </a:cubicBezTo>
                <a:cubicBezTo>
                  <a:pt x="14657" y="36291"/>
                  <a:pt x="15396" y="37374"/>
                  <a:pt x="15777" y="37386"/>
                </a:cubicBezTo>
                <a:cubicBezTo>
                  <a:pt x="16122" y="37410"/>
                  <a:pt x="17705" y="38172"/>
                  <a:pt x="17765" y="37707"/>
                </a:cubicBezTo>
                <a:cubicBezTo>
                  <a:pt x="17812" y="37338"/>
                  <a:pt x="19539" y="38255"/>
                  <a:pt x="20158" y="38708"/>
                </a:cubicBezTo>
                <a:cubicBezTo>
                  <a:pt x="20527" y="38981"/>
                  <a:pt x="20944" y="39172"/>
                  <a:pt x="21349" y="39398"/>
                </a:cubicBezTo>
                <a:cubicBezTo>
                  <a:pt x="24682" y="41148"/>
                  <a:pt x="23539" y="41803"/>
                  <a:pt x="25302" y="42839"/>
                </a:cubicBezTo>
                <a:cubicBezTo>
                  <a:pt x="26790" y="43696"/>
                  <a:pt x="27897" y="45232"/>
                  <a:pt x="29504" y="45994"/>
                </a:cubicBezTo>
                <a:cubicBezTo>
                  <a:pt x="29623" y="46054"/>
                  <a:pt x="29731" y="46161"/>
                  <a:pt x="29826" y="46232"/>
                </a:cubicBezTo>
                <a:cubicBezTo>
                  <a:pt x="31088" y="47363"/>
                  <a:pt x="32040" y="47125"/>
                  <a:pt x="32695" y="47732"/>
                </a:cubicBezTo>
                <a:cubicBezTo>
                  <a:pt x="33124" y="48125"/>
                  <a:pt x="33303" y="48364"/>
                  <a:pt x="34160" y="48709"/>
                </a:cubicBezTo>
                <a:cubicBezTo>
                  <a:pt x="38577" y="50411"/>
                  <a:pt x="38232" y="49899"/>
                  <a:pt x="38613" y="50376"/>
                </a:cubicBezTo>
                <a:cubicBezTo>
                  <a:pt x="38827" y="50626"/>
                  <a:pt x="38898" y="50673"/>
                  <a:pt x="39137" y="50697"/>
                </a:cubicBezTo>
                <a:cubicBezTo>
                  <a:pt x="40101" y="50769"/>
                  <a:pt x="41196" y="51102"/>
                  <a:pt x="42244" y="51304"/>
                </a:cubicBezTo>
                <a:cubicBezTo>
                  <a:pt x="42685" y="51388"/>
                  <a:pt x="43054" y="51673"/>
                  <a:pt x="43363" y="51947"/>
                </a:cubicBezTo>
                <a:cubicBezTo>
                  <a:pt x="43661" y="52209"/>
                  <a:pt x="44221" y="52126"/>
                  <a:pt x="44852" y="52364"/>
                </a:cubicBezTo>
                <a:cubicBezTo>
                  <a:pt x="45566" y="52638"/>
                  <a:pt x="44768" y="52709"/>
                  <a:pt x="45435" y="52840"/>
                </a:cubicBezTo>
                <a:cubicBezTo>
                  <a:pt x="45590" y="52864"/>
                  <a:pt x="45768" y="52876"/>
                  <a:pt x="45887" y="52912"/>
                </a:cubicBezTo>
                <a:cubicBezTo>
                  <a:pt x="47149" y="53376"/>
                  <a:pt x="47554" y="52757"/>
                  <a:pt x="47995" y="52971"/>
                </a:cubicBezTo>
                <a:cubicBezTo>
                  <a:pt x="49043" y="53483"/>
                  <a:pt x="49316" y="53150"/>
                  <a:pt x="50912" y="53578"/>
                </a:cubicBezTo>
                <a:cubicBezTo>
                  <a:pt x="51269" y="53674"/>
                  <a:pt x="51591" y="53876"/>
                  <a:pt x="51281" y="54031"/>
                </a:cubicBezTo>
                <a:cubicBezTo>
                  <a:pt x="50888" y="54209"/>
                  <a:pt x="48912" y="53352"/>
                  <a:pt x="50495" y="54531"/>
                </a:cubicBezTo>
                <a:cubicBezTo>
                  <a:pt x="50900" y="54829"/>
                  <a:pt x="51519" y="54983"/>
                  <a:pt x="52102" y="54936"/>
                </a:cubicBezTo>
                <a:cubicBezTo>
                  <a:pt x="53519" y="54793"/>
                  <a:pt x="54948" y="54626"/>
                  <a:pt x="55555" y="54114"/>
                </a:cubicBezTo>
                <a:cubicBezTo>
                  <a:pt x="55674" y="54019"/>
                  <a:pt x="55984" y="54031"/>
                  <a:pt x="56234" y="54007"/>
                </a:cubicBezTo>
                <a:cubicBezTo>
                  <a:pt x="56436" y="53995"/>
                  <a:pt x="56401" y="53888"/>
                  <a:pt x="56174" y="53828"/>
                </a:cubicBezTo>
                <a:cubicBezTo>
                  <a:pt x="55722" y="53709"/>
                  <a:pt x="55270" y="53698"/>
                  <a:pt x="55270" y="53543"/>
                </a:cubicBezTo>
                <a:cubicBezTo>
                  <a:pt x="55270" y="53459"/>
                  <a:pt x="55317" y="53376"/>
                  <a:pt x="55591" y="53400"/>
                </a:cubicBezTo>
                <a:cubicBezTo>
                  <a:pt x="55972" y="53424"/>
                  <a:pt x="56282" y="53364"/>
                  <a:pt x="56686" y="53412"/>
                </a:cubicBezTo>
                <a:cubicBezTo>
                  <a:pt x="55460" y="53066"/>
                  <a:pt x="56663" y="52733"/>
                  <a:pt x="57079" y="52650"/>
                </a:cubicBezTo>
                <a:cubicBezTo>
                  <a:pt x="57734" y="52531"/>
                  <a:pt x="57329" y="52126"/>
                  <a:pt x="57175" y="52043"/>
                </a:cubicBezTo>
                <a:cubicBezTo>
                  <a:pt x="56972" y="51923"/>
                  <a:pt x="56532" y="51828"/>
                  <a:pt x="56210" y="51733"/>
                </a:cubicBezTo>
                <a:cubicBezTo>
                  <a:pt x="55948" y="51650"/>
                  <a:pt x="55782" y="51697"/>
                  <a:pt x="55567" y="51673"/>
                </a:cubicBezTo>
                <a:cubicBezTo>
                  <a:pt x="55222" y="51650"/>
                  <a:pt x="55020" y="51685"/>
                  <a:pt x="55079" y="51816"/>
                </a:cubicBezTo>
                <a:cubicBezTo>
                  <a:pt x="55186" y="51912"/>
                  <a:pt x="55031" y="51923"/>
                  <a:pt x="55031" y="51923"/>
                </a:cubicBezTo>
                <a:cubicBezTo>
                  <a:pt x="55353" y="52174"/>
                  <a:pt x="55293" y="52221"/>
                  <a:pt x="54722" y="52174"/>
                </a:cubicBezTo>
                <a:cubicBezTo>
                  <a:pt x="54662" y="52162"/>
                  <a:pt x="54579" y="52138"/>
                  <a:pt x="54519" y="52114"/>
                </a:cubicBezTo>
                <a:cubicBezTo>
                  <a:pt x="54186" y="51983"/>
                  <a:pt x="54615" y="51959"/>
                  <a:pt x="54996" y="51923"/>
                </a:cubicBezTo>
                <a:cubicBezTo>
                  <a:pt x="55020" y="51923"/>
                  <a:pt x="55091" y="51697"/>
                  <a:pt x="55008" y="51673"/>
                </a:cubicBezTo>
                <a:cubicBezTo>
                  <a:pt x="53734" y="51340"/>
                  <a:pt x="53436" y="51364"/>
                  <a:pt x="53079" y="51423"/>
                </a:cubicBezTo>
                <a:cubicBezTo>
                  <a:pt x="52984" y="51435"/>
                  <a:pt x="52817" y="51423"/>
                  <a:pt x="52769" y="51364"/>
                </a:cubicBezTo>
                <a:cubicBezTo>
                  <a:pt x="52674" y="51221"/>
                  <a:pt x="53067" y="51281"/>
                  <a:pt x="53746" y="51126"/>
                </a:cubicBezTo>
                <a:cubicBezTo>
                  <a:pt x="54091" y="51042"/>
                  <a:pt x="54043" y="50840"/>
                  <a:pt x="54412" y="50745"/>
                </a:cubicBezTo>
                <a:cubicBezTo>
                  <a:pt x="55150" y="50554"/>
                  <a:pt x="53769" y="50161"/>
                  <a:pt x="54996" y="49959"/>
                </a:cubicBezTo>
                <a:cubicBezTo>
                  <a:pt x="56293" y="49733"/>
                  <a:pt x="55353" y="49018"/>
                  <a:pt x="57091" y="49304"/>
                </a:cubicBezTo>
                <a:cubicBezTo>
                  <a:pt x="57401" y="49364"/>
                  <a:pt x="59461" y="49209"/>
                  <a:pt x="59984" y="49078"/>
                </a:cubicBezTo>
                <a:cubicBezTo>
                  <a:pt x="63354" y="48173"/>
                  <a:pt x="64723" y="48911"/>
                  <a:pt x="70831" y="49959"/>
                </a:cubicBezTo>
                <a:cubicBezTo>
                  <a:pt x="71331" y="50030"/>
                  <a:pt x="71831" y="49590"/>
                  <a:pt x="71022" y="49471"/>
                </a:cubicBezTo>
                <a:cubicBezTo>
                  <a:pt x="68807" y="49126"/>
                  <a:pt x="68938" y="49245"/>
                  <a:pt x="68890" y="49030"/>
                </a:cubicBezTo>
                <a:cubicBezTo>
                  <a:pt x="68890" y="49018"/>
                  <a:pt x="69021" y="49006"/>
                  <a:pt x="69093" y="49006"/>
                </a:cubicBezTo>
                <a:cubicBezTo>
                  <a:pt x="69962" y="49054"/>
                  <a:pt x="70021" y="49090"/>
                  <a:pt x="70081" y="49006"/>
                </a:cubicBezTo>
                <a:cubicBezTo>
                  <a:pt x="70307" y="48745"/>
                  <a:pt x="67569" y="48506"/>
                  <a:pt x="67354" y="48423"/>
                </a:cubicBezTo>
                <a:cubicBezTo>
                  <a:pt x="66723" y="48221"/>
                  <a:pt x="66473" y="48328"/>
                  <a:pt x="66140" y="48471"/>
                </a:cubicBezTo>
                <a:cubicBezTo>
                  <a:pt x="65830" y="48590"/>
                  <a:pt x="64402" y="48602"/>
                  <a:pt x="62699" y="47971"/>
                </a:cubicBezTo>
                <a:cubicBezTo>
                  <a:pt x="62354" y="47602"/>
                  <a:pt x="60973" y="47244"/>
                  <a:pt x="61687" y="47232"/>
                </a:cubicBezTo>
                <a:cubicBezTo>
                  <a:pt x="63294" y="47185"/>
                  <a:pt x="63830" y="47232"/>
                  <a:pt x="64711" y="47363"/>
                </a:cubicBezTo>
                <a:cubicBezTo>
                  <a:pt x="66295" y="47554"/>
                  <a:pt x="66176" y="47423"/>
                  <a:pt x="67057" y="47673"/>
                </a:cubicBezTo>
                <a:cubicBezTo>
                  <a:pt x="67676" y="47840"/>
                  <a:pt x="67700" y="47423"/>
                  <a:pt x="69057" y="47542"/>
                </a:cubicBezTo>
                <a:cubicBezTo>
                  <a:pt x="69998" y="47613"/>
                  <a:pt x="70760" y="47506"/>
                  <a:pt x="72629" y="46851"/>
                </a:cubicBezTo>
                <a:cubicBezTo>
                  <a:pt x="73403" y="46589"/>
                  <a:pt x="74474" y="46744"/>
                  <a:pt x="74272" y="46435"/>
                </a:cubicBezTo>
                <a:cubicBezTo>
                  <a:pt x="73819" y="45744"/>
                  <a:pt x="73403" y="46101"/>
                  <a:pt x="74486" y="45458"/>
                </a:cubicBezTo>
                <a:cubicBezTo>
                  <a:pt x="74605" y="45387"/>
                  <a:pt x="74665" y="45304"/>
                  <a:pt x="74820" y="45244"/>
                </a:cubicBezTo>
                <a:cubicBezTo>
                  <a:pt x="75320" y="45077"/>
                  <a:pt x="76391" y="45185"/>
                  <a:pt x="76653" y="45220"/>
                </a:cubicBezTo>
                <a:cubicBezTo>
                  <a:pt x="77546" y="45375"/>
                  <a:pt x="78594" y="45327"/>
                  <a:pt x="79570" y="45363"/>
                </a:cubicBezTo>
                <a:cubicBezTo>
                  <a:pt x="80928" y="45411"/>
                  <a:pt x="82702" y="44696"/>
                  <a:pt x="83071" y="44387"/>
                </a:cubicBezTo>
                <a:cubicBezTo>
                  <a:pt x="83595" y="43946"/>
                  <a:pt x="85011" y="44387"/>
                  <a:pt x="85916" y="43994"/>
                </a:cubicBezTo>
                <a:cubicBezTo>
                  <a:pt x="87095" y="43482"/>
                  <a:pt x="87655" y="43815"/>
                  <a:pt x="88095" y="43720"/>
                </a:cubicBezTo>
                <a:cubicBezTo>
                  <a:pt x="89393" y="43446"/>
                  <a:pt x="89440" y="43815"/>
                  <a:pt x="92096" y="43387"/>
                </a:cubicBezTo>
                <a:cubicBezTo>
                  <a:pt x="92703" y="43280"/>
                  <a:pt x="92822" y="42863"/>
                  <a:pt x="91215" y="42839"/>
                </a:cubicBezTo>
                <a:cubicBezTo>
                  <a:pt x="88571" y="42768"/>
                  <a:pt x="90048" y="41767"/>
                  <a:pt x="88178" y="42113"/>
                </a:cubicBezTo>
                <a:cubicBezTo>
                  <a:pt x="87583" y="42220"/>
                  <a:pt x="87285" y="42172"/>
                  <a:pt x="87262" y="42113"/>
                </a:cubicBezTo>
                <a:cubicBezTo>
                  <a:pt x="87226" y="42006"/>
                  <a:pt x="87774" y="41946"/>
                  <a:pt x="88131" y="41803"/>
                </a:cubicBezTo>
                <a:cubicBezTo>
                  <a:pt x="89369" y="41291"/>
                  <a:pt x="90845" y="41065"/>
                  <a:pt x="92298" y="40720"/>
                </a:cubicBezTo>
                <a:cubicBezTo>
                  <a:pt x="92334" y="40708"/>
                  <a:pt x="92310" y="40696"/>
                  <a:pt x="92381" y="40636"/>
                </a:cubicBezTo>
                <a:cubicBezTo>
                  <a:pt x="92441" y="40601"/>
                  <a:pt x="92310" y="40541"/>
                  <a:pt x="92215" y="40553"/>
                </a:cubicBezTo>
                <a:close/>
                <a:moveTo>
                  <a:pt x="4704" y="9442"/>
                </a:moveTo>
                <a:cubicBezTo>
                  <a:pt x="4644" y="9002"/>
                  <a:pt x="4978" y="9525"/>
                  <a:pt x="4966" y="9668"/>
                </a:cubicBezTo>
                <a:cubicBezTo>
                  <a:pt x="4966" y="9775"/>
                  <a:pt x="4728" y="9621"/>
                  <a:pt x="4704" y="9442"/>
                </a:cubicBezTo>
                <a:close/>
                <a:moveTo>
                  <a:pt x="25278" y="20705"/>
                </a:moveTo>
                <a:cubicBezTo>
                  <a:pt x="25242" y="20670"/>
                  <a:pt x="25206" y="20622"/>
                  <a:pt x="25182" y="20598"/>
                </a:cubicBezTo>
                <a:cubicBezTo>
                  <a:pt x="25218" y="20634"/>
                  <a:pt x="25254" y="20670"/>
                  <a:pt x="25278" y="20705"/>
                </a:cubicBezTo>
                <a:cubicBezTo>
                  <a:pt x="25325" y="20765"/>
                  <a:pt x="25373" y="20824"/>
                  <a:pt x="25373" y="20824"/>
                </a:cubicBezTo>
                <a:cubicBezTo>
                  <a:pt x="25337" y="20789"/>
                  <a:pt x="25313" y="20753"/>
                  <a:pt x="25278" y="20705"/>
                </a:cubicBezTo>
                <a:close/>
                <a:moveTo>
                  <a:pt x="54686" y="33981"/>
                </a:moveTo>
                <a:lnTo>
                  <a:pt x="54650" y="34005"/>
                </a:lnTo>
                <a:close/>
                <a:moveTo>
                  <a:pt x="54579" y="34207"/>
                </a:moveTo>
                <a:cubicBezTo>
                  <a:pt x="54603" y="34147"/>
                  <a:pt x="54615" y="34076"/>
                  <a:pt x="54639" y="34005"/>
                </a:cubicBezTo>
                <a:cubicBezTo>
                  <a:pt x="54650" y="34005"/>
                  <a:pt x="54615" y="34112"/>
                  <a:pt x="54579" y="34207"/>
                </a:cubicBezTo>
                <a:close/>
                <a:moveTo>
                  <a:pt x="54519" y="34362"/>
                </a:moveTo>
                <a:cubicBezTo>
                  <a:pt x="54508" y="34386"/>
                  <a:pt x="54496" y="34409"/>
                  <a:pt x="54496" y="34433"/>
                </a:cubicBezTo>
                <a:cubicBezTo>
                  <a:pt x="54508" y="34409"/>
                  <a:pt x="54519" y="34386"/>
                  <a:pt x="54519" y="34362"/>
                </a:cubicBezTo>
                <a:close/>
                <a:moveTo>
                  <a:pt x="53817" y="36207"/>
                </a:moveTo>
                <a:cubicBezTo>
                  <a:pt x="53710" y="36207"/>
                  <a:pt x="53460" y="36148"/>
                  <a:pt x="53412" y="36052"/>
                </a:cubicBezTo>
                <a:cubicBezTo>
                  <a:pt x="53365" y="35945"/>
                  <a:pt x="53424" y="36005"/>
                  <a:pt x="53650" y="35886"/>
                </a:cubicBezTo>
                <a:cubicBezTo>
                  <a:pt x="53353" y="35683"/>
                  <a:pt x="53365" y="35564"/>
                  <a:pt x="53281" y="35160"/>
                </a:cubicBezTo>
                <a:cubicBezTo>
                  <a:pt x="53257" y="35064"/>
                  <a:pt x="53472" y="35088"/>
                  <a:pt x="53626" y="35088"/>
                </a:cubicBezTo>
                <a:cubicBezTo>
                  <a:pt x="53626" y="35088"/>
                  <a:pt x="53626" y="35088"/>
                  <a:pt x="53626" y="35076"/>
                </a:cubicBezTo>
                <a:cubicBezTo>
                  <a:pt x="53484" y="35064"/>
                  <a:pt x="53400" y="35017"/>
                  <a:pt x="53400" y="34957"/>
                </a:cubicBezTo>
                <a:cubicBezTo>
                  <a:pt x="53412" y="34659"/>
                  <a:pt x="54222" y="35588"/>
                  <a:pt x="53650" y="35898"/>
                </a:cubicBezTo>
                <a:cubicBezTo>
                  <a:pt x="53865" y="36041"/>
                  <a:pt x="54174" y="36183"/>
                  <a:pt x="53817" y="36207"/>
                </a:cubicBezTo>
                <a:close/>
                <a:moveTo>
                  <a:pt x="55496" y="35302"/>
                </a:moveTo>
                <a:cubicBezTo>
                  <a:pt x="55662" y="35290"/>
                  <a:pt x="55710" y="35219"/>
                  <a:pt x="55496" y="35112"/>
                </a:cubicBezTo>
                <a:cubicBezTo>
                  <a:pt x="55710" y="35219"/>
                  <a:pt x="55662" y="35290"/>
                  <a:pt x="55496" y="35302"/>
                </a:cubicBezTo>
                <a:close/>
                <a:moveTo>
                  <a:pt x="52531" y="48887"/>
                </a:moveTo>
                <a:cubicBezTo>
                  <a:pt x="52019" y="48852"/>
                  <a:pt x="51757" y="48733"/>
                  <a:pt x="52257" y="48602"/>
                </a:cubicBezTo>
                <a:cubicBezTo>
                  <a:pt x="52888" y="48614"/>
                  <a:pt x="53269" y="48935"/>
                  <a:pt x="52531" y="48887"/>
                </a:cubicBezTo>
                <a:close/>
                <a:moveTo>
                  <a:pt x="53531" y="53852"/>
                </a:moveTo>
                <a:cubicBezTo>
                  <a:pt x="53829" y="53638"/>
                  <a:pt x="54329" y="53578"/>
                  <a:pt x="54519" y="53686"/>
                </a:cubicBezTo>
                <a:cubicBezTo>
                  <a:pt x="54615" y="53733"/>
                  <a:pt x="54758" y="53817"/>
                  <a:pt x="54734" y="53828"/>
                </a:cubicBezTo>
                <a:cubicBezTo>
                  <a:pt x="54496" y="53912"/>
                  <a:pt x="54317" y="54019"/>
                  <a:pt x="53841" y="53983"/>
                </a:cubicBezTo>
                <a:cubicBezTo>
                  <a:pt x="53722" y="53948"/>
                  <a:pt x="53484" y="53888"/>
                  <a:pt x="53531" y="53852"/>
                </a:cubicBezTo>
                <a:close/>
                <a:moveTo>
                  <a:pt x="60377" y="33183"/>
                </a:moveTo>
                <a:cubicBezTo>
                  <a:pt x="61556" y="33314"/>
                  <a:pt x="61497" y="33195"/>
                  <a:pt x="62080" y="33219"/>
                </a:cubicBezTo>
                <a:cubicBezTo>
                  <a:pt x="61794" y="33326"/>
                  <a:pt x="61973" y="33302"/>
                  <a:pt x="61401" y="33314"/>
                </a:cubicBezTo>
                <a:cubicBezTo>
                  <a:pt x="59651" y="33588"/>
                  <a:pt x="61461" y="33707"/>
                  <a:pt x="60794" y="33897"/>
                </a:cubicBezTo>
                <a:cubicBezTo>
                  <a:pt x="60663" y="33945"/>
                  <a:pt x="60461" y="33826"/>
                  <a:pt x="60461" y="33766"/>
                </a:cubicBezTo>
                <a:cubicBezTo>
                  <a:pt x="60461" y="33719"/>
                  <a:pt x="60568" y="33683"/>
                  <a:pt x="60580" y="33636"/>
                </a:cubicBezTo>
                <a:cubicBezTo>
                  <a:pt x="60592" y="33564"/>
                  <a:pt x="60520" y="33493"/>
                  <a:pt x="60306" y="33445"/>
                </a:cubicBezTo>
                <a:cubicBezTo>
                  <a:pt x="59746" y="33338"/>
                  <a:pt x="60032" y="33147"/>
                  <a:pt x="60377" y="33183"/>
                </a:cubicBezTo>
                <a:close/>
                <a:moveTo>
                  <a:pt x="56877" y="46994"/>
                </a:moveTo>
                <a:cubicBezTo>
                  <a:pt x="56305" y="47054"/>
                  <a:pt x="55889" y="46828"/>
                  <a:pt x="54900" y="46244"/>
                </a:cubicBezTo>
                <a:cubicBezTo>
                  <a:pt x="54769" y="46161"/>
                  <a:pt x="55043" y="46042"/>
                  <a:pt x="55317" y="46113"/>
                </a:cubicBezTo>
                <a:cubicBezTo>
                  <a:pt x="55984" y="46292"/>
                  <a:pt x="56639" y="46482"/>
                  <a:pt x="57365" y="46589"/>
                </a:cubicBezTo>
                <a:cubicBezTo>
                  <a:pt x="57425" y="46601"/>
                  <a:pt x="57472" y="46637"/>
                  <a:pt x="57520" y="46661"/>
                </a:cubicBezTo>
                <a:cubicBezTo>
                  <a:pt x="57853" y="46863"/>
                  <a:pt x="57317" y="46935"/>
                  <a:pt x="56877" y="46994"/>
                </a:cubicBezTo>
                <a:close/>
                <a:moveTo>
                  <a:pt x="58925" y="40898"/>
                </a:moveTo>
                <a:cubicBezTo>
                  <a:pt x="58699" y="40839"/>
                  <a:pt x="58556" y="40767"/>
                  <a:pt x="58508" y="40732"/>
                </a:cubicBezTo>
                <a:cubicBezTo>
                  <a:pt x="58460" y="40696"/>
                  <a:pt x="58413" y="40672"/>
                  <a:pt x="58353" y="40660"/>
                </a:cubicBezTo>
                <a:cubicBezTo>
                  <a:pt x="58175" y="40684"/>
                  <a:pt x="58329" y="40684"/>
                  <a:pt x="57556" y="40660"/>
                </a:cubicBezTo>
                <a:cubicBezTo>
                  <a:pt x="57472" y="40529"/>
                  <a:pt x="57365" y="40398"/>
                  <a:pt x="57329" y="40267"/>
                </a:cubicBezTo>
                <a:cubicBezTo>
                  <a:pt x="57258" y="40053"/>
                  <a:pt x="58294" y="40184"/>
                  <a:pt x="58294" y="40422"/>
                </a:cubicBezTo>
                <a:cubicBezTo>
                  <a:pt x="58294" y="40505"/>
                  <a:pt x="58139" y="40601"/>
                  <a:pt x="58496" y="40696"/>
                </a:cubicBezTo>
                <a:cubicBezTo>
                  <a:pt x="58484" y="40696"/>
                  <a:pt x="58496" y="40708"/>
                  <a:pt x="58508" y="40732"/>
                </a:cubicBezTo>
                <a:cubicBezTo>
                  <a:pt x="58627" y="40779"/>
                  <a:pt x="58746" y="40839"/>
                  <a:pt x="58925" y="40898"/>
                </a:cubicBezTo>
                <a:cubicBezTo>
                  <a:pt x="59199" y="40982"/>
                  <a:pt x="59603" y="41065"/>
                  <a:pt x="60115" y="41113"/>
                </a:cubicBezTo>
                <a:cubicBezTo>
                  <a:pt x="59532" y="41065"/>
                  <a:pt x="59175" y="40982"/>
                  <a:pt x="58925" y="40898"/>
                </a:cubicBezTo>
                <a:close/>
                <a:moveTo>
                  <a:pt x="61449" y="42089"/>
                </a:moveTo>
                <a:cubicBezTo>
                  <a:pt x="61473" y="42065"/>
                  <a:pt x="61485" y="42053"/>
                  <a:pt x="61485" y="42053"/>
                </a:cubicBezTo>
                <a:cubicBezTo>
                  <a:pt x="61473" y="42065"/>
                  <a:pt x="61461" y="42077"/>
                  <a:pt x="61449" y="42089"/>
                </a:cubicBezTo>
                <a:close/>
                <a:moveTo>
                  <a:pt x="68224" y="43708"/>
                </a:moveTo>
                <a:cubicBezTo>
                  <a:pt x="68200" y="43708"/>
                  <a:pt x="68176" y="43708"/>
                  <a:pt x="68009" y="43708"/>
                </a:cubicBezTo>
                <a:cubicBezTo>
                  <a:pt x="68176" y="43708"/>
                  <a:pt x="68188" y="43708"/>
                  <a:pt x="68224" y="43708"/>
                </a:cubicBezTo>
                <a:cubicBezTo>
                  <a:pt x="68247" y="43708"/>
                  <a:pt x="68271" y="43708"/>
                  <a:pt x="68521" y="43732"/>
                </a:cubicBezTo>
                <a:cubicBezTo>
                  <a:pt x="68295" y="43708"/>
                  <a:pt x="68247" y="43708"/>
                  <a:pt x="68224" y="43708"/>
                </a:cubicBezTo>
                <a:close/>
                <a:moveTo>
                  <a:pt x="67950" y="43708"/>
                </a:moveTo>
                <a:lnTo>
                  <a:pt x="67985" y="43708"/>
                </a:lnTo>
                <a:close/>
                <a:moveTo>
                  <a:pt x="86214" y="40482"/>
                </a:moveTo>
                <a:cubicBezTo>
                  <a:pt x="85738" y="40482"/>
                  <a:pt x="85892" y="40363"/>
                  <a:pt x="86071" y="40029"/>
                </a:cubicBezTo>
                <a:cubicBezTo>
                  <a:pt x="86071" y="40029"/>
                  <a:pt x="86166" y="39993"/>
                  <a:pt x="86178" y="40005"/>
                </a:cubicBezTo>
                <a:cubicBezTo>
                  <a:pt x="86440" y="40065"/>
                  <a:pt x="86988" y="39982"/>
                  <a:pt x="87012" y="40172"/>
                </a:cubicBezTo>
                <a:cubicBezTo>
                  <a:pt x="87024" y="40327"/>
                  <a:pt x="86893" y="40470"/>
                  <a:pt x="86214" y="4048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type="ctrTitle"/>
          </p:nvPr>
        </p:nvSpPr>
        <p:spPr>
          <a:xfrm>
            <a:off x="713225" y="1097700"/>
            <a:ext cx="4933500" cy="2472300"/>
          </a:xfrm>
          <a:prstGeom prst="rect">
            <a:avLst/>
          </a:prstGeom>
          <a:ln>
            <a:noFill/>
          </a:ln>
        </p:spPr>
        <p:txBody>
          <a:bodyPr anchorCtr="0" anchor="b" bIns="91425" lIns="91425" spcFirstLastPara="1" rIns="91425" wrap="square" tIns="91425">
            <a:noAutofit/>
          </a:bodyPr>
          <a:lstStyle>
            <a:lvl1pPr lvl="0" algn="l">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9" name="Google Shape;59;p14"/>
          <p:cNvSpPr txBox="1"/>
          <p:nvPr>
            <p:ph idx="1" type="subTitle"/>
          </p:nvPr>
        </p:nvSpPr>
        <p:spPr>
          <a:xfrm>
            <a:off x="713225" y="3570000"/>
            <a:ext cx="4933500" cy="47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pic>
        <p:nvPicPr>
          <p:cNvPr id="61" name="Google Shape;61;p15"/>
          <p:cNvPicPr preferRelativeResize="0"/>
          <p:nvPr/>
        </p:nvPicPr>
        <p:blipFill>
          <a:blip r:embed="rId2">
            <a:alphaModFix amt="50000"/>
          </a:blip>
          <a:stretch>
            <a:fillRect/>
          </a:stretch>
        </p:blipFill>
        <p:spPr>
          <a:xfrm>
            <a:off x="0" y="0"/>
            <a:ext cx="9144003" cy="5143522"/>
          </a:xfrm>
          <a:prstGeom prst="rect">
            <a:avLst/>
          </a:prstGeom>
          <a:noFill/>
          <a:ln>
            <a:noFill/>
          </a:ln>
        </p:spPr>
      </p:pic>
      <p:sp>
        <p:nvSpPr>
          <p:cNvPr id="62" name="Google Shape;62;p15"/>
          <p:cNvSpPr txBox="1"/>
          <p:nvPr>
            <p:ph type="title"/>
          </p:nvPr>
        </p:nvSpPr>
        <p:spPr>
          <a:xfrm>
            <a:off x="713225" y="2414400"/>
            <a:ext cx="49332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3" name="Google Shape;63;p15"/>
          <p:cNvSpPr txBox="1"/>
          <p:nvPr>
            <p:ph hasCustomPrompt="1" idx="2" type="title"/>
          </p:nvPr>
        </p:nvSpPr>
        <p:spPr>
          <a:xfrm>
            <a:off x="836025" y="1747475"/>
            <a:ext cx="900900" cy="51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45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4" name="Google Shape;64;p15"/>
          <p:cNvSpPr txBox="1"/>
          <p:nvPr>
            <p:ph idx="1" type="subTitle"/>
          </p:nvPr>
        </p:nvSpPr>
        <p:spPr>
          <a:xfrm>
            <a:off x="713225" y="3167125"/>
            <a:ext cx="4933200" cy="375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5" name="Google Shape;65;p15"/>
          <p:cNvSpPr/>
          <p:nvPr/>
        </p:nvSpPr>
        <p:spPr>
          <a:xfrm>
            <a:off x="-268550" y="-83325"/>
            <a:ext cx="5558450" cy="393225"/>
          </a:xfrm>
          <a:custGeom>
            <a:rect b="b" l="l" r="r" t="t"/>
            <a:pathLst>
              <a:path extrusionOk="0" h="15729" w="222338">
                <a:moveTo>
                  <a:pt x="25765" y="572"/>
                </a:moveTo>
                <a:cubicBezTo>
                  <a:pt x="25765" y="572"/>
                  <a:pt x="25765" y="572"/>
                  <a:pt x="25765" y="572"/>
                </a:cubicBezTo>
                <a:lnTo>
                  <a:pt x="25765" y="572"/>
                </a:lnTo>
                <a:cubicBezTo>
                  <a:pt x="25765" y="572"/>
                  <a:pt x="25777" y="572"/>
                  <a:pt x="25789" y="584"/>
                </a:cubicBezTo>
                <a:cubicBezTo>
                  <a:pt x="25777" y="584"/>
                  <a:pt x="25765" y="584"/>
                  <a:pt x="25765" y="572"/>
                </a:cubicBezTo>
                <a:cubicBezTo>
                  <a:pt x="25765" y="572"/>
                  <a:pt x="25765" y="584"/>
                  <a:pt x="25765" y="584"/>
                </a:cubicBezTo>
                <a:cubicBezTo>
                  <a:pt x="25765" y="584"/>
                  <a:pt x="25765" y="584"/>
                  <a:pt x="25753" y="572"/>
                </a:cubicBezTo>
                <a:close/>
                <a:moveTo>
                  <a:pt x="43899" y="620"/>
                </a:moveTo>
                <a:cubicBezTo>
                  <a:pt x="44041" y="655"/>
                  <a:pt x="44208" y="691"/>
                  <a:pt x="44422" y="691"/>
                </a:cubicBezTo>
                <a:cubicBezTo>
                  <a:pt x="44446" y="691"/>
                  <a:pt x="44458" y="691"/>
                  <a:pt x="44470" y="703"/>
                </a:cubicBezTo>
                <a:cubicBezTo>
                  <a:pt x="44553" y="715"/>
                  <a:pt x="44625" y="727"/>
                  <a:pt x="44720" y="739"/>
                </a:cubicBezTo>
                <a:cubicBezTo>
                  <a:pt x="44458" y="727"/>
                  <a:pt x="44208" y="715"/>
                  <a:pt x="43958" y="715"/>
                </a:cubicBezTo>
                <a:cubicBezTo>
                  <a:pt x="43696" y="703"/>
                  <a:pt x="43422" y="715"/>
                  <a:pt x="43137" y="679"/>
                </a:cubicBezTo>
                <a:lnTo>
                  <a:pt x="43137" y="679"/>
                </a:lnTo>
                <a:cubicBezTo>
                  <a:pt x="43192" y="683"/>
                  <a:pt x="43249" y="684"/>
                  <a:pt x="43306" y="684"/>
                </a:cubicBezTo>
                <a:cubicBezTo>
                  <a:pt x="43445" y="684"/>
                  <a:pt x="43585" y="676"/>
                  <a:pt x="43720" y="667"/>
                </a:cubicBezTo>
                <a:cubicBezTo>
                  <a:pt x="43803" y="655"/>
                  <a:pt x="43863" y="632"/>
                  <a:pt x="43899" y="620"/>
                </a:cubicBezTo>
                <a:close/>
                <a:moveTo>
                  <a:pt x="62830" y="786"/>
                </a:moveTo>
                <a:cubicBezTo>
                  <a:pt x="62841" y="798"/>
                  <a:pt x="62865" y="798"/>
                  <a:pt x="62889" y="810"/>
                </a:cubicBezTo>
                <a:cubicBezTo>
                  <a:pt x="62841" y="810"/>
                  <a:pt x="62794" y="798"/>
                  <a:pt x="62746" y="798"/>
                </a:cubicBezTo>
                <a:cubicBezTo>
                  <a:pt x="62770" y="798"/>
                  <a:pt x="62806" y="786"/>
                  <a:pt x="62830" y="786"/>
                </a:cubicBezTo>
                <a:close/>
                <a:moveTo>
                  <a:pt x="7715" y="822"/>
                </a:moveTo>
                <a:cubicBezTo>
                  <a:pt x="7715" y="822"/>
                  <a:pt x="7715" y="834"/>
                  <a:pt x="7704" y="834"/>
                </a:cubicBezTo>
                <a:cubicBezTo>
                  <a:pt x="7704" y="834"/>
                  <a:pt x="7692" y="822"/>
                  <a:pt x="7692" y="822"/>
                </a:cubicBezTo>
                <a:close/>
                <a:moveTo>
                  <a:pt x="17062" y="1036"/>
                </a:moveTo>
                <a:cubicBezTo>
                  <a:pt x="17074" y="1036"/>
                  <a:pt x="17086" y="1048"/>
                  <a:pt x="17098" y="1048"/>
                </a:cubicBezTo>
                <a:lnTo>
                  <a:pt x="17062" y="1048"/>
                </a:lnTo>
                <a:cubicBezTo>
                  <a:pt x="17062" y="1048"/>
                  <a:pt x="17062" y="1048"/>
                  <a:pt x="17062" y="1036"/>
                </a:cubicBezTo>
                <a:close/>
                <a:moveTo>
                  <a:pt x="33254" y="1191"/>
                </a:moveTo>
                <a:lnTo>
                  <a:pt x="33254" y="1191"/>
                </a:lnTo>
                <a:cubicBezTo>
                  <a:pt x="33219" y="1215"/>
                  <a:pt x="33183" y="1239"/>
                  <a:pt x="33159" y="1263"/>
                </a:cubicBezTo>
                <a:cubicBezTo>
                  <a:pt x="33171" y="1239"/>
                  <a:pt x="33207" y="1215"/>
                  <a:pt x="33254" y="1191"/>
                </a:cubicBezTo>
                <a:close/>
                <a:moveTo>
                  <a:pt x="64782" y="1263"/>
                </a:moveTo>
                <a:cubicBezTo>
                  <a:pt x="64782" y="1263"/>
                  <a:pt x="64794" y="1274"/>
                  <a:pt x="64806" y="1274"/>
                </a:cubicBezTo>
                <a:lnTo>
                  <a:pt x="64782" y="1274"/>
                </a:lnTo>
                <a:lnTo>
                  <a:pt x="64782" y="1263"/>
                </a:lnTo>
                <a:close/>
                <a:moveTo>
                  <a:pt x="30664" y="1269"/>
                </a:moveTo>
                <a:lnTo>
                  <a:pt x="30664" y="1269"/>
                </a:lnTo>
                <a:cubicBezTo>
                  <a:pt x="30682" y="1275"/>
                  <a:pt x="30700" y="1277"/>
                  <a:pt x="30718" y="1286"/>
                </a:cubicBezTo>
                <a:lnTo>
                  <a:pt x="30706" y="1286"/>
                </a:lnTo>
                <a:lnTo>
                  <a:pt x="30664" y="1269"/>
                </a:lnTo>
                <a:close/>
                <a:moveTo>
                  <a:pt x="33635" y="1274"/>
                </a:moveTo>
                <a:lnTo>
                  <a:pt x="33635" y="1274"/>
                </a:lnTo>
                <a:cubicBezTo>
                  <a:pt x="33623" y="1286"/>
                  <a:pt x="33600" y="1298"/>
                  <a:pt x="33588" y="1298"/>
                </a:cubicBezTo>
                <a:lnTo>
                  <a:pt x="33528" y="1298"/>
                </a:lnTo>
                <a:cubicBezTo>
                  <a:pt x="33564" y="1286"/>
                  <a:pt x="33600" y="1286"/>
                  <a:pt x="33635" y="1274"/>
                </a:cubicBezTo>
                <a:close/>
                <a:moveTo>
                  <a:pt x="22420" y="1370"/>
                </a:moveTo>
                <a:cubicBezTo>
                  <a:pt x="22444" y="1370"/>
                  <a:pt x="22467" y="1382"/>
                  <a:pt x="22491" y="1382"/>
                </a:cubicBezTo>
                <a:lnTo>
                  <a:pt x="22444" y="1382"/>
                </a:lnTo>
                <a:cubicBezTo>
                  <a:pt x="22444" y="1393"/>
                  <a:pt x="22444" y="1393"/>
                  <a:pt x="22444" y="1393"/>
                </a:cubicBezTo>
                <a:cubicBezTo>
                  <a:pt x="22420" y="1393"/>
                  <a:pt x="22396" y="1382"/>
                  <a:pt x="22372" y="1382"/>
                </a:cubicBezTo>
                <a:lnTo>
                  <a:pt x="22444" y="1382"/>
                </a:lnTo>
                <a:lnTo>
                  <a:pt x="22420" y="1370"/>
                </a:lnTo>
                <a:close/>
                <a:moveTo>
                  <a:pt x="50376" y="1572"/>
                </a:moveTo>
                <a:cubicBezTo>
                  <a:pt x="50376" y="1572"/>
                  <a:pt x="50364" y="1572"/>
                  <a:pt x="50364" y="1584"/>
                </a:cubicBezTo>
                <a:cubicBezTo>
                  <a:pt x="50352" y="1584"/>
                  <a:pt x="50340" y="1572"/>
                  <a:pt x="50328" y="1572"/>
                </a:cubicBezTo>
                <a:close/>
                <a:moveTo>
                  <a:pt x="23360" y="1417"/>
                </a:moveTo>
                <a:cubicBezTo>
                  <a:pt x="23479" y="1429"/>
                  <a:pt x="23587" y="1441"/>
                  <a:pt x="23706" y="1441"/>
                </a:cubicBezTo>
                <a:cubicBezTo>
                  <a:pt x="23991" y="1465"/>
                  <a:pt x="24265" y="1477"/>
                  <a:pt x="24551" y="1489"/>
                </a:cubicBezTo>
                <a:cubicBezTo>
                  <a:pt x="24658" y="1489"/>
                  <a:pt x="24765" y="1501"/>
                  <a:pt x="24860" y="1501"/>
                </a:cubicBezTo>
                <a:cubicBezTo>
                  <a:pt x="24896" y="1536"/>
                  <a:pt x="24968" y="1560"/>
                  <a:pt x="25063" y="1596"/>
                </a:cubicBezTo>
                <a:cubicBezTo>
                  <a:pt x="24920" y="1596"/>
                  <a:pt x="24789" y="1596"/>
                  <a:pt x="24682" y="1620"/>
                </a:cubicBezTo>
                <a:lnTo>
                  <a:pt x="24479" y="1620"/>
                </a:lnTo>
                <a:cubicBezTo>
                  <a:pt x="24396" y="1632"/>
                  <a:pt x="24313" y="1644"/>
                  <a:pt x="24229" y="1655"/>
                </a:cubicBezTo>
                <a:cubicBezTo>
                  <a:pt x="24063" y="1644"/>
                  <a:pt x="23896" y="1632"/>
                  <a:pt x="23741" y="1632"/>
                </a:cubicBezTo>
                <a:cubicBezTo>
                  <a:pt x="23801" y="1524"/>
                  <a:pt x="23527" y="1465"/>
                  <a:pt x="23217" y="1417"/>
                </a:cubicBezTo>
                <a:close/>
                <a:moveTo>
                  <a:pt x="52352" y="1751"/>
                </a:moveTo>
                <a:lnTo>
                  <a:pt x="52352" y="1751"/>
                </a:lnTo>
                <a:cubicBezTo>
                  <a:pt x="52388" y="1763"/>
                  <a:pt x="52412" y="1763"/>
                  <a:pt x="52447" y="1763"/>
                </a:cubicBezTo>
                <a:cubicBezTo>
                  <a:pt x="52423" y="1774"/>
                  <a:pt x="52412" y="1774"/>
                  <a:pt x="52388" y="1774"/>
                </a:cubicBezTo>
                <a:cubicBezTo>
                  <a:pt x="52376" y="1763"/>
                  <a:pt x="52364" y="1763"/>
                  <a:pt x="52352" y="1751"/>
                </a:cubicBezTo>
                <a:close/>
                <a:moveTo>
                  <a:pt x="7465" y="1941"/>
                </a:moveTo>
                <a:cubicBezTo>
                  <a:pt x="7501" y="1941"/>
                  <a:pt x="7549" y="1953"/>
                  <a:pt x="7596" y="1953"/>
                </a:cubicBezTo>
                <a:cubicBezTo>
                  <a:pt x="7525" y="1965"/>
                  <a:pt x="7454" y="1977"/>
                  <a:pt x="7370" y="1989"/>
                </a:cubicBezTo>
                <a:cubicBezTo>
                  <a:pt x="7406" y="1977"/>
                  <a:pt x="7430" y="1965"/>
                  <a:pt x="7465" y="1941"/>
                </a:cubicBezTo>
                <a:close/>
                <a:moveTo>
                  <a:pt x="44172" y="1977"/>
                </a:moveTo>
                <a:cubicBezTo>
                  <a:pt x="44196" y="1977"/>
                  <a:pt x="44220" y="1989"/>
                  <a:pt x="44232" y="1989"/>
                </a:cubicBezTo>
                <a:lnTo>
                  <a:pt x="44220" y="1989"/>
                </a:lnTo>
                <a:cubicBezTo>
                  <a:pt x="44208" y="1989"/>
                  <a:pt x="44184" y="1977"/>
                  <a:pt x="44172" y="1977"/>
                </a:cubicBezTo>
                <a:close/>
                <a:moveTo>
                  <a:pt x="10454" y="2144"/>
                </a:moveTo>
                <a:lnTo>
                  <a:pt x="10454" y="2167"/>
                </a:lnTo>
                <a:lnTo>
                  <a:pt x="10347" y="2167"/>
                </a:lnTo>
                <a:cubicBezTo>
                  <a:pt x="10382" y="2155"/>
                  <a:pt x="10406" y="2155"/>
                  <a:pt x="10454" y="2144"/>
                </a:cubicBezTo>
                <a:close/>
                <a:moveTo>
                  <a:pt x="14264" y="2513"/>
                </a:moveTo>
                <a:cubicBezTo>
                  <a:pt x="14347" y="2525"/>
                  <a:pt x="14431" y="2525"/>
                  <a:pt x="14514" y="2525"/>
                </a:cubicBezTo>
                <a:cubicBezTo>
                  <a:pt x="14502" y="2525"/>
                  <a:pt x="14490" y="2536"/>
                  <a:pt x="14466" y="2536"/>
                </a:cubicBezTo>
                <a:cubicBezTo>
                  <a:pt x="14395" y="2525"/>
                  <a:pt x="14323" y="2525"/>
                  <a:pt x="14264" y="2513"/>
                </a:cubicBezTo>
                <a:close/>
                <a:moveTo>
                  <a:pt x="75462" y="2584"/>
                </a:moveTo>
                <a:cubicBezTo>
                  <a:pt x="75462" y="2584"/>
                  <a:pt x="75474" y="2596"/>
                  <a:pt x="75474" y="2596"/>
                </a:cubicBezTo>
                <a:lnTo>
                  <a:pt x="75414" y="2596"/>
                </a:lnTo>
                <a:cubicBezTo>
                  <a:pt x="75426" y="2596"/>
                  <a:pt x="75438" y="2584"/>
                  <a:pt x="75462" y="2584"/>
                </a:cubicBezTo>
                <a:close/>
                <a:moveTo>
                  <a:pt x="50923" y="2763"/>
                </a:moveTo>
                <a:cubicBezTo>
                  <a:pt x="50923" y="2775"/>
                  <a:pt x="50911" y="2798"/>
                  <a:pt x="50899" y="2810"/>
                </a:cubicBezTo>
                <a:cubicBezTo>
                  <a:pt x="50911" y="2798"/>
                  <a:pt x="50911" y="2775"/>
                  <a:pt x="50911" y="2763"/>
                </a:cubicBezTo>
                <a:close/>
                <a:moveTo>
                  <a:pt x="130957" y="2917"/>
                </a:moveTo>
                <a:cubicBezTo>
                  <a:pt x="130969" y="2917"/>
                  <a:pt x="130969" y="2929"/>
                  <a:pt x="130993" y="2929"/>
                </a:cubicBezTo>
                <a:cubicBezTo>
                  <a:pt x="131207" y="2977"/>
                  <a:pt x="131445" y="3001"/>
                  <a:pt x="131683" y="3025"/>
                </a:cubicBezTo>
                <a:cubicBezTo>
                  <a:pt x="131457" y="3013"/>
                  <a:pt x="131231" y="3001"/>
                  <a:pt x="131005" y="2989"/>
                </a:cubicBezTo>
                <a:cubicBezTo>
                  <a:pt x="130993" y="2965"/>
                  <a:pt x="130969" y="2941"/>
                  <a:pt x="130957" y="2917"/>
                </a:cubicBezTo>
                <a:close/>
                <a:moveTo>
                  <a:pt x="132897" y="3055"/>
                </a:moveTo>
                <a:cubicBezTo>
                  <a:pt x="132976" y="3055"/>
                  <a:pt x="133053" y="3060"/>
                  <a:pt x="133124" y="3060"/>
                </a:cubicBezTo>
                <a:cubicBezTo>
                  <a:pt x="133148" y="3060"/>
                  <a:pt x="133172" y="3072"/>
                  <a:pt x="133195" y="3072"/>
                </a:cubicBezTo>
                <a:cubicBezTo>
                  <a:pt x="132993" y="3072"/>
                  <a:pt x="132803" y="3060"/>
                  <a:pt x="132600" y="3060"/>
                </a:cubicBezTo>
                <a:lnTo>
                  <a:pt x="132779" y="3060"/>
                </a:lnTo>
                <a:cubicBezTo>
                  <a:pt x="132818" y="3056"/>
                  <a:pt x="132858" y="3055"/>
                  <a:pt x="132897" y="3055"/>
                </a:cubicBezTo>
                <a:close/>
                <a:moveTo>
                  <a:pt x="10716" y="3810"/>
                </a:moveTo>
                <a:cubicBezTo>
                  <a:pt x="10716" y="3810"/>
                  <a:pt x="10728" y="3810"/>
                  <a:pt x="10716" y="3822"/>
                </a:cubicBezTo>
                <a:lnTo>
                  <a:pt x="10716" y="3810"/>
                </a:lnTo>
                <a:close/>
                <a:moveTo>
                  <a:pt x="12383" y="3822"/>
                </a:moveTo>
                <a:cubicBezTo>
                  <a:pt x="12442" y="3834"/>
                  <a:pt x="12502" y="3846"/>
                  <a:pt x="12549" y="3846"/>
                </a:cubicBezTo>
                <a:cubicBezTo>
                  <a:pt x="12538" y="3846"/>
                  <a:pt x="12526" y="3858"/>
                  <a:pt x="12502" y="3858"/>
                </a:cubicBezTo>
                <a:cubicBezTo>
                  <a:pt x="12466" y="3846"/>
                  <a:pt x="12430" y="3846"/>
                  <a:pt x="12383" y="3822"/>
                </a:cubicBezTo>
                <a:close/>
                <a:moveTo>
                  <a:pt x="137863" y="3941"/>
                </a:moveTo>
                <a:cubicBezTo>
                  <a:pt x="137875" y="3941"/>
                  <a:pt x="137887" y="3953"/>
                  <a:pt x="137898" y="3953"/>
                </a:cubicBezTo>
                <a:lnTo>
                  <a:pt x="137839" y="3953"/>
                </a:lnTo>
                <a:cubicBezTo>
                  <a:pt x="137851" y="3953"/>
                  <a:pt x="137851" y="3941"/>
                  <a:pt x="137863" y="3941"/>
                </a:cubicBezTo>
                <a:close/>
                <a:moveTo>
                  <a:pt x="131600" y="3513"/>
                </a:moveTo>
                <a:cubicBezTo>
                  <a:pt x="131624" y="3537"/>
                  <a:pt x="131588" y="3572"/>
                  <a:pt x="131445" y="3632"/>
                </a:cubicBezTo>
                <a:cubicBezTo>
                  <a:pt x="132043" y="3722"/>
                  <a:pt x="132646" y="3767"/>
                  <a:pt x="133247" y="3767"/>
                </a:cubicBezTo>
                <a:cubicBezTo>
                  <a:pt x="133520" y="3767"/>
                  <a:pt x="133793" y="3758"/>
                  <a:pt x="134065" y="3739"/>
                </a:cubicBezTo>
                <a:cubicBezTo>
                  <a:pt x="134160" y="3727"/>
                  <a:pt x="134243" y="3715"/>
                  <a:pt x="134303" y="3691"/>
                </a:cubicBezTo>
                <a:cubicBezTo>
                  <a:pt x="134910" y="3727"/>
                  <a:pt x="135517" y="3763"/>
                  <a:pt x="136112" y="3799"/>
                </a:cubicBezTo>
                <a:cubicBezTo>
                  <a:pt x="136112" y="3846"/>
                  <a:pt x="136112" y="3906"/>
                  <a:pt x="136101" y="3965"/>
                </a:cubicBezTo>
                <a:cubicBezTo>
                  <a:pt x="134852" y="3874"/>
                  <a:pt x="133614" y="3762"/>
                  <a:pt x="132346" y="3762"/>
                </a:cubicBezTo>
                <a:cubicBezTo>
                  <a:pt x="132284" y="3762"/>
                  <a:pt x="132222" y="3762"/>
                  <a:pt x="132160" y="3763"/>
                </a:cubicBezTo>
                <a:cubicBezTo>
                  <a:pt x="132112" y="3764"/>
                  <a:pt x="132064" y="3764"/>
                  <a:pt x="132017" y="3764"/>
                </a:cubicBezTo>
                <a:cubicBezTo>
                  <a:pt x="131427" y="3764"/>
                  <a:pt x="130864" y="3698"/>
                  <a:pt x="130302" y="3632"/>
                </a:cubicBezTo>
                <a:cubicBezTo>
                  <a:pt x="130671" y="3632"/>
                  <a:pt x="131017" y="3620"/>
                  <a:pt x="131243" y="3549"/>
                </a:cubicBezTo>
                <a:cubicBezTo>
                  <a:pt x="131314" y="3513"/>
                  <a:pt x="131445" y="3513"/>
                  <a:pt x="131600" y="3513"/>
                </a:cubicBezTo>
                <a:close/>
                <a:moveTo>
                  <a:pt x="14954" y="3977"/>
                </a:moveTo>
                <a:cubicBezTo>
                  <a:pt x="14931" y="3977"/>
                  <a:pt x="14919" y="3977"/>
                  <a:pt x="14895" y="3989"/>
                </a:cubicBezTo>
                <a:cubicBezTo>
                  <a:pt x="14895" y="3977"/>
                  <a:pt x="14895" y="3977"/>
                  <a:pt x="14907" y="3977"/>
                </a:cubicBezTo>
                <a:close/>
                <a:moveTo>
                  <a:pt x="108692" y="3977"/>
                </a:moveTo>
                <a:lnTo>
                  <a:pt x="108692" y="3989"/>
                </a:lnTo>
                <a:lnTo>
                  <a:pt x="108669" y="3989"/>
                </a:lnTo>
                <a:cubicBezTo>
                  <a:pt x="108680" y="3989"/>
                  <a:pt x="108680" y="3977"/>
                  <a:pt x="108692" y="3977"/>
                </a:cubicBezTo>
                <a:close/>
                <a:moveTo>
                  <a:pt x="144959" y="3965"/>
                </a:moveTo>
                <a:cubicBezTo>
                  <a:pt x="144959" y="3965"/>
                  <a:pt x="144959" y="3977"/>
                  <a:pt x="144959" y="3989"/>
                </a:cubicBezTo>
                <a:cubicBezTo>
                  <a:pt x="144923" y="3989"/>
                  <a:pt x="144887" y="3989"/>
                  <a:pt x="144852" y="3977"/>
                </a:cubicBezTo>
                <a:cubicBezTo>
                  <a:pt x="144875" y="3977"/>
                  <a:pt x="144923" y="3965"/>
                  <a:pt x="144959" y="3965"/>
                </a:cubicBezTo>
                <a:close/>
                <a:moveTo>
                  <a:pt x="147828" y="4287"/>
                </a:moveTo>
                <a:cubicBezTo>
                  <a:pt x="147888" y="4299"/>
                  <a:pt x="147959" y="4322"/>
                  <a:pt x="147828" y="4322"/>
                </a:cubicBezTo>
                <a:cubicBezTo>
                  <a:pt x="147828" y="4322"/>
                  <a:pt x="147828" y="4311"/>
                  <a:pt x="147804" y="4311"/>
                </a:cubicBezTo>
                <a:cubicBezTo>
                  <a:pt x="147769" y="4287"/>
                  <a:pt x="147781" y="4287"/>
                  <a:pt x="147793" y="4287"/>
                </a:cubicBezTo>
                <a:close/>
                <a:moveTo>
                  <a:pt x="132886" y="4346"/>
                </a:moveTo>
                <a:cubicBezTo>
                  <a:pt x="132957" y="4346"/>
                  <a:pt x="133029" y="4358"/>
                  <a:pt x="133100" y="4358"/>
                </a:cubicBezTo>
                <a:lnTo>
                  <a:pt x="132934" y="4358"/>
                </a:lnTo>
                <a:cubicBezTo>
                  <a:pt x="132922" y="4358"/>
                  <a:pt x="132898" y="4346"/>
                  <a:pt x="132886" y="4346"/>
                </a:cubicBezTo>
                <a:close/>
                <a:moveTo>
                  <a:pt x="125087" y="4465"/>
                </a:moveTo>
                <a:lnTo>
                  <a:pt x="125087" y="4465"/>
                </a:lnTo>
                <a:cubicBezTo>
                  <a:pt x="126016" y="4525"/>
                  <a:pt x="126933" y="4561"/>
                  <a:pt x="127838" y="4596"/>
                </a:cubicBezTo>
                <a:cubicBezTo>
                  <a:pt x="126933" y="4572"/>
                  <a:pt x="126016" y="4537"/>
                  <a:pt x="125087" y="4465"/>
                </a:cubicBezTo>
                <a:close/>
                <a:moveTo>
                  <a:pt x="129350" y="4656"/>
                </a:moveTo>
                <a:lnTo>
                  <a:pt x="129350" y="4656"/>
                </a:lnTo>
                <a:cubicBezTo>
                  <a:pt x="130219" y="4680"/>
                  <a:pt x="131076" y="4703"/>
                  <a:pt x="131933" y="4739"/>
                </a:cubicBezTo>
                <a:cubicBezTo>
                  <a:pt x="131826" y="4751"/>
                  <a:pt x="131719" y="4763"/>
                  <a:pt x="131624" y="4787"/>
                </a:cubicBezTo>
                <a:cubicBezTo>
                  <a:pt x="131576" y="4787"/>
                  <a:pt x="131529" y="4775"/>
                  <a:pt x="131481" y="4775"/>
                </a:cubicBezTo>
                <a:cubicBezTo>
                  <a:pt x="131338" y="4775"/>
                  <a:pt x="131195" y="4775"/>
                  <a:pt x="131052" y="4763"/>
                </a:cubicBezTo>
                <a:cubicBezTo>
                  <a:pt x="130493" y="4715"/>
                  <a:pt x="129921" y="4680"/>
                  <a:pt x="129350" y="4656"/>
                </a:cubicBezTo>
                <a:close/>
                <a:moveTo>
                  <a:pt x="10025" y="4870"/>
                </a:moveTo>
                <a:cubicBezTo>
                  <a:pt x="10216" y="4977"/>
                  <a:pt x="10371" y="5049"/>
                  <a:pt x="10525" y="5096"/>
                </a:cubicBezTo>
                <a:lnTo>
                  <a:pt x="10382" y="5084"/>
                </a:lnTo>
                <a:cubicBezTo>
                  <a:pt x="10013" y="5061"/>
                  <a:pt x="9882" y="4977"/>
                  <a:pt x="9966" y="4894"/>
                </a:cubicBezTo>
                <a:cubicBezTo>
                  <a:pt x="9978" y="4882"/>
                  <a:pt x="10001" y="4870"/>
                  <a:pt x="10025" y="4870"/>
                </a:cubicBezTo>
                <a:close/>
                <a:moveTo>
                  <a:pt x="155508" y="5394"/>
                </a:moveTo>
                <a:cubicBezTo>
                  <a:pt x="155520" y="5394"/>
                  <a:pt x="155532" y="5406"/>
                  <a:pt x="155532" y="5406"/>
                </a:cubicBezTo>
                <a:lnTo>
                  <a:pt x="155460" y="5406"/>
                </a:lnTo>
                <a:cubicBezTo>
                  <a:pt x="155472" y="5394"/>
                  <a:pt x="155496" y="5394"/>
                  <a:pt x="155508" y="5394"/>
                </a:cubicBezTo>
                <a:close/>
                <a:moveTo>
                  <a:pt x="155112" y="5468"/>
                </a:moveTo>
                <a:cubicBezTo>
                  <a:pt x="155160" y="5468"/>
                  <a:pt x="155306" y="5513"/>
                  <a:pt x="155174" y="5513"/>
                </a:cubicBezTo>
                <a:lnTo>
                  <a:pt x="155139" y="5513"/>
                </a:lnTo>
                <a:cubicBezTo>
                  <a:pt x="155079" y="5501"/>
                  <a:pt x="155032" y="5501"/>
                  <a:pt x="154972" y="5501"/>
                </a:cubicBezTo>
                <a:cubicBezTo>
                  <a:pt x="155020" y="5501"/>
                  <a:pt x="155067" y="5489"/>
                  <a:pt x="155115" y="5489"/>
                </a:cubicBezTo>
                <a:cubicBezTo>
                  <a:pt x="155090" y="5474"/>
                  <a:pt x="155094" y="5468"/>
                  <a:pt x="155112" y="5468"/>
                </a:cubicBezTo>
                <a:close/>
                <a:moveTo>
                  <a:pt x="168224" y="5704"/>
                </a:moveTo>
                <a:cubicBezTo>
                  <a:pt x="168247" y="5704"/>
                  <a:pt x="168271" y="5704"/>
                  <a:pt x="168283" y="5715"/>
                </a:cubicBezTo>
                <a:cubicBezTo>
                  <a:pt x="168271" y="5715"/>
                  <a:pt x="168247" y="5704"/>
                  <a:pt x="168224" y="5704"/>
                </a:cubicBezTo>
                <a:close/>
                <a:moveTo>
                  <a:pt x="164545" y="6763"/>
                </a:moveTo>
                <a:cubicBezTo>
                  <a:pt x="164557" y="6769"/>
                  <a:pt x="164554" y="6772"/>
                  <a:pt x="164548" y="6772"/>
                </a:cubicBezTo>
                <a:cubicBezTo>
                  <a:pt x="164542" y="6772"/>
                  <a:pt x="164533" y="6769"/>
                  <a:pt x="164533" y="6763"/>
                </a:cubicBezTo>
                <a:close/>
                <a:moveTo>
                  <a:pt x="176177" y="7120"/>
                </a:moveTo>
                <a:cubicBezTo>
                  <a:pt x="176177" y="7120"/>
                  <a:pt x="176189" y="7120"/>
                  <a:pt x="176201" y="7132"/>
                </a:cubicBezTo>
                <a:cubicBezTo>
                  <a:pt x="176201" y="7132"/>
                  <a:pt x="176189" y="7132"/>
                  <a:pt x="176177" y="7120"/>
                </a:cubicBezTo>
                <a:close/>
                <a:moveTo>
                  <a:pt x="173069" y="7144"/>
                </a:moveTo>
                <a:cubicBezTo>
                  <a:pt x="173058" y="7144"/>
                  <a:pt x="173046" y="7156"/>
                  <a:pt x="173022" y="7156"/>
                </a:cubicBezTo>
                <a:cubicBezTo>
                  <a:pt x="173010" y="7156"/>
                  <a:pt x="172986" y="7144"/>
                  <a:pt x="172962" y="7144"/>
                </a:cubicBezTo>
                <a:close/>
                <a:moveTo>
                  <a:pt x="124278" y="7275"/>
                </a:moveTo>
                <a:cubicBezTo>
                  <a:pt x="124278" y="7287"/>
                  <a:pt x="124278" y="7299"/>
                  <a:pt x="124278" y="7311"/>
                </a:cubicBezTo>
                <a:cubicBezTo>
                  <a:pt x="124278" y="7299"/>
                  <a:pt x="124266" y="7287"/>
                  <a:pt x="124266" y="7275"/>
                </a:cubicBezTo>
                <a:close/>
                <a:moveTo>
                  <a:pt x="193132" y="7394"/>
                </a:moveTo>
                <a:cubicBezTo>
                  <a:pt x="193167" y="7430"/>
                  <a:pt x="193215" y="7466"/>
                  <a:pt x="193251" y="7501"/>
                </a:cubicBezTo>
                <a:cubicBezTo>
                  <a:pt x="193191" y="7466"/>
                  <a:pt x="193167" y="7430"/>
                  <a:pt x="193132" y="7394"/>
                </a:cubicBezTo>
                <a:close/>
                <a:moveTo>
                  <a:pt x="167676" y="7918"/>
                </a:moveTo>
                <a:cubicBezTo>
                  <a:pt x="167676" y="7930"/>
                  <a:pt x="167664" y="7930"/>
                  <a:pt x="167652" y="7942"/>
                </a:cubicBezTo>
                <a:lnTo>
                  <a:pt x="167628" y="7942"/>
                </a:lnTo>
                <a:cubicBezTo>
                  <a:pt x="167640" y="7930"/>
                  <a:pt x="167652" y="7918"/>
                  <a:pt x="167676" y="7918"/>
                </a:cubicBezTo>
                <a:close/>
                <a:moveTo>
                  <a:pt x="42517" y="8799"/>
                </a:moveTo>
                <a:cubicBezTo>
                  <a:pt x="42494" y="8811"/>
                  <a:pt x="42470" y="8823"/>
                  <a:pt x="42434" y="8835"/>
                </a:cubicBezTo>
                <a:cubicBezTo>
                  <a:pt x="42410" y="8823"/>
                  <a:pt x="42386" y="8811"/>
                  <a:pt x="42363" y="8799"/>
                </a:cubicBezTo>
                <a:close/>
                <a:moveTo>
                  <a:pt x="51768" y="9157"/>
                </a:moveTo>
                <a:cubicBezTo>
                  <a:pt x="52490" y="9157"/>
                  <a:pt x="53219" y="9175"/>
                  <a:pt x="53959" y="9216"/>
                </a:cubicBezTo>
                <a:lnTo>
                  <a:pt x="54150" y="9228"/>
                </a:lnTo>
                <a:cubicBezTo>
                  <a:pt x="53392" y="9213"/>
                  <a:pt x="52639" y="9203"/>
                  <a:pt x="51893" y="9203"/>
                </a:cubicBezTo>
                <a:cubicBezTo>
                  <a:pt x="51431" y="9203"/>
                  <a:pt x="50973" y="9207"/>
                  <a:pt x="50518" y="9216"/>
                </a:cubicBezTo>
                <a:cubicBezTo>
                  <a:pt x="50602" y="9204"/>
                  <a:pt x="50685" y="9192"/>
                  <a:pt x="50733" y="9168"/>
                </a:cubicBezTo>
                <a:lnTo>
                  <a:pt x="50768" y="9168"/>
                </a:lnTo>
                <a:cubicBezTo>
                  <a:pt x="51100" y="9161"/>
                  <a:pt x="51433" y="9157"/>
                  <a:pt x="51768" y="9157"/>
                </a:cubicBezTo>
                <a:close/>
                <a:moveTo>
                  <a:pt x="41541" y="9013"/>
                </a:moveTo>
                <a:cubicBezTo>
                  <a:pt x="42303" y="9109"/>
                  <a:pt x="43065" y="9121"/>
                  <a:pt x="43839" y="9133"/>
                </a:cubicBezTo>
                <a:cubicBezTo>
                  <a:pt x="43649" y="9156"/>
                  <a:pt x="43482" y="9180"/>
                  <a:pt x="43339" y="9228"/>
                </a:cubicBezTo>
                <a:cubicBezTo>
                  <a:pt x="43327" y="9240"/>
                  <a:pt x="43315" y="9240"/>
                  <a:pt x="43291" y="9252"/>
                </a:cubicBezTo>
                <a:cubicBezTo>
                  <a:pt x="43291" y="9228"/>
                  <a:pt x="43268" y="9204"/>
                  <a:pt x="43220" y="9180"/>
                </a:cubicBezTo>
                <a:cubicBezTo>
                  <a:pt x="42863" y="9121"/>
                  <a:pt x="42494" y="9097"/>
                  <a:pt x="42113" y="9097"/>
                </a:cubicBezTo>
                <a:lnTo>
                  <a:pt x="41839" y="9097"/>
                </a:lnTo>
                <a:cubicBezTo>
                  <a:pt x="41720" y="9073"/>
                  <a:pt x="41601" y="9037"/>
                  <a:pt x="41494" y="9013"/>
                </a:cubicBezTo>
                <a:close/>
                <a:moveTo>
                  <a:pt x="48006" y="9240"/>
                </a:moveTo>
                <a:lnTo>
                  <a:pt x="48006" y="9240"/>
                </a:lnTo>
                <a:cubicBezTo>
                  <a:pt x="48221" y="9252"/>
                  <a:pt x="48435" y="9264"/>
                  <a:pt x="48649" y="9264"/>
                </a:cubicBezTo>
                <a:cubicBezTo>
                  <a:pt x="48637" y="9275"/>
                  <a:pt x="48625" y="9275"/>
                  <a:pt x="48625" y="9275"/>
                </a:cubicBezTo>
                <a:lnTo>
                  <a:pt x="48613" y="9275"/>
                </a:lnTo>
                <a:cubicBezTo>
                  <a:pt x="48447" y="9275"/>
                  <a:pt x="48268" y="9264"/>
                  <a:pt x="48101" y="9252"/>
                </a:cubicBezTo>
                <a:cubicBezTo>
                  <a:pt x="48066" y="9252"/>
                  <a:pt x="48030" y="9252"/>
                  <a:pt x="48006" y="9240"/>
                </a:cubicBezTo>
                <a:close/>
                <a:moveTo>
                  <a:pt x="55293" y="9192"/>
                </a:moveTo>
                <a:cubicBezTo>
                  <a:pt x="56150" y="9216"/>
                  <a:pt x="57031" y="9252"/>
                  <a:pt x="57888" y="9264"/>
                </a:cubicBezTo>
                <a:cubicBezTo>
                  <a:pt x="60020" y="9299"/>
                  <a:pt x="62139" y="9299"/>
                  <a:pt x="64294" y="9394"/>
                </a:cubicBezTo>
                <a:cubicBezTo>
                  <a:pt x="64171" y="9391"/>
                  <a:pt x="64048" y="9389"/>
                  <a:pt x="63925" y="9389"/>
                </a:cubicBezTo>
                <a:cubicBezTo>
                  <a:pt x="63680" y="9389"/>
                  <a:pt x="63437" y="9394"/>
                  <a:pt x="63199" y="9394"/>
                </a:cubicBezTo>
                <a:cubicBezTo>
                  <a:pt x="63165" y="9395"/>
                  <a:pt x="63130" y="9395"/>
                  <a:pt x="63096" y="9395"/>
                </a:cubicBezTo>
                <a:cubicBezTo>
                  <a:pt x="62614" y="9395"/>
                  <a:pt x="62057" y="9348"/>
                  <a:pt x="61572" y="9348"/>
                </a:cubicBezTo>
                <a:cubicBezTo>
                  <a:pt x="61306" y="9348"/>
                  <a:pt x="61063" y="9362"/>
                  <a:pt x="60865" y="9406"/>
                </a:cubicBezTo>
                <a:lnTo>
                  <a:pt x="60698" y="9406"/>
                </a:lnTo>
                <a:cubicBezTo>
                  <a:pt x="60376" y="9389"/>
                  <a:pt x="60047" y="9378"/>
                  <a:pt x="59721" y="9378"/>
                </a:cubicBezTo>
                <a:cubicBezTo>
                  <a:pt x="59602" y="9378"/>
                  <a:pt x="59483" y="9379"/>
                  <a:pt x="59365" y="9383"/>
                </a:cubicBezTo>
                <a:cubicBezTo>
                  <a:pt x="59198" y="9388"/>
                  <a:pt x="59031" y="9390"/>
                  <a:pt x="58862" y="9390"/>
                </a:cubicBezTo>
                <a:cubicBezTo>
                  <a:pt x="58283" y="9390"/>
                  <a:pt x="57693" y="9363"/>
                  <a:pt x="57103" y="9335"/>
                </a:cubicBezTo>
                <a:cubicBezTo>
                  <a:pt x="56305" y="9287"/>
                  <a:pt x="55519" y="9264"/>
                  <a:pt x="54733" y="9240"/>
                </a:cubicBezTo>
                <a:cubicBezTo>
                  <a:pt x="54936" y="9240"/>
                  <a:pt x="55126" y="9228"/>
                  <a:pt x="55293" y="9192"/>
                </a:cubicBezTo>
                <a:close/>
                <a:moveTo>
                  <a:pt x="71712" y="8775"/>
                </a:moveTo>
                <a:cubicBezTo>
                  <a:pt x="71796" y="8784"/>
                  <a:pt x="71880" y="8792"/>
                  <a:pt x="71964" y="8792"/>
                </a:cubicBezTo>
                <a:cubicBezTo>
                  <a:pt x="71999" y="8792"/>
                  <a:pt x="72034" y="8791"/>
                  <a:pt x="72069" y="8787"/>
                </a:cubicBezTo>
                <a:cubicBezTo>
                  <a:pt x="72200" y="8847"/>
                  <a:pt x="72474" y="8883"/>
                  <a:pt x="72795" y="8906"/>
                </a:cubicBezTo>
                <a:cubicBezTo>
                  <a:pt x="72938" y="8912"/>
                  <a:pt x="73075" y="8915"/>
                  <a:pt x="73209" y="8915"/>
                </a:cubicBezTo>
                <a:cubicBezTo>
                  <a:pt x="73343" y="8915"/>
                  <a:pt x="73474" y="8912"/>
                  <a:pt x="73605" y="8906"/>
                </a:cubicBezTo>
                <a:lnTo>
                  <a:pt x="74093" y="8906"/>
                </a:lnTo>
                <a:cubicBezTo>
                  <a:pt x="74331" y="8930"/>
                  <a:pt x="74569" y="8954"/>
                  <a:pt x="74795" y="8966"/>
                </a:cubicBezTo>
                <a:cubicBezTo>
                  <a:pt x="74962" y="8978"/>
                  <a:pt x="75129" y="8990"/>
                  <a:pt x="75295" y="8990"/>
                </a:cubicBezTo>
                <a:cubicBezTo>
                  <a:pt x="75557" y="8990"/>
                  <a:pt x="75819" y="9002"/>
                  <a:pt x="76081" y="9013"/>
                </a:cubicBezTo>
                <a:cubicBezTo>
                  <a:pt x="76938" y="9085"/>
                  <a:pt x="77784" y="9192"/>
                  <a:pt x="78653" y="9204"/>
                </a:cubicBezTo>
                <a:cubicBezTo>
                  <a:pt x="79224" y="9216"/>
                  <a:pt x="79796" y="9240"/>
                  <a:pt x="80320" y="9252"/>
                </a:cubicBezTo>
                <a:cubicBezTo>
                  <a:pt x="79653" y="9264"/>
                  <a:pt x="79534" y="9287"/>
                  <a:pt x="79332" y="9406"/>
                </a:cubicBezTo>
                <a:cubicBezTo>
                  <a:pt x="79260" y="9406"/>
                  <a:pt x="79189" y="9394"/>
                  <a:pt x="79117" y="9394"/>
                </a:cubicBezTo>
                <a:lnTo>
                  <a:pt x="79105" y="9394"/>
                </a:lnTo>
                <a:cubicBezTo>
                  <a:pt x="78764" y="9388"/>
                  <a:pt x="78414" y="9360"/>
                  <a:pt x="78087" y="9360"/>
                </a:cubicBezTo>
                <a:cubicBezTo>
                  <a:pt x="77856" y="9360"/>
                  <a:pt x="77636" y="9374"/>
                  <a:pt x="77438" y="9418"/>
                </a:cubicBezTo>
                <a:cubicBezTo>
                  <a:pt x="76589" y="9369"/>
                  <a:pt x="75745" y="9337"/>
                  <a:pt x="74914" y="9337"/>
                </a:cubicBezTo>
                <a:cubicBezTo>
                  <a:pt x="74534" y="9337"/>
                  <a:pt x="74157" y="9344"/>
                  <a:pt x="73783" y="9359"/>
                </a:cubicBezTo>
                <a:cubicBezTo>
                  <a:pt x="73378" y="9323"/>
                  <a:pt x="72974" y="9311"/>
                  <a:pt x="72581" y="9275"/>
                </a:cubicBezTo>
                <a:cubicBezTo>
                  <a:pt x="72485" y="9264"/>
                  <a:pt x="72378" y="9216"/>
                  <a:pt x="72366" y="9192"/>
                </a:cubicBezTo>
                <a:cubicBezTo>
                  <a:pt x="72366" y="9168"/>
                  <a:pt x="72450" y="9133"/>
                  <a:pt x="72533" y="9133"/>
                </a:cubicBezTo>
                <a:cubicBezTo>
                  <a:pt x="72974" y="9097"/>
                  <a:pt x="73557" y="9121"/>
                  <a:pt x="73819" y="9002"/>
                </a:cubicBezTo>
                <a:cubicBezTo>
                  <a:pt x="73668" y="8979"/>
                  <a:pt x="73531" y="8972"/>
                  <a:pt x="73401" y="8972"/>
                </a:cubicBezTo>
                <a:cubicBezTo>
                  <a:pt x="73194" y="8972"/>
                  <a:pt x="73005" y="8990"/>
                  <a:pt x="72807" y="8990"/>
                </a:cubicBezTo>
                <a:cubicBezTo>
                  <a:pt x="72642" y="8990"/>
                  <a:pt x="72475" y="8991"/>
                  <a:pt x="72309" y="8991"/>
                </a:cubicBezTo>
                <a:cubicBezTo>
                  <a:pt x="71685" y="8991"/>
                  <a:pt x="71064" y="8976"/>
                  <a:pt x="70509" y="8835"/>
                </a:cubicBezTo>
                <a:lnTo>
                  <a:pt x="70676" y="8823"/>
                </a:lnTo>
                <a:lnTo>
                  <a:pt x="70854" y="8835"/>
                </a:lnTo>
                <a:cubicBezTo>
                  <a:pt x="70988" y="8844"/>
                  <a:pt x="71118" y="8850"/>
                  <a:pt x="71240" y="8850"/>
                </a:cubicBezTo>
                <a:cubicBezTo>
                  <a:pt x="71433" y="8850"/>
                  <a:pt x="71604" y="8836"/>
                  <a:pt x="71735" y="8799"/>
                </a:cubicBezTo>
                <a:cubicBezTo>
                  <a:pt x="71735" y="8799"/>
                  <a:pt x="71723" y="8787"/>
                  <a:pt x="71712" y="8775"/>
                </a:cubicBezTo>
                <a:close/>
                <a:moveTo>
                  <a:pt x="70414" y="9478"/>
                </a:moveTo>
                <a:cubicBezTo>
                  <a:pt x="70426" y="9490"/>
                  <a:pt x="70450" y="9490"/>
                  <a:pt x="70473" y="9502"/>
                </a:cubicBezTo>
                <a:lnTo>
                  <a:pt x="70283" y="9502"/>
                </a:lnTo>
                <a:cubicBezTo>
                  <a:pt x="70259" y="9490"/>
                  <a:pt x="70223" y="9478"/>
                  <a:pt x="70188" y="9478"/>
                </a:cubicBezTo>
                <a:close/>
                <a:moveTo>
                  <a:pt x="93821" y="9656"/>
                </a:moveTo>
                <a:cubicBezTo>
                  <a:pt x="93845" y="9668"/>
                  <a:pt x="93881" y="9668"/>
                  <a:pt x="93905" y="9680"/>
                </a:cubicBezTo>
                <a:lnTo>
                  <a:pt x="93786" y="9680"/>
                </a:lnTo>
                <a:cubicBezTo>
                  <a:pt x="93798" y="9668"/>
                  <a:pt x="93810" y="9656"/>
                  <a:pt x="93821" y="9656"/>
                </a:cubicBezTo>
                <a:close/>
                <a:moveTo>
                  <a:pt x="117705" y="10109"/>
                </a:moveTo>
                <a:cubicBezTo>
                  <a:pt x="117694" y="10109"/>
                  <a:pt x="117694" y="10121"/>
                  <a:pt x="117682" y="10121"/>
                </a:cubicBezTo>
                <a:cubicBezTo>
                  <a:pt x="117670" y="10121"/>
                  <a:pt x="117658" y="10109"/>
                  <a:pt x="117646" y="10109"/>
                </a:cubicBezTo>
                <a:close/>
                <a:moveTo>
                  <a:pt x="142798" y="10805"/>
                </a:moveTo>
                <a:cubicBezTo>
                  <a:pt x="142836" y="10805"/>
                  <a:pt x="142907" y="10838"/>
                  <a:pt x="142804" y="10847"/>
                </a:cubicBezTo>
                <a:cubicBezTo>
                  <a:pt x="142792" y="10847"/>
                  <a:pt x="142780" y="10847"/>
                  <a:pt x="142768" y="10835"/>
                </a:cubicBezTo>
                <a:cubicBezTo>
                  <a:pt x="142780" y="10835"/>
                  <a:pt x="142780" y="10835"/>
                  <a:pt x="142780" y="10823"/>
                </a:cubicBezTo>
                <a:cubicBezTo>
                  <a:pt x="142773" y="10810"/>
                  <a:pt x="142783" y="10805"/>
                  <a:pt x="142798" y="10805"/>
                </a:cubicBezTo>
                <a:close/>
                <a:moveTo>
                  <a:pt x="32492" y="10788"/>
                </a:moveTo>
                <a:lnTo>
                  <a:pt x="32492" y="10788"/>
                </a:lnTo>
                <a:cubicBezTo>
                  <a:pt x="33195" y="10823"/>
                  <a:pt x="33897" y="10859"/>
                  <a:pt x="34600" y="10918"/>
                </a:cubicBezTo>
                <a:cubicBezTo>
                  <a:pt x="34124" y="10907"/>
                  <a:pt x="33647" y="10883"/>
                  <a:pt x="33171" y="10859"/>
                </a:cubicBezTo>
                <a:cubicBezTo>
                  <a:pt x="32933" y="10847"/>
                  <a:pt x="32635" y="10835"/>
                  <a:pt x="32492" y="10788"/>
                </a:cubicBezTo>
                <a:close/>
                <a:moveTo>
                  <a:pt x="141435" y="10930"/>
                </a:moveTo>
                <a:cubicBezTo>
                  <a:pt x="141446" y="10930"/>
                  <a:pt x="141458" y="10930"/>
                  <a:pt x="141470" y="10942"/>
                </a:cubicBezTo>
                <a:lnTo>
                  <a:pt x="141423" y="10942"/>
                </a:lnTo>
                <a:cubicBezTo>
                  <a:pt x="141423" y="10942"/>
                  <a:pt x="141423" y="10942"/>
                  <a:pt x="141423" y="10930"/>
                </a:cubicBezTo>
                <a:close/>
                <a:moveTo>
                  <a:pt x="102894" y="11026"/>
                </a:moveTo>
                <a:cubicBezTo>
                  <a:pt x="102942" y="11026"/>
                  <a:pt x="102989" y="11038"/>
                  <a:pt x="103049" y="11038"/>
                </a:cubicBezTo>
                <a:cubicBezTo>
                  <a:pt x="103037" y="11038"/>
                  <a:pt x="103037" y="11049"/>
                  <a:pt x="103061" y="11061"/>
                </a:cubicBezTo>
                <a:cubicBezTo>
                  <a:pt x="103092" y="11076"/>
                  <a:pt x="103095" y="11081"/>
                  <a:pt x="103083" y="11081"/>
                </a:cubicBezTo>
                <a:cubicBezTo>
                  <a:pt x="103045" y="11081"/>
                  <a:pt x="102846" y="11026"/>
                  <a:pt x="102882" y="11026"/>
                </a:cubicBezTo>
                <a:close/>
                <a:moveTo>
                  <a:pt x="115896" y="11133"/>
                </a:moveTo>
                <a:cubicBezTo>
                  <a:pt x="115937" y="11133"/>
                  <a:pt x="115970" y="11133"/>
                  <a:pt x="116009" y="11141"/>
                </a:cubicBezTo>
                <a:lnTo>
                  <a:pt x="116009" y="11141"/>
                </a:lnTo>
                <a:cubicBezTo>
                  <a:pt x="115967" y="11157"/>
                  <a:pt x="115924" y="11158"/>
                  <a:pt x="115872" y="11169"/>
                </a:cubicBezTo>
                <a:cubicBezTo>
                  <a:pt x="115884" y="11157"/>
                  <a:pt x="115896" y="11145"/>
                  <a:pt x="115896" y="11133"/>
                </a:cubicBezTo>
                <a:close/>
                <a:moveTo>
                  <a:pt x="123016" y="11169"/>
                </a:moveTo>
                <a:lnTo>
                  <a:pt x="122992" y="11180"/>
                </a:lnTo>
                <a:cubicBezTo>
                  <a:pt x="122992" y="11180"/>
                  <a:pt x="122980" y="11169"/>
                  <a:pt x="122980" y="11169"/>
                </a:cubicBezTo>
                <a:close/>
                <a:moveTo>
                  <a:pt x="200573" y="11466"/>
                </a:moveTo>
                <a:cubicBezTo>
                  <a:pt x="200501" y="11478"/>
                  <a:pt x="200442" y="11502"/>
                  <a:pt x="200382" y="11514"/>
                </a:cubicBezTo>
                <a:cubicBezTo>
                  <a:pt x="200418" y="11490"/>
                  <a:pt x="200478" y="11478"/>
                  <a:pt x="200573" y="11466"/>
                </a:cubicBezTo>
                <a:close/>
                <a:moveTo>
                  <a:pt x="125175" y="11376"/>
                </a:moveTo>
                <a:cubicBezTo>
                  <a:pt x="125534" y="11376"/>
                  <a:pt x="125899" y="11387"/>
                  <a:pt x="126278" y="11419"/>
                </a:cubicBezTo>
                <a:cubicBezTo>
                  <a:pt x="126510" y="11487"/>
                  <a:pt x="126746" y="11520"/>
                  <a:pt x="126987" y="11520"/>
                </a:cubicBezTo>
                <a:cubicBezTo>
                  <a:pt x="127165" y="11520"/>
                  <a:pt x="127345" y="11502"/>
                  <a:pt x="127528" y="11466"/>
                </a:cubicBezTo>
                <a:cubicBezTo>
                  <a:pt x="128469" y="11502"/>
                  <a:pt x="129409" y="11538"/>
                  <a:pt x="130350" y="11573"/>
                </a:cubicBezTo>
                <a:cubicBezTo>
                  <a:pt x="131100" y="11609"/>
                  <a:pt x="131850" y="11645"/>
                  <a:pt x="132600" y="11680"/>
                </a:cubicBezTo>
                <a:cubicBezTo>
                  <a:pt x="132064" y="11680"/>
                  <a:pt x="131529" y="11680"/>
                  <a:pt x="131005" y="11704"/>
                </a:cubicBezTo>
                <a:cubicBezTo>
                  <a:pt x="130760" y="11718"/>
                  <a:pt x="130509" y="11723"/>
                  <a:pt x="130255" y="11723"/>
                </a:cubicBezTo>
                <a:cubicBezTo>
                  <a:pt x="129621" y="11723"/>
                  <a:pt x="128967" y="11692"/>
                  <a:pt x="128338" y="11692"/>
                </a:cubicBezTo>
                <a:lnTo>
                  <a:pt x="128016" y="11692"/>
                </a:lnTo>
                <a:cubicBezTo>
                  <a:pt x="127992" y="11692"/>
                  <a:pt x="127981" y="11704"/>
                  <a:pt x="127969" y="11704"/>
                </a:cubicBezTo>
                <a:cubicBezTo>
                  <a:pt x="127909" y="11716"/>
                  <a:pt x="127850" y="11716"/>
                  <a:pt x="127802" y="11716"/>
                </a:cubicBezTo>
                <a:cubicBezTo>
                  <a:pt x="127729" y="11731"/>
                  <a:pt x="127668" y="11737"/>
                  <a:pt x="127616" y="11737"/>
                </a:cubicBezTo>
                <a:cubicBezTo>
                  <a:pt x="127423" y="11737"/>
                  <a:pt x="127347" y="11654"/>
                  <a:pt x="127159" y="11645"/>
                </a:cubicBezTo>
                <a:cubicBezTo>
                  <a:pt x="126794" y="11610"/>
                  <a:pt x="126436" y="11584"/>
                  <a:pt x="126093" y="11584"/>
                </a:cubicBezTo>
                <a:cubicBezTo>
                  <a:pt x="125845" y="11584"/>
                  <a:pt x="125604" y="11598"/>
                  <a:pt x="125373" y="11633"/>
                </a:cubicBezTo>
                <a:cubicBezTo>
                  <a:pt x="125361" y="11633"/>
                  <a:pt x="125361" y="11633"/>
                  <a:pt x="125349" y="11645"/>
                </a:cubicBezTo>
                <a:cubicBezTo>
                  <a:pt x="124754" y="11514"/>
                  <a:pt x="124099" y="11454"/>
                  <a:pt x="123444" y="11419"/>
                </a:cubicBezTo>
                <a:cubicBezTo>
                  <a:pt x="123456" y="11407"/>
                  <a:pt x="123456" y="11395"/>
                  <a:pt x="123456" y="11383"/>
                </a:cubicBezTo>
                <a:lnTo>
                  <a:pt x="123623" y="11383"/>
                </a:lnTo>
                <a:lnTo>
                  <a:pt x="123825" y="11407"/>
                </a:lnTo>
                <a:cubicBezTo>
                  <a:pt x="124277" y="11393"/>
                  <a:pt x="124722" y="11376"/>
                  <a:pt x="125175" y="11376"/>
                </a:cubicBezTo>
                <a:close/>
                <a:moveTo>
                  <a:pt x="135743" y="11740"/>
                </a:moveTo>
                <a:cubicBezTo>
                  <a:pt x="136267" y="11764"/>
                  <a:pt x="136779" y="11788"/>
                  <a:pt x="137303" y="11800"/>
                </a:cubicBezTo>
                <a:cubicBezTo>
                  <a:pt x="137255" y="11823"/>
                  <a:pt x="137220" y="11847"/>
                  <a:pt x="137220" y="11859"/>
                </a:cubicBezTo>
                <a:lnTo>
                  <a:pt x="137172" y="11859"/>
                </a:lnTo>
                <a:cubicBezTo>
                  <a:pt x="136613" y="11835"/>
                  <a:pt x="136041" y="11811"/>
                  <a:pt x="135481" y="11788"/>
                </a:cubicBezTo>
                <a:cubicBezTo>
                  <a:pt x="135577" y="11776"/>
                  <a:pt x="135672" y="11764"/>
                  <a:pt x="135743" y="11740"/>
                </a:cubicBezTo>
                <a:close/>
                <a:moveTo>
                  <a:pt x="148566" y="12085"/>
                </a:moveTo>
                <a:cubicBezTo>
                  <a:pt x="148566" y="12085"/>
                  <a:pt x="148578" y="12097"/>
                  <a:pt x="148590" y="12109"/>
                </a:cubicBezTo>
                <a:cubicBezTo>
                  <a:pt x="148543" y="12097"/>
                  <a:pt x="148483" y="12097"/>
                  <a:pt x="148435" y="12097"/>
                </a:cubicBezTo>
                <a:cubicBezTo>
                  <a:pt x="148471" y="12085"/>
                  <a:pt x="148519" y="12085"/>
                  <a:pt x="148566" y="12085"/>
                </a:cubicBezTo>
                <a:close/>
                <a:moveTo>
                  <a:pt x="157198" y="11561"/>
                </a:moveTo>
                <a:cubicBezTo>
                  <a:pt x="157413" y="11573"/>
                  <a:pt x="157615" y="11585"/>
                  <a:pt x="157829" y="11585"/>
                </a:cubicBezTo>
                <a:cubicBezTo>
                  <a:pt x="157806" y="11597"/>
                  <a:pt x="157782" y="11597"/>
                  <a:pt x="157770" y="11609"/>
                </a:cubicBezTo>
                <a:cubicBezTo>
                  <a:pt x="158270" y="12097"/>
                  <a:pt x="159854" y="11895"/>
                  <a:pt x="161008" y="12002"/>
                </a:cubicBezTo>
                <a:cubicBezTo>
                  <a:pt x="160925" y="12061"/>
                  <a:pt x="160726" y="12076"/>
                  <a:pt x="160487" y="12076"/>
                </a:cubicBezTo>
                <a:cubicBezTo>
                  <a:pt x="160223" y="12076"/>
                  <a:pt x="159910" y="12058"/>
                  <a:pt x="159648" y="12058"/>
                </a:cubicBezTo>
                <a:cubicBezTo>
                  <a:pt x="159334" y="12058"/>
                  <a:pt x="159094" y="12085"/>
                  <a:pt x="159103" y="12204"/>
                </a:cubicBezTo>
                <a:lnTo>
                  <a:pt x="158806" y="12204"/>
                </a:lnTo>
                <a:cubicBezTo>
                  <a:pt x="158770" y="12192"/>
                  <a:pt x="158734" y="12192"/>
                  <a:pt x="158711" y="12192"/>
                </a:cubicBezTo>
                <a:cubicBezTo>
                  <a:pt x="157996" y="12121"/>
                  <a:pt x="157246" y="12085"/>
                  <a:pt x="156556" y="12002"/>
                </a:cubicBezTo>
                <a:cubicBezTo>
                  <a:pt x="156242" y="11976"/>
                  <a:pt x="155936" y="11957"/>
                  <a:pt x="155644" y="11957"/>
                </a:cubicBezTo>
                <a:cubicBezTo>
                  <a:pt x="155405" y="11957"/>
                  <a:pt x="155175" y="11970"/>
                  <a:pt x="154960" y="12002"/>
                </a:cubicBezTo>
                <a:cubicBezTo>
                  <a:pt x="154948" y="12002"/>
                  <a:pt x="154948" y="12014"/>
                  <a:pt x="154948" y="12014"/>
                </a:cubicBezTo>
                <a:cubicBezTo>
                  <a:pt x="154498" y="11947"/>
                  <a:pt x="154053" y="11869"/>
                  <a:pt x="153590" y="11869"/>
                </a:cubicBezTo>
                <a:cubicBezTo>
                  <a:pt x="153392" y="11869"/>
                  <a:pt x="153190" y="11883"/>
                  <a:pt x="152984" y="11919"/>
                </a:cubicBezTo>
                <a:cubicBezTo>
                  <a:pt x="152876" y="11907"/>
                  <a:pt x="152769" y="11907"/>
                  <a:pt x="152662" y="11895"/>
                </a:cubicBezTo>
                <a:cubicBezTo>
                  <a:pt x="152650" y="11871"/>
                  <a:pt x="152638" y="11847"/>
                  <a:pt x="152603" y="11823"/>
                </a:cubicBezTo>
                <a:cubicBezTo>
                  <a:pt x="152722" y="11764"/>
                  <a:pt x="152853" y="11704"/>
                  <a:pt x="152984" y="11645"/>
                </a:cubicBezTo>
                <a:cubicBezTo>
                  <a:pt x="153138" y="11597"/>
                  <a:pt x="153344" y="11585"/>
                  <a:pt x="153566" y="11585"/>
                </a:cubicBezTo>
                <a:cubicBezTo>
                  <a:pt x="153787" y="11585"/>
                  <a:pt x="154025" y="11597"/>
                  <a:pt x="154246" y="11597"/>
                </a:cubicBezTo>
                <a:cubicBezTo>
                  <a:pt x="154901" y="11633"/>
                  <a:pt x="155555" y="11657"/>
                  <a:pt x="156198" y="11692"/>
                </a:cubicBezTo>
                <a:cubicBezTo>
                  <a:pt x="156289" y="11696"/>
                  <a:pt x="156373" y="11698"/>
                  <a:pt x="156452" y="11698"/>
                </a:cubicBezTo>
                <a:cubicBezTo>
                  <a:pt x="156838" y="11698"/>
                  <a:pt x="157080" y="11650"/>
                  <a:pt x="157198" y="11561"/>
                </a:cubicBezTo>
                <a:close/>
                <a:moveTo>
                  <a:pt x="139756" y="12359"/>
                </a:moveTo>
                <a:lnTo>
                  <a:pt x="139793" y="12375"/>
                </a:lnTo>
                <a:lnTo>
                  <a:pt x="139793" y="12375"/>
                </a:lnTo>
                <a:cubicBezTo>
                  <a:pt x="139773" y="12369"/>
                  <a:pt x="139752" y="12364"/>
                  <a:pt x="139732" y="12359"/>
                </a:cubicBezTo>
                <a:close/>
                <a:moveTo>
                  <a:pt x="207109" y="13574"/>
                </a:moveTo>
                <a:cubicBezTo>
                  <a:pt x="207098" y="13574"/>
                  <a:pt x="207109" y="13585"/>
                  <a:pt x="207098" y="13585"/>
                </a:cubicBezTo>
                <a:lnTo>
                  <a:pt x="207026" y="13585"/>
                </a:lnTo>
                <a:cubicBezTo>
                  <a:pt x="207050" y="13574"/>
                  <a:pt x="207086" y="13574"/>
                  <a:pt x="207109" y="13574"/>
                </a:cubicBezTo>
                <a:close/>
                <a:moveTo>
                  <a:pt x="184523" y="13716"/>
                </a:moveTo>
                <a:cubicBezTo>
                  <a:pt x="184547" y="13764"/>
                  <a:pt x="184583" y="13800"/>
                  <a:pt x="184642" y="13824"/>
                </a:cubicBezTo>
                <a:cubicBezTo>
                  <a:pt x="184499" y="13800"/>
                  <a:pt x="184369" y="13764"/>
                  <a:pt x="184249" y="13728"/>
                </a:cubicBezTo>
                <a:lnTo>
                  <a:pt x="184249" y="13728"/>
                </a:lnTo>
                <a:cubicBezTo>
                  <a:pt x="184284" y="13733"/>
                  <a:pt x="184321" y="13736"/>
                  <a:pt x="184358" y="13736"/>
                </a:cubicBezTo>
                <a:cubicBezTo>
                  <a:pt x="184412" y="13736"/>
                  <a:pt x="184467" y="13730"/>
                  <a:pt x="184523" y="13716"/>
                </a:cubicBezTo>
                <a:close/>
                <a:moveTo>
                  <a:pt x="212955" y="13836"/>
                </a:moveTo>
                <a:cubicBezTo>
                  <a:pt x="212955" y="13847"/>
                  <a:pt x="212955" y="13847"/>
                  <a:pt x="212955" y="13847"/>
                </a:cubicBezTo>
                <a:lnTo>
                  <a:pt x="212932" y="13847"/>
                </a:lnTo>
                <a:cubicBezTo>
                  <a:pt x="212932" y="13847"/>
                  <a:pt x="212944" y="13847"/>
                  <a:pt x="212955" y="13836"/>
                </a:cubicBezTo>
                <a:close/>
                <a:moveTo>
                  <a:pt x="185881" y="13907"/>
                </a:moveTo>
                <a:cubicBezTo>
                  <a:pt x="188316" y="14027"/>
                  <a:pt x="190752" y="14142"/>
                  <a:pt x="193187" y="14245"/>
                </a:cubicBezTo>
                <a:lnTo>
                  <a:pt x="193187" y="14245"/>
                </a:lnTo>
                <a:cubicBezTo>
                  <a:pt x="190824" y="14147"/>
                  <a:pt x="188462" y="14042"/>
                  <a:pt x="186107" y="13931"/>
                </a:cubicBezTo>
                <a:lnTo>
                  <a:pt x="186095" y="13931"/>
                </a:lnTo>
                <a:cubicBezTo>
                  <a:pt x="185904" y="13919"/>
                  <a:pt x="185714" y="13907"/>
                  <a:pt x="185523" y="13907"/>
                </a:cubicBezTo>
                <a:close/>
                <a:moveTo>
                  <a:pt x="216777" y="14990"/>
                </a:moveTo>
                <a:lnTo>
                  <a:pt x="216777" y="14990"/>
                </a:lnTo>
                <a:cubicBezTo>
                  <a:pt x="216789" y="15014"/>
                  <a:pt x="216777" y="15026"/>
                  <a:pt x="216718" y="15050"/>
                </a:cubicBezTo>
                <a:lnTo>
                  <a:pt x="216587" y="15038"/>
                </a:lnTo>
                <a:cubicBezTo>
                  <a:pt x="216623" y="15026"/>
                  <a:pt x="216646" y="15014"/>
                  <a:pt x="216694" y="15002"/>
                </a:cubicBezTo>
                <a:cubicBezTo>
                  <a:pt x="216718" y="15002"/>
                  <a:pt x="216754" y="15002"/>
                  <a:pt x="216777" y="14990"/>
                </a:cubicBezTo>
                <a:close/>
                <a:moveTo>
                  <a:pt x="52403" y="11"/>
                </a:moveTo>
                <a:cubicBezTo>
                  <a:pt x="52205" y="11"/>
                  <a:pt x="52083" y="34"/>
                  <a:pt x="52173" y="120"/>
                </a:cubicBezTo>
                <a:lnTo>
                  <a:pt x="52042" y="120"/>
                </a:lnTo>
                <a:cubicBezTo>
                  <a:pt x="52003" y="116"/>
                  <a:pt x="51964" y="114"/>
                  <a:pt x="51927" y="114"/>
                </a:cubicBezTo>
                <a:cubicBezTo>
                  <a:pt x="51852" y="114"/>
                  <a:pt x="51781" y="120"/>
                  <a:pt x="51709" y="120"/>
                </a:cubicBezTo>
                <a:lnTo>
                  <a:pt x="51269" y="191"/>
                </a:lnTo>
                <a:lnTo>
                  <a:pt x="51257" y="191"/>
                </a:lnTo>
                <a:cubicBezTo>
                  <a:pt x="50923" y="203"/>
                  <a:pt x="50911" y="239"/>
                  <a:pt x="51269" y="286"/>
                </a:cubicBezTo>
                <a:cubicBezTo>
                  <a:pt x="51376" y="298"/>
                  <a:pt x="51495" y="310"/>
                  <a:pt x="51602" y="310"/>
                </a:cubicBezTo>
                <a:cubicBezTo>
                  <a:pt x="51454" y="351"/>
                  <a:pt x="51243" y="364"/>
                  <a:pt x="51025" y="364"/>
                </a:cubicBezTo>
                <a:cubicBezTo>
                  <a:pt x="50927" y="364"/>
                  <a:pt x="50828" y="361"/>
                  <a:pt x="50733" y="358"/>
                </a:cubicBezTo>
                <a:cubicBezTo>
                  <a:pt x="50698" y="357"/>
                  <a:pt x="50664" y="356"/>
                  <a:pt x="50632" y="356"/>
                </a:cubicBezTo>
                <a:cubicBezTo>
                  <a:pt x="50229" y="356"/>
                  <a:pt x="50056" y="423"/>
                  <a:pt x="49935" y="501"/>
                </a:cubicBezTo>
                <a:cubicBezTo>
                  <a:pt x="49840" y="501"/>
                  <a:pt x="49745" y="489"/>
                  <a:pt x="49649" y="489"/>
                </a:cubicBezTo>
                <a:cubicBezTo>
                  <a:pt x="49447" y="417"/>
                  <a:pt x="49149" y="393"/>
                  <a:pt x="48828" y="370"/>
                </a:cubicBezTo>
                <a:cubicBezTo>
                  <a:pt x="48509" y="403"/>
                  <a:pt x="48210" y="466"/>
                  <a:pt x="47884" y="466"/>
                </a:cubicBezTo>
                <a:cubicBezTo>
                  <a:pt x="47858" y="466"/>
                  <a:pt x="47831" y="466"/>
                  <a:pt x="47804" y="465"/>
                </a:cubicBezTo>
                <a:cubicBezTo>
                  <a:pt x="47636" y="462"/>
                  <a:pt x="47470" y="460"/>
                  <a:pt x="47304" y="460"/>
                </a:cubicBezTo>
                <a:cubicBezTo>
                  <a:pt x="46669" y="460"/>
                  <a:pt x="46047" y="479"/>
                  <a:pt x="45413" y="479"/>
                </a:cubicBezTo>
                <a:cubicBezTo>
                  <a:pt x="44980" y="479"/>
                  <a:pt x="44541" y="470"/>
                  <a:pt x="44089" y="441"/>
                </a:cubicBezTo>
                <a:cubicBezTo>
                  <a:pt x="43932" y="432"/>
                  <a:pt x="43779" y="426"/>
                  <a:pt x="43633" y="426"/>
                </a:cubicBezTo>
                <a:cubicBezTo>
                  <a:pt x="43402" y="426"/>
                  <a:pt x="43188" y="440"/>
                  <a:pt x="43006" y="477"/>
                </a:cubicBezTo>
                <a:cubicBezTo>
                  <a:pt x="42744" y="465"/>
                  <a:pt x="42482" y="465"/>
                  <a:pt x="42220" y="453"/>
                </a:cubicBezTo>
                <a:cubicBezTo>
                  <a:pt x="42000" y="432"/>
                  <a:pt x="41786" y="420"/>
                  <a:pt x="41582" y="420"/>
                </a:cubicBezTo>
                <a:cubicBezTo>
                  <a:pt x="41333" y="420"/>
                  <a:pt x="41101" y="437"/>
                  <a:pt x="40898" y="477"/>
                </a:cubicBezTo>
                <a:lnTo>
                  <a:pt x="40886" y="477"/>
                </a:lnTo>
                <a:cubicBezTo>
                  <a:pt x="40404" y="423"/>
                  <a:pt x="39922" y="396"/>
                  <a:pt x="39445" y="396"/>
                </a:cubicBezTo>
                <a:cubicBezTo>
                  <a:pt x="39286" y="396"/>
                  <a:pt x="39127" y="399"/>
                  <a:pt x="38969" y="405"/>
                </a:cubicBezTo>
                <a:cubicBezTo>
                  <a:pt x="38576" y="370"/>
                  <a:pt x="38076" y="358"/>
                  <a:pt x="37814" y="298"/>
                </a:cubicBezTo>
                <a:cubicBezTo>
                  <a:pt x="37105" y="121"/>
                  <a:pt x="36345" y="75"/>
                  <a:pt x="35574" y="75"/>
                </a:cubicBezTo>
                <a:cubicBezTo>
                  <a:pt x="35361" y="75"/>
                  <a:pt x="35147" y="79"/>
                  <a:pt x="34933" y="84"/>
                </a:cubicBezTo>
                <a:cubicBezTo>
                  <a:pt x="34611" y="90"/>
                  <a:pt x="34284" y="93"/>
                  <a:pt x="33957" y="93"/>
                </a:cubicBezTo>
                <a:cubicBezTo>
                  <a:pt x="33111" y="93"/>
                  <a:pt x="32257" y="74"/>
                  <a:pt x="31433" y="48"/>
                </a:cubicBezTo>
                <a:cubicBezTo>
                  <a:pt x="30816" y="24"/>
                  <a:pt x="30215" y="16"/>
                  <a:pt x="29622" y="16"/>
                </a:cubicBezTo>
                <a:cubicBezTo>
                  <a:pt x="28627" y="16"/>
                  <a:pt x="27653" y="38"/>
                  <a:pt x="26658" y="38"/>
                </a:cubicBezTo>
                <a:cubicBezTo>
                  <a:pt x="26520" y="38"/>
                  <a:pt x="26381" y="37"/>
                  <a:pt x="26242" y="36"/>
                </a:cubicBezTo>
                <a:cubicBezTo>
                  <a:pt x="26087" y="36"/>
                  <a:pt x="25944" y="84"/>
                  <a:pt x="25801" y="108"/>
                </a:cubicBezTo>
                <a:cubicBezTo>
                  <a:pt x="25554" y="145"/>
                  <a:pt x="25289" y="158"/>
                  <a:pt x="25014" y="158"/>
                </a:cubicBezTo>
                <a:cubicBezTo>
                  <a:pt x="24493" y="158"/>
                  <a:pt x="23938" y="111"/>
                  <a:pt x="23408" y="96"/>
                </a:cubicBezTo>
                <a:cubicBezTo>
                  <a:pt x="23119" y="126"/>
                  <a:pt x="22819" y="137"/>
                  <a:pt x="22514" y="137"/>
                </a:cubicBezTo>
                <a:cubicBezTo>
                  <a:pt x="21849" y="137"/>
                  <a:pt x="21156" y="84"/>
                  <a:pt x="20479" y="60"/>
                </a:cubicBezTo>
                <a:cubicBezTo>
                  <a:pt x="20443" y="84"/>
                  <a:pt x="20419" y="108"/>
                  <a:pt x="20419" y="131"/>
                </a:cubicBezTo>
                <a:cubicBezTo>
                  <a:pt x="20366" y="125"/>
                  <a:pt x="20315" y="123"/>
                  <a:pt x="20266" y="123"/>
                </a:cubicBezTo>
                <a:cubicBezTo>
                  <a:pt x="20217" y="123"/>
                  <a:pt x="20169" y="125"/>
                  <a:pt x="20122" y="131"/>
                </a:cubicBezTo>
                <a:cubicBezTo>
                  <a:pt x="20122" y="131"/>
                  <a:pt x="20110" y="120"/>
                  <a:pt x="20110" y="120"/>
                </a:cubicBezTo>
                <a:cubicBezTo>
                  <a:pt x="19979" y="84"/>
                  <a:pt x="19836" y="60"/>
                  <a:pt x="19657" y="48"/>
                </a:cubicBezTo>
                <a:cubicBezTo>
                  <a:pt x="19629" y="49"/>
                  <a:pt x="19599" y="49"/>
                  <a:pt x="19570" y="49"/>
                </a:cubicBezTo>
                <a:cubicBezTo>
                  <a:pt x="19332" y="49"/>
                  <a:pt x="19073" y="26"/>
                  <a:pt x="18838" y="26"/>
                </a:cubicBezTo>
                <a:cubicBezTo>
                  <a:pt x="18680" y="26"/>
                  <a:pt x="18532" y="36"/>
                  <a:pt x="18407" y="72"/>
                </a:cubicBezTo>
                <a:cubicBezTo>
                  <a:pt x="17556" y="108"/>
                  <a:pt x="16681" y="117"/>
                  <a:pt x="15800" y="117"/>
                </a:cubicBezTo>
                <a:cubicBezTo>
                  <a:pt x="14919" y="117"/>
                  <a:pt x="14032" y="108"/>
                  <a:pt x="13157" y="108"/>
                </a:cubicBezTo>
                <a:cubicBezTo>
                  <a:pt x="12692" y="108"/>
                  <a:pt x="12228" y="108"/>
                  <a:pt x="11823" y="143"/>
                </a:cubicBezTo>
                <a:cubicBezTo>
                  <a:pt x="11275" y="143"/>
                  <a:pt x="10728" y="138"/>
                  <a:pt x="10184" y="138"/>
                </a:cubicBezTo>
                <a:cubicBezTo>
                  <a:pt x="9912" y="138"/>
                  <a:pt x="9640" y="139"/>
                  <a:pt x="9370" y="143"/>
                </a:cubicBezTo>
                <a:cubicBezTo>
                  <a:pt x="9192" y="143"/>
                  <a:pt x="9049" y="179"/>
                  <a:pt x="8894" y="191"/>
                </a:cubicBezTo>
                <a:lnTo>
                  <a:pt x="8882" y="191"/>
                </a:lnTo>
                <a:cubicBezTo>
                  <a:pt x="8347" y="166"/>
                  <a:pt x="7821" y="154"/>
                  <a:pt x="7307" y="154"/>
                </a:cubicBezTo>
                <a:cubicBezTo>
                  <a:pt x="6587" y="154"/>
                  <a:pt x="5889" y="178"/>
                  <a:pt x="5215" y="227"/>
                </a:cubicBezTo>
                <a:cubicBezTo>
                  <a:pt x="4727" y="239"/>
                  <a:pt x="4203" y="251"/>
                  <a:pt x="3751" y="286"/>
                </a:cubicBezTo>
                <a:cubicBezTo>
                  <a:pt x="3181" y="327"/>
                  <a:pt x="2595" y="345"/>
                  <a:pt x="1988" y="345"/>
                </a:cubicBezTo>
                <a:cubicBezTo>
                  <a:pt x="1707" y="345"/>
                  <a:pt x="1422" y="341"/>
                  <a:pt x="1131" y="334"/>
                </a:cubicBezTo>
                <a:cubicBezTo>
                  <a:pt x="453" y="381"/>
                  <a:pt x="762" y="560"/>
                  <a:pt x="607" y="667"/>
                </a:cubicBezTo>
                <a:cubicBezTo>
                  <a:pt x="357" y="679"/>
                  <a:pt x="72" y="679"/>
                  <a:pt x="36" y="751"/>
                </a:cubicBezTo>
                <a:cubicBezTo>
                  <a:pt x="0" y="810"/>
                  <a:pt x="215" y="846"/>
                  <a:pt x="417" y="858"/>
                </a:cubicBezTo>
                <a:cubicBezTo>
                  <a:pt x="869" y="905"/>
                  <a:pt x="1310" y="953"/>
                  <a:pt x="1774" y="989"/>
                </a:cubicBezTo>
                <a:cubicBezTo>
                  <a:pt x="2120" y="1020"/>
                  <a:pt x="2452" y="1028"/>
                  <a:pt x="2778" y="1028"/>
                </a:cubicBezTo>
                <a:cubicBezTo>
                  <a:pt x="3105" y="1028"/>
                  <a:pt x="3427" y="1020"/>
                  <a:pt x="3751" y="1020"/>
                </a:cubicBezTo>
                <a:cubicBezTo>
                  <a:pt x="4075" y="1020"/>
                  <a:pt x="4402" y="1028"/>
                  <a:pt x="4739" y="1060"/>
                </a:cubicBezTo>
                <a:cubicBezTo>
                  <a:pt x="4918" y="1143"/>
                  <a:pt x="5179" y="1191"/>
                  <a:pt x="5572" y="1191"/>
                </a:cubicBezTo>
                <a:cubicBezTo>
                  <a:pt x="6263" y="1215"/>
                  <a:pt x="6942" y="1251"/>
                  <a:pt x="7632" y="1274"/>
                </a:cubicBezTo>
                <a:cubicBezTo>
                  <a:pt x="7620" y="1310"/>
                  <a:pt x="7632" y="1334"/>
                  <a:pt x="7656" y="1370"/>
                </a:cubicBezTo>
                <a:cubicBezTo>
                  <a:pt x="8049" y="1382"/>
                  <a:pt x="8454" y="1405"/>
                  <a:pt x="8858" y="1429"/>
                </a:cubicBezTo>
                <a:cubicBezTo>
                  <a:pt x="8906" y="1430"/>
                  <a:pt x="8954" y="1430"/>
                  <a:pt x="9001" y="1430"/>
                </a:cubicBezTo>
                <a:cubicBezTo>
                  <a:pt x="9403" y="1430"/>
                  <a:pt x="9789" y="1404"/>
                  <a:pt x="10189" y="1404"/>
                </a:cubicBezTo>
                <a:cubicBezTo>
                  <a:pt x="10421" y="1404"/>
                  <a:pt x="10658" y="1413"/>
                  <a:pt x="10906" y="1441"/>
                </a:cubicBezTo>
                <a:cubicBezTo>
                  <a:pt x="11511" y="1431"/>
                  <a:pt x="12089" y="1403"/>
                  <a:pt x="12708" y="1403"/>
                </a:cubicBezTo>
                <a:cubicBezTo>
                  <a:pt x="12809" y="1403"/>
                  <a:pt x="12911" y="1404"/>
                  <a:pt x="13014" y="1405"/>
                </a:cubicBezTo>
                <a:cubicBezTo>
                  <a:pt x="13329" y="1410"/>
                  <a:pt x="13653" y="1416"/>
                  <a:pt x="13972" y="1416"/>
                </a:cubicBezTo>
                <a:cubicBezTo>
                  <a:pt x="14484" y="1416"/>
                  <a:pt x="14981" y="1400"/>
                  <a:pt x="15407" y="1334"/>
                </a:cubicBezTo>
                <a:lnTo>
                  <a:pt x="15431" y="1334"/>
                </a:lnTo>
                <a:cubicBezTo>
                  <a:pt x="15978" y="1358"/>
                  <a:pt x="16538" y="1393"/>
                  <a:pt x="17062" y="1393"/>
                </a:cubicBezTo>
                <a:cubicBezTo>
                  <a:pt x="17461" y="1393"/>
                  <a:pt x="17872" y="1385"/>
                  <a:pt x="18279" y="1385"/>
                </a:cubicBezTo>
                <a:cubicBezTo>
                  <a:pt x="18687" y="1385"/>
                  <a:pt x="19092" y="1393"/>
                  <a:pt x="19479" y="1429"/>
                </a:cubicBezTo>
                <a:cubicBezTo>
                  <a:pt x="20360" y="1524"/>
                  <a:pt x="21170" y="1441"/>
                  <a:pt x="22015" y="1536"/>
                </a:cubicBezTo>
                <a:cubicBezTo>
                  <a:pt x="21860" y="1596"/>
                  <a:pt x="21705" y="1644"/>
                  <a:pt x="21551" y="1703"/>
                </a:cubicBezTo>
                <a:cubicBezTo>
                  <a:pt x="21311" y="1763"/>
                  <a:pt x="21047" y="1810"/>
                  <a:pt x="20688" y="1810"/>
                </a:cubicBezTo>
                <a:cubicBezTo>
                  <a:pt x="20547" y="1810"/>
                  <a:pt x="20391" y="1803"/>
                  <a:pt x="20217" y="1786"/>
                </a:cubicBezTo>
                <a:cubicBezTo>
                  <a:pt x="20207" y="1785"/>
                  <a:pt x="20196" y="1784"/>
                  <a:pt x="20185" y="1784"/>
                </a:cubicBezTo>
                <a:cubicBezTo>
                  <a:pt x="20113" y="1784"/>
                  <a:pt x="20013" y="1812"/>
                  <a:pt x="19931" y="1822"/>
                </a:cubicBezTo>
                <a:cubicBezTo>
                  <a:pt x="19561" y="1802"/>
                  <a:pt x="19200" y="1791"/>
                  <a:pt x="18850" y="1791"/>
                </a:cubicBezTo>
                <a:cubicBezTo>
                  <a:pt x="18356" y="1791"/>
                  <a:pt x="17887" y="1814"/>
                  <a:pt x="17455" y="1870"/>
                </a:cubicBezTo>
                <a:cubicBezTo>
                  <a:pt x="17328" y="1889"/>
                  <a:pt x="17162" y="1909"/>
                  <a:pt x="17028" y="1909"/>
                </a:cubicBezTo>
                <a:cubicBezTo>
                  <a:pt x="16998" y="1909"/>
                  <a:pt x="16969" y="1908"/>
                  <a:pt x="16943" y="1905"/>
                </a:cubicBezTo>
                <a:cubicBezTo>
                  <a:pt x="15574" y="1786"/>
                  <a:pt x="14264" y="1846"/>
                  <a:pt x="12930" y="1798"/>
                </a:cubicBezTo>
                <a:cubicBezTo>
                  <a:pt x="12823" y="1822"/>
                  <a:pt x="12657" y="1822"/>
                  <a:pt x="12561" y="1858"/>
                </a:cubicBezTo>
                <a:cubicBezTo>
                  <a:pt x="12430" y="1834"/>
                  <a:pt x="12287" y="1822"/>
                  <a:pt x="12145" y="1822"/>
                </a:cubicBezTo>
                <a:lnTo>
                  <a:pt x="11942" y="1822"/>
                </a:lnTo>
                <a:cubicBezTo>
                  <a:pt x="11841" y="1804"/>
                  <a:pt x="11737" y="1795"/>
                  <a:pt x="11631" y="1795"/>
                </a:cubicBezTo>
                <a:cubicBezTo>
                  <a:pt x="11525" y="1795"/>
                  <a:pt x="11418" y="1804"/>
                  <a:pt x="11311" y="1822"/>
                </a:cubicBezTo>
                <a:cubicBezTo>
                  <a:pt x="11275" y="1846"/>
                  <a:pt x="11252" y="1882"/>
                  <a:pt x="11228" y="1905"/>
                </a:cubicBezTo>
                <a:cubicBezTo>
                  <a:pt x="11168" y="1900"/>
                  <a:pt x="11112" y="1897"/>
                  <a:pt x="11055" y="1897"/>
                </a:cubicBezTo>
                <a:cubicBezTo>
                  <a:pt x="10999" y="1897"/>
                  <a:pt x="10942" y="1900"/>
                  <a:pt x="10883" y="1905"/>
                </a:cubicBezTo>
                <a:cubicBezTo>
                  <a:pt x="10597" y="1882"/>
                  <a:pt x="10323" y="1870"/>
                  <a:pt x="10037" y="1858"/>
                </a:cubicBezTo>
                <a:cubicBezTo>
                  <a:pt x="9585" y="1834"/>
                  <a:pt x="9311" y="1763"/>
                  <a:pt x="9109" y="1667"/>
                </a:cubicBezTo>
                <a:cubicBezTo>
                  <a:pt x="8942" y="1594"/>
                  <a:pt x="8693" y="1558"/>
                  <a:pt x="8378" y="1558"/>
                </a:cubicBezTo>
                <a:cubicBezTo>
                  <a:pt x="8333" y="1558"/>
                  <a:pt x="8287" y="1559"/>
                  <a:pt x="8239" y="1560"/>
                </a:cubicBezTo>
                <a:cubicBezTo>
                  <a:pt x="8013" y="1572"/>
                  <a:pt x="7751" y="1572"/>
                  <a:pt x="7513" y="1584"/>
                </a:cubicBezTo>
                <a:cubicBezTo>
                  <a:pt x="7346" y="1560"/>
                  <a:pt x="7168" y="1548"/>
                  <a:pt x="6942" y="1536"/>
                </a:cubicBezTo>
                <a:cubicBezTo>
                  <a:pt x="6767" y="1531"/>
                  <a:pt x="6596" y="1529"/>
                  <a:pt x="6426" y="1529"/>
                </a:cubicBezTo>
                <a:cubicBezTo>
                  <a:pt x="5607" y="1529"/>
                  <a:pt x="4834" y="1579"/>
                  <a:pt x="4009" y="1579"/>
                </a:cubicBezTo>
                <a:cubicBezTo>
                  <a:pt x="3838" y="1579"/>
                  <a:pt x="3665" y="1577"/>
                  <a:pt x="3489" y="1572"/>
                </a:cubicBezTo>
                <a:cubicBezTo>
                  <a:pt x="3096" y="1596"/>
                  <a:pt x="2679" y="1620"/>
                  <a:pt x="2310" y="1655"/>
                </a:cubicBezTo>
                <a:cubicBezTo>
                  <a:pt x="1917" y="1703"/>
                  <a:pt x="2084" y="1763"/>
                  <a:pt x="2405" y="1822"/>
                </a:cubicBezTo>
                <a:cubicBezTo>
                  <a:pt x="2501" y="1846"/>
                  <a:pt x="2560" y="1870"/>
                  <a:pt x="2632" y="1905"/>
                </a:cubicBezTo>
                <a:cubicBezTo>
                  <a:pt x="2413" y="1894"/>
                  <a:pt x="2196" y="1883"/>
                  <a:pt x="1996" y="1883"/>
                </a:cubicBezTo>
                <a:cubicBezTo>
                  <a:pt x="1772" y="1883"/>
                  <a:pt x="1569" y="1897"/>
                  <a:pt x="1405" y="1941"/>
                </a:cubicBezTo>
                <a:lnTo>
                  <a:pt x="1393" y="1941"/>
                </a:lnTo>
                <a:cubicBezTo>
                  <a:pt x="1312" y="1938"/>
                  <a:pt x="1228" y="1935"/>
                  <a:pt x="1149" y="1935"/>
                </a:cubicBezTo>
                <a:cubicBezTo>
                  <a:pt x="971" y="1935"/>
                  <a:pt x="819" y="1948"/>
                  <a:pt x="786" y="1989"/>
                </a:cubicBezTo>
                <a:cubicBezTo>
                  <a:pt x="727" y="2084"/>
                  <a:pt x="1084" y="2120"/>
                  <a:pt x="1405" y="2132"/>
                </a:cubicBezTo>
                <a:cubicBezTo>
                  <a:pt x="1596" y="2179"/>
                  <a:pt x="1596" y="2215"/>
                  <a:pt x="1369" y="2239"/>
                </a:cubicBezTo>
                <a:cubicBezTo>
                  <a:pt x="1203" y="2251"/>
                  <a:pt x="1072" y="2275"/>
                  <a:pt x="929" y="2298"/>
                </a:cubicBezTo>
                <a:cubicBezTo>
                  <a:pt x="875" y="2292"/>
                  <a:pt x="819" y="2289"/>
                  <a:pt x="762" y="2289"/>
                </a:cubicBezTo>
                <a:cubicBezTo>
                  <a:pt x="706" y="2289"/>
                  <a:pt x="649" y="2292"/>
                  <a:pt x="596" y="2298"/>
                </a:cubicBezTo>
                <a:cubicBezTo>
                  <a:pt x="786" y="2394"/>
                  <a:pt x="1048" y="2417"/>
                  <a:pt x="1346" y="2417"/>
                </a:cubicBezTo>
                <a:cubicBezTo>
                  <a:pt x="1465" y="2441"/>
                  <a:pt x="1596" y="2453"/>
                  <a:pt x="1727" y="2477"/>
                </a:cubicBezTo>
                <a:cubicBezTo>
                  <a:pt x="2155" y="2501"/>
                  <a:pt x="2596" y="2525"/>
                  <a:pt x="3024" y="2548"/>
                </a:cubicBezTo>
                <a:cubicBezTo>
                  <a:pt x="3013" y="2560"/>
                  <a:pt x="2989" y="2572"/>
                  <a:pt x="3001" y="2572"/>
                </a:cubicBezTo>
                <a:cubicBezTo>
                  <a:pt x="2977" y="2572"/>
                  <a:pt x="2953" y="2584"/>
                  <a:pt x="2929" y="2596"/>
                </a:cubicBezTo>
                <a:cubicBezTo>
                  <a:pt x="2870" y="2608"/>
                  <a:pt x="2798" y="2620"/>
                  <a:pt x="2727" y="2644"/>
                </a:cubicBezTo>
                <a:cubicBezTo>
                  <a:pt x="2667" y="2644"/>
                  <a:pt x="2620" y="2632"/>
                  <a:pt x="2560" y="2632"/>
                </a:cubicBezTo>
                <a:cubicBezTo>
                  <a:pt x="2322" y="2656"/>
                  <a:pt x="2167" y="2691"/>
                  <a:pt x="2084" y="2751"/>
                </a:cubicBezTo>
                <a:cubicBezTo>
                  <a:pt x="2076" y="2782"/>
                  <a:pt x="2035" y="2791"/>
                  <a:pt x="1980" y="2791"/>
                </a:cubicBezTo>
                <a:cubicBezTo>
                  <a:pt x="1890" y="2791"/>
                  <a:pt x="1763" y="2767"/>
                  <a:pt x="1668" y="2767"/>
                </a:cubicBezTo>
                <a:cubicBezTo>
                  <a:pt x="1641" y="2767"/>
                  <a:pt x="1616" y="2769"/>
                  <a:pt x="1596" y="2775"/>
                </a:cubicBezTo>
                <a:cubicBezTo>
                  <a:pt x="977" y="2834"/>
                  <a:pt x="953" y="2929"/>
                  <a:pt x="1369" y="3072"/>
                </a:cubicBezTo>
                <a:cubicBezTo>
                  <a:pt x="1762" y="3156"/>
                  <a:pt x="2191" y="3191"/>
                  <a:pt x="2655" y="3239"/>
                </a:cubicBezTo>
                <a:cubicBezTo>
                  <a:pt x="3286" y="3287"/>
                  <a:pt x="3917" y="3358"/>
                  <a:pt x="4537" y="3418"/>
                </a:cubicBezTo>
                <a:lnTo>
                  <a:pt x="4572" y="3703"/>
                </a:lnTo>
                <a:cubicBezTo>
                  <a:pt x="4167" y="3906"/>
                  <a:pt x="4298" y="4108"/>
                  <a:pt x="4977" y="4287"/>
                </a:cubicBezTo>
                <a:cubicBezTo>
                  <a:pt x="5060" y="4311"/>
                  <a:pt x="5156" y="4334"/>
                  <a:pt x="5203" y="4370"/>
                </a:cubicBezTo>
                <a:cubicBezTo>
                  <a:pt x="5370" y="4453"/>
                  <a:pt x="4858" y="4537"/>
                  <a:pt x="5191" y="4620"/>
                </a:cubicBezTo>
                <a:cubicBezTo>
                  <a:pt x="5453" y="4680"/>
                  <a:pt x="5906" y="4703"/>
                  <a:pt x="6275" y="4751"/>
                </a:cubicBezTo>
                <a:cubicBezTo>
                  <a:pt x="6382" y="4763"/>
                  <a:pt x="6465" y="4799"/>
                  <a:pt x="6561" y="4822"/>
                </a:cubicBezTo>
                <a:cubicBezTo>
                  <a:pt x="6442" y="4846"/>
                  <a:pt x="6311" y="4882"/>
                  <a:pt x="6191" y="4906"/>
                </a:cubicBezTo>
                <a:cubicBezTo>
                  <a:pt x="5989" y="4942"/>
                  <a:pt x="5775" y="4977"/>
                  <a:pt x="5608" y="5013"/>
                </a:cubicBezTo>
                <a:cubicBezTo>
                  <a:pt x="5418" y="5061"/>
                  <a:pt x="5358" y="5120"/>
                  <a:pt x="5549" y="5180"/>
                </a:cubicBezTo>
                <a:cubicBezTo>
                  <a:pt x="5668" y="5215"/>
                  <a:pt x="5882" y="5239"/>
                  <a:pt x="6061" y="5263"/>
                </a:cubicBezTo>
                <a:cubicBezTo>
                  <a:pt x="6180" y="5275"/>
                  <a:pt x="6334" y="5287"/>
                  <a:pt x="6453" y="5287"/>
                </a:cubicBezTo>
                <a:cubicBezTo>
                  <a:pt x="7362" y="5256"/>
                  <a:pt x="8277" y="5238"/>
                  <a:pt x="9203" y="5238"/>
                </a:cubicBezTo>
                <a:cubicBezTo>
                  <a:pt x="10050" y="5238"/>
                  <a:pt x="10906" y="5253"/>
                  <a:pt x="11776" y="5287"/>
                </a:cubicBezTo>
                <a:cubicBezTo>
                  <a:pt x="11990" y="5287"/>
                  <a:pt x="12180" y="5227"/>
                  <a:pt x="12383" y="5192"/>
                </a:cubicBezTo>
                <a:cubicBezTo>
                  <a:pt x="13038" y="5215"/>
                  <a:pt x="13704" y="5239"/>
                  <a:pt x="14359" y="5275"/>
                </a:cubicBezTo>
                <a:cubicBezTo>
                  <a:pt x="14919" y="5299"/>
                  <a:pt x="15169" y="5394"/>
                  <a:pt x="15240" y="5513"/>
                </a:cubicBezTo>
                <a:cubicBezTo>
                  <a:pt x="14752" y="5584"/>
                  <a:pt x="14681" y="5739"/>
                  <a:pt x="14419" y="5846"/>
                </a:cubicBezTo>
                <a:cubicBezTo>
                  <a:pt x="14312" y="5894"/>
                  <a:pt x="14276" y="5965"/>
                  <a:pt x="14371" y="6025"/>
                </a:cubicBezTo>
                <a:cubicBezTo>
                  <a:pt x="14728" y="6216"/>
                  <a:pt x="15002" y="6394"/>
                  <a:pt x="14228" y="6525"/>
                </a:cubicBezTo>
                <a:cubicBezTo>
                  <a:pt x="14359" y="6882"/>
                  <a:pt x="14038" y="7228"/>
                  <a:pt x="14538" y="7597"/>
                </a:cubicBezTo>
                <a:cubicBezTo>
                  <a:pt x="14681" y="7704"/>
                  <a:pt x="14990" y="7763"/>
                  <a:pt x="15419" y="7799"/>
                </a:cubicBezTo>
                <a:cubicBezTo>
                  <a:pt x="15478" y="7894"/>
                  <a:pt x="15681" y="7954"/>
                  <a:pt x="16026" y="8001"/>
                </a:cubicBezTo>
                <a:cubicBezTo>
                  <a:pt x="16276" y="8025"/>
                  <a:pt x="16502" y="8073"/>
                  <a:pt x="16729" y="8109"/>
                </a:cubicBezTo>
                <a:cubicBezTo>
                  <a:pt x="16979" y="8132"/>
                  <a:pt x="17229" y="8144"/>
                  <a:pt x="17479" y="8168"/>
                </a:cubicBezTo>
                <a:cubicBezTo>
                  <a:pt x="17562" y="8192"/>
                  <a:pt x="17645" y="8216"/>
                  <a:pt x="17729" y="8240"/>
                </a:cubicBezTo>
                <a:cubicBezTo>
                  <a:pt x="17467" y="8251"/>
                  <a:pt x="17264" y="8287"/>
                  <a:pt x="17074" y="8335"/>
                </a:cubicBezTo>
                <a:cubicBezTo>
                  <a:pt x="16943" y="8359"/>
                  <a:pt x="16800" y="8382"/>
                  <a:pt x="16657" y="8406"/>
                </a:cubicBezTo>
                <a:cubicBezTo>
                  <a:pt x="16514" y="8430"/>
                  <a:pt x="16383" y="8454"/>
                  <a:pt x="16240" y="8490"/>
                </a:cubicBezTo>
                <a:cubicBezTo>
                  <a:pt x="16086" y="8502"/>
                  <a:pt x="15990" y="8537"/>
                  <a:pt x="15836" y="8561"/>
                </a:cubicBezTo>
                <a:cubicBezTo>
                  <a:pt x="15836" y="8597"/>
                  <a:pt x="15824" y="8621"/>
                  <a:pt x="15824" y="8656"/>
                </a:cubicBezTo>
                <a:cubicBezTo>
                  <a:pt x="15995" y="8694"/>
                  <a:pt x="16161" y="8712"/>
                  <a:pt x="16329" y="8712"/>
                </a:cubicBezTo>
                <a:cubicBezTo>
                  <a:pt x="16430" y="8712"/>
                  <a:pt x="16531" y="8705"/>
                  <a:pt x="16633" y="8692"/>
                </a:cubicBezTo>
                <a:cubicBezTo>
                  <a:pt x="16675" y="8691"/>
                  <a:pt x="16715" y="8691"/>
                  <a:pt x="16756" y="8691"/>
                </a:cubicBezTo>
                <a:cubicBezTo>
                  <a:pt x="17925" y="8691"/>
                  <a:pt x="18709" y="9013"/>
                  <a:pt x="19872" y="9013"/>
                </a:cubicBezTo>
                <a:cubicBezTo>
                  <a:pt x="20062" y="9013"/>
                  <a:pt x="20253" y="9013"/>
                  <a:pt x="20431" y="9002"/>
                </a:cubicBezTo>
                <a:cubicBezTo>
                  <a:pt x="20491" y="8990"/>
                  <a:pt x="20574" y="8978"/>
                  <a:pt x="20658" y="8966"/>
                </a:cubicBezTo>
                <a:lnTo>
                  <a:pt x="20729" y="8966"/>
                </a:lnTo>
                <a:cubicBezTo>
                  <a:pt x="20324" y="9109"/>
                  <a:pt x="19907" y="9252"/>
                  <a:pt x="19491" y="9383"/>
                </a:cubicBezTo>
                <a:cubicBezTo>
                  <a:pt x="19606" y="9384"/>
                  <a:pt x="19720" y="9385"/>
                  <a:pt x="19831" y="9385"/>
                </a:cubicBezTo>
                <a:cubicBezTo>
                  <a:pt x="20511" y="9385"/>
                  <a:pt x="21104" y="9349"/>
                  <a:pt x="21503" y="9216"/>
                </a:cubicBezTo>
                <a:cubicBezTo>
                  <a:pt x="21594" y="9187"/>
                  <a:pt x="21691" y="9177"/>
                  <a:pt x="21792" y="9177"/>
                </a:cubicBezTo>
                <a:cubicBezTo>
                  <a:pt x="21979" y="9177"/>
                  <a:pt x="22178" y="9212"/>
                  <a:pt x="22372" y="9228"/>
                </a:cubicBezTo>
                <a:cubicBezTo>
                  <a:pt x="22612" y="9245"/>
                  <a:pt x="22842" y="9251"/>
                  <a:pt x="23068" y="9251"/>
                </a:cubicBezTo>
                <a:cubicBezTo>
                  <a:pt x="23627" y="9251"/>
                  <a:pt x="24154" y="9212"/>
                  <a:pt x="24706" y="9204"/>
                </a:cubicBezTo>
                <a:cubicBezTo>
                  <a:pt x="24892" y="9200"/>
                  <a:pt x="25075" y="9198"/>
                  <a:pt x="25260" y="9198"/>
                </a:cubicBezTo>
                <a:cubicBezTo>
                  <a:pt x="26268" y="9198"/>
                  <a:pt x="27295" y="9257"/>
                  <a:pt x="28825" y="9418"/>
                </a:cubicBezTo>
                <a:cubicBezTo>
                  <a:pt x="28027" y="9386"/>
                  <a:pt x="27330" y="9367"/>
                  <a:pt x="26693" y="9367"/>
                </a:cubicBezTo>
                <a:cubicBezTo>
                  <a:pt x="26171" y="9367"/>
                  <a:pt x="25691" y="9380"/>
                  <a:pt x="25230" y="9406"/>
                </a:cubicBezTo>
                <a:cubicBezTo>
                  <a:pt x="25158" y="9394"/>
                  <a:pt x="25099" y="9383"/>
                  <a:pt x="25015" y="9371"/>
                </a:cubicBezTo>
                <a:cubicBezTo>
                  <a:pt x="24825" y="9347"/>
                  <a:pt x="24634" y="9335"/>
                  <a:pt x="24444" y="9323"/>
                </a:cubicBezTo>
                <a:cubicBezTo>
                  <a:pt x="23976" y="9308"/>
                  <a:pt x="23513" y="9298"/>
                  <a:pt x="23067" y="9298"/>
                </a:cubicBezTo>
                <a:cubicBezTo>
                  <a:pt x="22094" y="9298"/>
                  <a:pt x="21197" y="9347"/>
                  <a:pt x="20479" y="9502"/>
                </a:cubicBezTo>
                <a:cubicBezTo>
                  <a:pt x="20241" y="9466"/>
                  <a:pt x="19991" y="9442"/>
                  <a:pt x="19705" y="9430"/>
                </a:cubicBezTo>
                <a:cubicBezTo>
                  <a:pt x="19526" y="9430"/>
                  <a:pt x="19336" y="9430"/>
                  <a:pt x="19169" y="9442"/>
                </a:cubicBezTo>
                <a:cubicBezTo>
                  <a:pt x="18991" y="9454"/>
                  <a:pt x="18824" y="9454"/>
                  <a:pt x="18657" y="9466"/>
                </a:cubicBezTo>
                <a:cubicBezTo>
                  <a:pt x="18491" y="9490"/>
                  <a:pt x="18324" y="9502"/>
                  <a:pt x="18181" y="9525"/>
                </a:cubicBezTo>
                <a:cubicBezTo>
                  <a:pt x="17491" y="9645"/>
                  <a:pt x="17598" y="9906"/>
                  <a:pt x="16729" y="10002"/>
                </a:cubicBezTo>
                <a:cubicBezTo>
                  <a:pt x="16348" y="10049"/>
                  <a:pt x="16633" y="10156"/>
                  <a:pt x="16979" y="10192"/>
                </a:cubicBezTo>
                <a:cubicBezTo>
                  <a:pt x="17967" y="10287"/>
                  <a:pt x="18657" y="10549"/>
                  <a:pt x="19765" y="10561"/>
                </a:cubicBezTo>
                <a:cubicBezTo>
                  <a:pt x="21836" y="10573"/>
                  <a:pt x="23908" y="10740"/>
                  <a:pt x="25968" y="10811"/>
                </a:cubicBezTo>
                <a:cubicBezTo>
                  <a:pt x="26131" y="10772"/>
                  <a:pt x="26326" y="10759"/>
                  <a:pt x="26537" y="10759"/>
                </a:cubicBezTo>
                <a:cubicBezTo>
                  <a:pt x="26772" y="10759"/>
                  <a:pt x="27027" y="10775"/>
                  <a:pt x="27277" y="10788"/>
                </a:cubicBezTo>
                <a:cubicBezTo>
                  <a:pt x="28081" y="10821"/>
                  <a:pt x="28925" y="10884"/>
                  <a:pt x="29707" y="10884"/>
                </a:cubicBezTo>
                <a:cubicBezTo>
                  <a:pt x="29770" y="10884"/>
                  <a:pt x="29834" y="10884"/>
                  <a:pt x="29897" y="10883"/>
                </a:cubicBezTo>
                <a:cubicBezTo>
                  <a:pt x="30107" y="10878"/>
                  <a:pt x="30316" y="10876"/>
                  <a:pt x="30524" y="10876"/>
                </a:cubicBezTo>
                <a:cubicBezTo>
                  <a:pt x="31451" y="10876"/>
                  <a:pt x="32369" y="10915"/>
                  <a:pt x="33302" y="10954"/>
                </a:cubicBezTo>
                <a:cubicBezTo>
                  <a:pt x="33527" y="10965"/>
                  <a:pt x="33754" y="10977"/>
                  <a:pt x="33967" y="10977"/>
                </a:cubicBezTo>
                <a:cubicBezTo>
                  <a:pt x="34207" y="10977"/>
                  <a:pt x="34429" y="10963"/>
                  <a:pt x="34612" y="10918"/>
                </a:cubicBezTo>
                <a:cubicBezTo>
                  <a:pt x="35362" y="10942"/>
                  <a:pt x="36088" y="10966"/>
                  <a:pt x="36838" y="10966"/>
                </a:cubicBezTo>
                <a:cubicBezTo>
                  <a:pt x="38898" y="10966"/>
                  <a:pt x="40982" y="10966"/>
                  <a:pt x="43065" y="11026"/>
                </a:cubicBezTo>
                <a:cubicBezTo>
                  <a:pt x="44565" y="11073"/>
                  <a:pt x="46018" y="11061"/>
                  <a:pt x="47506" y="11109"/>
                </a:cubicBezTo>
                <a:cubicBezTo>
                  <a:pt x="47532" y="11110"/>
                  <a:pt x="47558" y="11111"/>
                  <a:pt x="47584" y="11111"/>
                </a:cubicBezTo>
                <a:cubicBezTo>
                  <a:pt x="47796" y="11111"/>
                  <a:pt x="48009" y="11072"/>
                  <a:pt x="48221" y="11061"/>
                </a:cubicBezTo>
                <a:cubicBezTo>
                  <a:pt x="49435" y="11097"/>
                  <a:pt x="50626" y="11133"/>
                  <a:pt x="51828" y="11133"/>
                </a:cubicBezTo>
                <a:cubicBezTo>
                  <a:pt x="52169" y="11131"/>
                  <a:pt x="52511" y="11130"/>
                  <a:pt x="52854" y="11130"/>
                </a:cubicBezTo>
                <a:cubicBezTo>
                  <a:pt x="54304" y="11130"/>
                  <a:pt x="55765" y="11147"/>
                  <a:pt x="57210" y="11157"/>
                </a:cubicBezTo>
                <a:cubicBezTo>
                  <a:pt x="57738" y="11201"/>
                  <a:pt x="58250" y="11215"/>
                  <a:pt x="58755" y="11215"/>
                </a:cubicBezTo>
                <a:cubicBezTo>
                  <a:pt x="59204" y="11215"/>
                  <a:pt x="59648" y="11204"/>
                  <a:pt x="60091" y="11192"/>
                </a:cubicBezTo>
                <a:cubicBezTo>
                  <a:pt x="60829" y="11228"/>
                  <a:pt x="61567" y="11264"/>
                  <a:pt x="62306" y="11276"/>
                </a:cubicBezTo>
                <a:cubicBezTo>
                  <a:pt x="64032" y="11299"/>
                  <a:pt x="65758" y="11311"/>
                  <a:pt x="67485" y="11335"/>
                </a:cubicBezTo>
                <a:cubicBezTo>
                  <a:pt x="67187" y="11216"/>
                  <a:pt x="66687" y="11216"/>
                  <a:pt x="66235" y="11180"/>
                </a:cubicBezTo>
                <a:cubicBezTo>
                  <a:pt x="65175" y="11073"/>
                  <a:pt x="64092" y="10990"/>
                  <a:pt x="62984" y="10954"/>
                </a:cubicBezTo>
                <a:cubicBezTo>
                  <a:pt x="62803" y="10979"/>
                  <a:pt x="62604" y="10988"/>
                  <a:pt x="62393" y="10988"/>
                </a:cubicBezTo>
                <a:cubicBezTo>
                  <a:pt x="61878" y="10988"/>
                  <a:pt x="61299" y="10935"/>
                  <a:pt x="60781" y="10935"/>
                </a:cubicBezTo>
                <a:cubicBezTo>
                  <a:pt x="60494" y="10935"/>
                  <a:pt x="60225" y="10951"/>
                  <a:pt x="59996" y="11002"/>
                </a:cubicBezTo>
                <a:cubicBezTo>
                  <a:pt x="59551" y="10949"/>
                  <a:pt x="59123" y="10922"/>
                  <a:pt x="58714" y="10922"/>
                </a:cubicBezTo>
                <a:cubicBezTo>
                  <a:pt x="58379" y="10922"/>
                  <a:pt x="58056" y="10940"/>
                  <a:pt x="57746" y="10978"/>
                </a:cubicBezTo>
                <a:cubicBezTo>
                  <a:pt x="57888" y="10871"/>
                  <a:pt x="58103" y="10752"/>
                  <a:pt x="57329" y="10657"/>
                </a:cubicBezTo>
                <a:cubicBezTo>
                  <a:pt x="56896" y="10648"/>
                  <a:pt x="56457" y="10600"/>
                  <a:pt x="56036" y="10600"/>
                </a:cubicBezTo>
                <a:cubicBezTo>
                  <a:pt x="55889" y="10600"/>
                  <a:pt x="55744" y="10605"/>
                  <a:pt x="55602" y="10621"/>
                </a:cubicBezTo>
                <a:cubicBezTo>
                  <a:pt x="55460" y="10609"/>
                  <a:pt x="55329" y="10609"/>
                  <a:pt x="55186" y="10597"/>
                </a:cubicBezTo>
                <a:cubicBezTo>
                  <a:pt x="53846" y="10484"/>
                  <a:pt x="52545" y="10466"/>
                  <a:pt x="51252" y="10466"/>
                </a:cubicBezTo>
                <a:cubicBezTo>
                  <a:pt x="50655" y="10466"/>
                  <a:pt x="50060" y="10470"/>
                  <a:pt x="49463" y="10470"/>
                </a:cubicBezTo>
                <a:cubicBezTo>
                  <a:pt x="48767" y="10470"/>
                  <a:pt x="48069" y="10465"/>
                  <a:pt x="47363" y="10442"/>
                </a:cubicBezTo>
                <a:lnTo>
                  <a:pt x="47363" y="10442"/>
                </a:lnTo>
                <a:cubicBezTo>
                  <a:pt x="47339" y="10490"/>
                  <a:pt x="47363" y="10514"/>
                  <a:pt x="47411" y="10537"/>
                </a:cubicBezTo>
                <a:lnTo>
                  <a:pt x="47363" y="10537"/>
                </a:lnTo>
                <a:cubicBezTo>
                  <a:pt x="47292" y="10526"/>
                  <a:pt x="47232" y="10526"/>
                  <a:pt x="47161" y="10526"/>
                </a:cubicBezTo>
                <a:cubicBezTo>
                  <a:pt x="47078" y="10514"/>
                  <a:pt x="46994" y="10490"/>
                  <a:pt x="46935" y="10466"/>
                </a:cubicBezTo>
                <a:cubicBezTo>
                  <a:pt x="46219" y="10381"/>
                  <a:pt x="45618" y="10209"/>
                  <a:pt x="44806" y="10209"/>
                </a:cubicBezTo>
                <a:cubicBezTo>
                  <a:pt x="44713" y="10209"/>
                  <a:pt x="44617" y="10211"/>
                  <a:pt x="44518" y="10216"/>
                </a:cubicBezTo>
                <a:cubicBezTo>
                  <a:pt x="44256" y="10216"/>
                  <a:pt x="43994" y="10204"/>
                  <a:pt x="43744" y="10192"/>
                </a:cubicBezTo>
                <a:cubicBezTo>
                  <a:pt x="43571" y="10209"/>
                  <a:pt x="43393" y="10215"/>
                  <a:pt x="43212" y="10215"/>
                </a:cubicBezTo>
                <a:cubicBezTo>
                  <a:pt x="42868" y="10215"/>
                  <a:pt x="42515" y="10192"/>
                  <a:pt x="42172" y="10168"/>
                </a:cubicBezTo>
                <a:cubicBezTo>
                  <a:pt x="40645" y="10082"/>
                  <a:pt x="39154" y="10047"/>
                  <a:pt x="37679" y="10047"/>
                </a:cubicBezTo>
                <a:cubicBezTo>
                  <a:pt x="36727" y="10047"/>
                  <a:pt x="35781" y="10062"/>
                  <a:pt x="34838" y="10085"/>
                </a:cubicBezTo>
                <a:cubicBezTo>
                  <a:pt x="34659" y="10097"/>
                  <a:pt x="34481" y="10109"/>
                  <a:pt x="34314" y="10133"/>
                </a:cubicBezTo>
                <a:cubicBezTo>
                  <a:pt x="34278" y="10133"/>
                  <a:pt x="34231" y="10145"/>
                  <a:pt x="34195" y="10145"/>
                </a:cubicBezTo>
                <a:cubicBezTo>
                  <a:pt x="33945" y="10133"/>
                  <a:pt x="33683" y="10121"/>
                  <a:pt x="33433" y="10109"/>
                </a:cubicBezTo>
                <a:cubicBezTo>
                  <a:pt x="33385" y="10109"/>
                  <a:pt x="33338" y="10109"/>
                  <a:pt x="33290" y="10133"/>
                </a:cubicBezTo>
                <a:cubicBezTo>
                  <a:pt x="33278" y="10133"/>
                  <a:pt x="33290" y="10133"/>
                  <a:pt x="33278" y="10145"/>
                </a:cubicBezTo>
                <a:cubicBezTo>
                  <a:pt x="32116" y="9991"/>
                  <a:pt x="30960" y="9953"/>
                  <a:pt x="29806" y="9953"/>
                </a:cubicBezTo>
                <a:cubicBezTo>
                  <a:pt x="29352" y="9953"/>
                  <a:pt x="28898" y="9959"/>
                  <a:pt x="28444" y="9966"/>
                </a:cubicBezTo>
                <a:cubicBezTo>
                  <a:pt x="27932" y="9978"/>
                  <a:pt x="27432" y="9990"/>
                  <a:pt x="26932" y="10014"/>
                </a:cubicBezTo>
                <a:cubicBezTo>
                  <a:pt x="26873" y="10014"/>
                  <a:pt x="26813" y="10026"/>
                  <a:pt x="26754" y="10037"/>
                </a:cubicBezTo>
                <a:cubicBezTo>
                  <a:pt x="26706" y="10026"/>
                  <a:pt x="26658" y="10026"/>
                  <a:pt x="26611" y="10014"/>
                </a:cubicBezTo>
                <a:cubicBezTo>
                  <a:pt x="26289" y="9978"/>
                  <a:pt x="25968" y="9954"/>
                  <a:pt x="25646" y="9918"/>
                </a:cubicBezTo>
                <a:cubicBezTo>
                  <a:pt x="26171" y="9911"/>
                  <a:pt x="26698" y="9907"/>
                  <a:pt x="27227" y="9907"/>
                </a:cubicBezTo>
                <a:cubicBezTo>
                  <a:pt x="29138" y="9907"/>
                  <a:pt x="31077" y="9950"/>
                  <a:pt x="33016" y="9978"/>
                </a:cubicBezTo>
                <a:cubicBezTo>
                  <a:pt x="33016" y="9978"/>
                  <a:pt x="33028" y="10002"/>
                  <a:pt x="33028" y="10002"/>
                </a:cubicBezTo>
                <a:cubicBezTo>
                  <a:pt x="33573" y="10002"/>
                  <a:pt x="34097" y="9982"/>
                  <a:pt x="34642" y="9982"/>
                </a:cubicBezTo>
                <a:cubicBezTo>
                  <a:pt x="34824" y="9982"/>
                  <a:pt x="35008" y="9984"/>
                  <a:pt x="35195" y="9990"/>
                </a:cubicBezTo>
                <a:cubicBezTo>
                  <a:pt x="36933" y="10014"/>
                  <a:pt x="38660" y="10014"/>
                  <a:pt x="40386" y="10026"/>
                </a:cubicBezTo>
                <a:cubicBezTo>
                  <a:pt x="40184" y="9954"/>
                  <a:pt x="39874" y="9918"/>
                  <a:pt x="39529" y="9906"/>
                </a:cubicBezTo>
                <a:cubicBezTo>
                  <a:pt x="39370" y="9899"/>
                  <a:pt x="39217" y="9896"/>
                  <a:pt x="39066" y="9896"/>
                </a:cubicBezTo>
                <a:cubicBezTo>
                  <a:pt x="38763" y="9896"/>
                  <a:pt x="38469" y="9906"/>
                  <a:pt x="38160" y="9906"/>
                </a:cubicBezTo>
                <a:cubicBezTo>
                  <a:pt x="37267" y="9895"/>
                  <a:pt x="36326" y="9930"/>
                  <a:pt x="35517" y="9728"/>
                </a:cubicBezTo>
                <a:cubicBezTo>
                  <a:pt x="35648" y="9728"/>
                  <a:pt x="35779" y="9740"/>
                  <a:pt x="35898" y="9740"/>
                </a:cubicBezTo>
                <a:cubicBezTo>
                  <a:pt x="36100" y="9716"/>
                  <a:pt x="36350" y="9704"/>
                  <a:pt x="36588" y="9704"/>
                </a:cubicBezTo>
                <a:cubicBezTo>
                  <a:pt x="36898" y="9716"/>
                  <a:pt x="37219" y="9740"/>
                  <a:pt x="37529" y="9752"/>
                </a:cubicBezTo>
                <a:cubicBezTo>
                  <a:pt x="38195" y="9760"/>
                  <a:pt x="38860" y="9764"/>
                  <a:pt x="39522" y="9764"/>
                </a:cubicBezTo>
                <a:cubicBezTo>
                  <a:pt x="40730" y="9764"/>
                  <a:pt x="41929" y="9751"/>
                  <a:pt x="43113" y="9728"/>
                </a:cubicBezTo>
                <a:cubicBezTo>
                  <a:pt x="43196" y="9732"/>
                  <a:pt x="43275" y="9735"/>
                  <a:pt x="43351" y="9735"/>
                </a:cubicBezTo>
                <a:cubicBezTo>
                  <a:pt x="43482" y="9735"/>
                  <a:pt x="43602" y="9727"/>
                  <a:pt x="43708" y="9704"/>
                </a:cubicBezTo>
                <a:cubicBezTo>
                  <a:pt x="43744" y="9680"/>
                  <a:pt x="43768" y="9656"/>
                  <a:pt x="43803" y="9633"/>
                </a:cubicBezTo>
                <a:cubicBezTo>
                  <a:pt x="45708" y="9716"/>
                  <a:pt x="47590" y="9704"/>
                  <a:pt x="49459" y="9716"/>
                </a:cubicBezTo>
                <a:cubicBezTo>
                  <a:pt x="50004" y="9724"/>
                  <a:pt x="50589" y="9761"/>
                  <a:pt x="51144" y="9761"/>
                </a:cubicBezTo>
                <a:cubicBezTo>
                  <a:pt x="51449" y="9761"/>
                  <a:pt x="51744" y="9750"/>
                  <a:pt x="52019" y="9716"/>
                </a:cubicBezTo>
                <a:cubicBezTo>
                  <a:pt x="54495" y="9823"/>
                  <a:pt x="56912" y="9799"/>
                  <a:pt x="59341" y="9823"/>
                </a:cubicBezTo>
                <a:cubicBezTo>
                  <a:pt x="59583" y="9842"/>
                  <a:pt x="59823" y="9860"/>
                  <a:pt x="60042" y="9860"/>
                </a:cubicBezTo>
                <a:cubicBezTo>
                  <a:pt x="60242" y="9860"/>
                  <a:pt x="60426" y="9845"/>
                  <a:pt x="60579" y="9799"/>
                </a:cubicBezTo>
                <a:lnTo>
                  <a:pt x="60591" y="9799"/>
                </a:lnTo>
                <a:cubicBezTo>
                  <a:pt x="61102" y="9834"/>
                  <a:pt x="61594" y="9847"/>
                  <a:pt x="62074" y="9847"/>
                </a:cubicBezTo>
                <a:cubicBezTo>
                  <a:pt x="63383" y="9847"/>
                  <a:pt x="64610" y="9752"/>
                  <a:pt x="65925" y="9752"/>
                </a:cubicBezTo>
                <a:cubicBezTo>
                  <a:pt x="66342" y="9775"/>
                  <a:pt x="66747" y="9787"/>
                  <a:pt x="67163" y="9799"/>
                </a:cubicBezTo>
                <a:cubicBezTo>
                  <a:pt x="67961" y="9835"/>
                  <a:pt x="68759" y="9871"/>
                  <a:pt x="69568" y="9906"/>
                </a:cubicBezTo>
                <a:cubicBezTo>
                  <a:pt x="69650" y="9909"/>
                  <a:pt x="69729" y="9911"/>
                  <a:pt x="69807" y="9911"/>
                </a:cubicBezTo>
                <a:cubicBezTo>
                  <a:pt x="70056" y="9911"/>
                  <a:pt x="70279" y="9895"/>
                  <a:pt x="70461" y="9859"/>
                </a:cubicBezTo>
                <a:cubicBezTo>
                  <a:pt x="72247" y="9966"/>
                  <a:pt x="73986" y="9918"/>
                  <a:pt x="75772" y="10002"/>
                </a:cubicBezTo>
                <a:cubicBezTo>
                  <a:pt x="75819" y="9966"/>
                  <a:pt x="75795" y="9930"/>
                  <a:pt x="75724" y="9895"/>
                </a:cubicBezTo>
                <a:cubicBezTo>
                  <a:pt x="75736" y="9895"/>
                  <a:pt x="75748" y="9895"/>
                  <a:pt x="75760" y="9906"/>
                </a:cubicBezTo>
                <a:cubicBezTo>
                  <a:pt x="75914" y="9906"/>
                  <a:pt x="76057" y="9918"/>
                  <a:pt x="76212" y="9930"/>
                </a:cubicBezTo>
                <a:cubicBezTo>
                  <a:pt x="77010" y="9966"/>
                  <a:pt x="77819" y="9990"/>
                  <a:pt x="78617" y="10026"/>
                </a:cubicBezTo>
                <a:cubicBezTo>
                  <a:pt x="78427" y="9906"/>
                  <a:pt x="78046" y="9799"/>
                  <a:pt x="77546" y="9799"/>
                </a:cubicBezTo>
                <a:cubicBezTo>
                  <a:pt x="76272" y="9799"/>
                  <a:pt x="75022" y="9656"/>
                  <a:pt x="73759" y="9621"/>
                </a:cubicBezTo>
                <a:cubicBezTo>
                  <a:pt x="73628" y="9621"/>
                  <a:pt x="73509" y="9621"/>
                  <a:pt x="73378" y="9609"/>
                </a:cubicBezTo>
                <a:cubicBezTo>
                  <a:pt x="73236" y="9609"/>
                  <a:pt x="73093" y="9597"/>
                  <a:pt x="72950" y="9597"/>
                </a:cubicBezTo>
                <a:cubicBezTo>
                  <a:pt x="72795" y="9573"/>
                  <a:pt x="72628" y="9561"/>
                  <a:pt x="72462" y="9549"/>
                </a:cubicBezTo>
                <a:cubicBezTo>
                  <a:pt x="72283" y="9514"/>
                  <a:pt x="72057" y="9502"/>
                  <a:pt x="71843" y="9490"/>
                </a:cubicBezTo>
                <a:lnTo>
                  <a:pt x="71843" y="9490"/>
                </a:lnTo>
                <a:cubicBezTo>
                  <a:pt x="71962" y="9496"/>
                  <a:pt x="72087" y="9502"/>
                  <a:pt x="72206" y="9502"/>
                </a:cubicBezTo>
                <a:cubicBezTo>
                  <a:pt x="72325" y="9502"/>
                  <a:pt x="72438" y="9496"/>
                  <a:pt x="72533" y="9478"/>
                </a:cubicBezTo>
                <a:cubicBezTo>
                  <a:pt x="72664" y="9454"/>
                  <a:pt x="72807" y="9418"/>
                  <a:pt x="72950" y="9394"/>
                </a:cubicBezTo>
                <a:lnTo>
                  <a:pt x="73807" y="9430"/>
                </a:lnTo>
                <a:cubicBezTo>
                  <a:pt x="74867" y="9478"/>
                  <a:pt x="75938" y="9525"/>
                  <a:pt x="76998" y="9573"/>
                </a:cubicBezTo>
                <a:cubicBezTo>
                  <a:pt x="77165" y="9561"/>
                  <a:pt x="77296" y="9537"/>
                  <a:pt x="77450" y="9514"/>
                </a:cubicBezTo>
                <a:cubicBezTo>
                  <a:pt x="78677" y="9561"/>
                  <a:pt x="79891" y="9609"/>
                  <a:pt x="81106" y="9656"/>
                </a:cubicBezTo>
                <a:cubicBezTo>
                  <a:pt x="81234" y="9647"/>
                  <a:pt x="81366" y="9643"/>
                  <a:pt x="81500" y="9643"/>
                </a:cubicBezTo>
                <a:cubicBezTo>
                  <a:pt x="82037" y="9643"/>
                  <a:pt x="82611" y="9704"/>
                  <a:pt x="83153" y="9704"/>
                </a:cubicBezTo>
                <a:cubicBezTo>
                  <a:pt x="83332" y="9716"/>
                  <a:pt x="83499" y="9728"/>
                  <a:pt x="83665" y="9752"/>
                </a:cubicBezTo>
                <a:cubicBezTo>
                  <a:pt x="83963" y="9775"/>
                  <a:pt x="84273" y="9799"/>
                  <a:pt x="84570" y="9799"/>
                </a:cubicBezTo>
                <a:cubicBezTo>
                  <a:pt x="85118" y="9799"/>
                  <a:pt x="85666" y="9811"/>
                  <a:pt x="86225" y="9859"/>
                </a:cubicBezTo>
                <a:cubicBezTo>
                  <a:pt x="86404" y="9871"/>
                  <a:pt x="86594" y="9883"/>
                  <a:pt x="86773" y="9883"/>
                </a:cubicBezTo>
                <a:cubicBezTo>
                  <a:pt x="86824" y="9882"/>
                  <a:pt x="86874" y="9882"/>
                  <a:pt x="86924" y="9882"/>
                </a:cubicBezTo>
                <a:cubicBezTo>
                  <a:pt x="89183" y="9882"/>
                  <a:pt x="90917" y="10396"/>
                  <a:pt x="93095" y="10478"/>
                </a:cubicBezTo>
                <a:cubicBezTo>
                  <a:pt x="93238" y="10490"/>
                  <a:pt x="93369" y="10502"/>
                  <a:pt x="93500" y="10514"/>
                </a:cubicBezTo>
                <a:cubicBezTo>
                  <a:pt x="93821" y="10549"/>
                  <a:pt x="93691" y="10585"/>
                  <a:pt x="93524" y="10597"/>
                </a:cubicBezTo>
                <a:cubicBezTo>
                  <a:pt x="92702" y="10704"/>
                  <a:pt x="92917" y="10835"/>
                  <a:pt x="93762" y="10883"/>
                </a:cubicBezTo>
                <a:cubicBezTo>
                  <a:pt x="94676" y="10935"/>
                  <a:pt x="95615" y="11024"/>
                  <a:pt x="96525" y="11024"/>
                </a:cubicBezTo>
                <a:cubicBezTo>
                  <a:pt x="96871" y="11024"/>
                  <a:pt x="97213" y="11011"/>
                  <a:pt x="97548" y="10978"/>
                </a:cubicBezTo>
                <a:cubicBezTo>
                  <a:pt x="97667" y="10978"/>
                  <a:pt x="97798" y="10990"/>
                  <a:pt x="97917" y="10990"/>
                </a:cubicBezTo>
                <a:cubicBezTo>
                  <a:pt x="98432" y="11080"/>
                  <a:pt x="98939" y="11122"/>
                  <a:pt x="99435" y="11122"/>
                </a:cubicBezTo>
                <a:cubicBezTo>
                  <a:pt x="99788" y="11122"/>
                  <a:pt x="100136" y="11101"/>
                  <a:pt x="100477" y="11061"/>
                </a:cubicBezTo>
                <a:cubicBezTo>
                  <a:pt x="100418" y="11038"/>
                  <a:pt x="100370" y="11026"/>
                  <a:pt x="100310" y="11002"/>
                </a:cubicBezTo>
                <a:lnTo>
                  <a:pt x="100429" y="11002"/>
                </a:lnTo>
                <a:cubicBezTo>
                  <a:pt x="101096" y="11038"/>
                  <a:pt x="101763" y="11061"/>
                  <a:pt x="102442" y="11097"/>
                </a:cubicBezTo>
                <a:cubicBezTo>
                  <a:pt x="102596" y="11157"/>
                  <a:pt x="102753" y="11187"/>
                  <a:pt x="102915" y="11187"/>
                </a:cubicBezTo>
                <a:cubicBezTo>
                  <a:pt x="103041" y="11187"/>
                  <a:pt x="103169" y="11169"/>
                  <a:pt x="103299" y="11133"/>
                </a:cubicBezTo>
                <a:cubicBezTo>
                  <a:pt x="104382" y="11180"/>
                  <a:pt x="105466" y="11228"/>
                  <a:pt x="106549" y="11264"/>
                </a:cubicBezTo>
                <a:cubicBezTo>
                  <a:pt x="107645" y="11323"/>
                  <a:pt x="108740" y="11371"/>
                  <a:pt x="109835" y="11419"/>
                </a:cubicBezTo>
                <a:cubicBezTo>
                  <a:pt x="113312" y="11573"/>
                  <a:pt x="116777" y="11728"/>
                  <a:pt x="120241" y="11883"/>
                </a:cubicBezTo>
                <a:cubicBezTo>
                  <a:pt x="120653" y="11898"/>
                  <a:pt x="121087" y="11936"/>
                  <a:pt x="121495" y="11936"/>
                </a:cubicBezTo>
                <a:cubicBezTo>
                  <a:pt x="121737" y="11936"/>
                  <a:pt x="121969" y="11923"/>
                  <a:pt x="122182" y="11883"/>
                </a:cubicBezTo>
                <a:cubicBezTo>
                  <a:pt x="124028" y="11966"/>
                  <a:pt x="125873" y="12073"/>
                  <a:pt x="127683" y="12097"/>
                </a:cubicBezTo>
                <a:cubicBezTo>
                  <a:pt x="129516" y="12133"/>
                  <a:pt x="131350" y="12204"/>
                  <a:pt x="133172" y="12276"/>
                </a:cubicBezTo>
                <a:cubicBezTo>
                  <a:pt x="133850" y="12300"/>
                  <a:pt x="134529" y="12323"/>
                  <a:pt x="135220" y="12347"/>
                </a:cubicBezTo>
                <a:cubicBezTo>
                  <a:pt x="135346" y="12352"/>
                  <a:pt x="135469" y="12354"/>
                  <a:pt x="135588" y="12354"/>
                </a:cubicBezTo>
                <a:cubicBezTo>
                  <a:pt x="135795" y="12354"/>
                  <a:pt x="135991" y="12346"/>
                  <a:pt x="136172" y="12323"/>
                </a:cubicBezTo>
                <a:cubicBezTo>
                  <a:pt x="137150" y="12352"/>
                  <a:pt x="138143" y="12424"/>
                  <a:pt x="139104" y="12424"/>
                </a:cubicBezTo>
                <a:cubicBezTo>
                  <a:pt x="139359" y="12424"/>
                  <a:pt x="139613" y="12419"/>
                  <a:pt x="139863" y="12407"/>
                </a:cubicBezTo>
                <a:lnTo>
                  <a:pt x="140006" y="12419"/>
                </a:lnTo>
                <a:lnTo>
                  <a:pt x="140149" y="12419"/>
                </a:lnTo>
                <a:cubicBezTo>
                  <a:pt x="140338" y="12462"/>
                  <a:pt x="140527" y="12488"/>
                  <a:pt x="140715" y="12488"/>
                </a:cubicBezTo>
                <a:cubicBezTo>
                  <a:pt x="140836" y="12488"/>
                  <a:pt x="140957" y="12478"/>
                  <a:pt x="141077" y="12454"/>
                </a:cubicBezTo>
                <a:lnTo>
                  <a:pt x="140994" y="12419"/>
                </a:lnTo>
                <a:lnTo>
                  <a:pt x="141018" y="12419"/>
                </a:lnTo>
                <a:cubicBezTo>
                  <a:pt x="141042" y="12431"/>
                  <a:pt x="141065" y="12442"/>
                  <a:pt x="141077" y="12454"/>
                </a:cubicBezTo>
                <a:cubicBezTo>
                  <a:pt x="142280" y="12502"/>
                  <a:pt x="143482" y="12538"/>
                  <a:pt x="144673" y="12585"/>
                </a:cubicBezTo>
                <a:cubicBezTo>
                  <a:pt x="144899" y="12538"/>
                  <a:pt x="145221" y="12538"/>
                  <a:pt x="145542" y="12538"/>
                </a:cubicBezTo>
                <a:cubicBezTo>
                  <a:pt x="145665" y="12544"/>
                  <a:pt x="145783" y="12546"/>
                  <a:pt x="145898" y="12546"/>
                </a:cubicBezTo>
                <a:cubicBezTo>
                  <a:pt x="146447" y="12546"/>
                  <a:pt x="146911" y="12486"/>
                  <a:pt x="147423" y="12466"/>
                </a:cubicBezTo>
                <a:cubicBezTo>
                  <a:pt x="147659" y="12457"/>
                  <a:pt x="147907" y="12434"/>
                  <a:pt x="148144" y="12434"/>
                </a:cubicBezTo>
                <a:cubicBezTo>
                  <a:pt x="148219" y="12434"/>
                  <a:pt x="148292" y="12437"/>
                  <a:pt x="148364" y="12442"/>
                </a:cubicBezTo>
                <a:cubicBezTo>
                  <a:pt x="150186" y="12550"/>
                  <a:pt x="151960" y="12502"/>
                  <a:pt x="153769" y="12609"/>
                </a:cubicBezTo>
                <a:cubicBezTo>
                  <a:pt x="154043" y="12633"/>
                  <a:pt x="154329" y="12645"/>
                  <a:pt x="154603" y="12669"/>
                </a:cubicBezTo>
                <a:cubicBezTo>
                  <a:pt x="156377" y="12740"/>
                  <a:pt x="158139" y="12823"/>
                  <a:pt x="159913" y="12895"/>
                </a:cubicBezTo>
                <a:cubicBezTo>
                  <a:pt x="160085" y="12883"/>
                  <a:pt x="160259" y="12879"/>
                  <a:pt x="160436" y="12879"/>
                </a:cubicBezTo>
                <a:cubicBezTo>
                  <a:pt x="161197" y="12879"/>
                  <a:pt x="161994" y="12966"/>
                  <a:pt x="162752" y="12966"/>
                </a:cubicBezTo>
                <a:cubicBezTo>
                  <a:pt x="162903" y="12966"/>
                  <a:pt x="163052" y="12963"/>
                  <a:pt x="163199" y="12954"/>
                </a:cubicBezTo>
                <a:cubicBezTo>
                  <a:pt x="163890" y="12990"/>
                  <a:pt x="164580" y="13014"/>
                  <a:pt x="165259" y="13038"/>
                </a:cubicBezTo>
                <a:cubicBezTo>
                  <a:pt x="165390" y="13014"/>
                  <a:pt x="165414" y="12990"/>
                  <a:pt x="165295" y="12966"/>
                </a:cubicBezTo>
                <a:cubicBezTo>
                  <a:pt x="164807" y="12847"/>
                  <a:pt x="164223" y="12800"/>
                  <a:pt x="163592" y="12776"/>
                </a:cubicBezTo>
                <a:cubicBezTo>
                  <a:pt x="162509" y="12728"/>
                  <a:pt x="161425" y="12669"/>
                  <a:pt x="160342" y="12621"/>
                </a:cubicBezTo>
                <a:cubicBezTo>
                  <a:pt x="160261" y="12606"/>
                  <a:pt x="160175" y="12596"/>
                  <a:pt x="160094" y="12596"/>
                </a:cubicBezTo>
                <a:cubicBezTo>
                  <a:pt x="160043" y="12596"/>
                  <a:pt x="159994" y="12600"/>
                  <a:pt x="159949" y="12609"/>
                </a:cubicBezTo>
                <a:cubicBezTo>
                  <a:pt x="159663" y="12597"/>
                  <a:pt x="159389" y="12585"/>
                  <a:pt x="159115" y="12562"/>
                </a:cubicBezTo>
                <a:cubicBezTo>
                  <a:pt x="159032" y="12548"/>
                  <a:pt x="158956" y="12542"/>
                  <a:pt x="158882" y="12542"/>
                </a:cubicBezTo>
                <a:cubicBezTo>
                  <a:pt x="158829" y="12542"/>
                  <a:pt x="158777" y="12545"/>
                  <a:pt x="158722" y="12550"/>
                </a:cubicBezTo>
                <a:cubicBezTo>
                  <a:pt x="157901" y="12514"/>
                  <a:pt x="157079" y="12478"/>
                  <a:pt x="156258" y="12442"/>
                </a:cubicBezTo>
                <a:cubicBezTo>
                  <a:pt x="156186" y="12431"/>
                  <a:pt x="156115" y="12407"/>
                  <a:pt x="156032" y="12395"/>
                </a:cubicBezTo>
                <a:cubicBezTo>
                  <a:pt x="156067" y="12395"/>
                  <a:pt x="156103" y="12383"/>
                  <a:pt x="156151" y="12383"/>
                </a:cubicBezTo>
                <a:lnTo>
                  <a:pt x="156270" y="12383"/>
                </a:lnTo>
                <a:cubicBezTo>
                  <a:pt x="156496" y="12407"/>
                  <a:pt x="156734" y="12419"/>
                  <a:pt x="156960" y="12419"/>
                </a:cubicBezTo>
                <a:cubicBezTo>
                  <a:pt x="158341" y="12478"/>
                  <a:pt x="159711" y="12562"/>
                  <a:pt x="161080" y="12573"/>
                </a:cubicBezTo>
                <a:cubicBezTo>
                  <a:pt x="161268" y="12566"/>
                  <a:pt x="161458" y="12562"/>
                  <a:pt x="161649" y="12562"/>
                </a:cubicBezTo>
                <a:cubicBezTo>
                  <a:pt x="162336" y="12562"/>
                  <a:pt x="163036" y="12605"/>
                  <a:pt x="163735" y="12633"/>
                </a:cubicBezTo>
                <a:cubicBezTo>
                  <a:pt x="164330" y="12669"/>
                  <a:pt x="164914" y="12704"/>
                  <a:pt x="165509" y="12740"/>
                </a:cubicBezTo>
                <a:cubicBezTo>
                  <a:pt x="165735" y="12764"/>
                  <a:pt x="165961" y="12800"/>
                  <a:pt x="166176" y="12823"/>
                </a:cubicBezTo>
                <a:cubicBezTo>
                  <a:pt x="166521" y="12871"/>
                  <a:pt x="166747" y="13014"/>
                  <a:pt x="167057" y="13026"/>
                </a:cubicBezTo>
                <a:cubicBezTo>
                  <a:pt x="167083" y="13028"/>
                  <a:pt x="167109" y="13029"/>
                  <a:pt x="167135" y="13029"/>
                </a:cubicBezTo>
                <a:cubicBezTo>
                  <a:pt x="167376" y="13029"/>
                  <a:pt x="167637" y="12940"/>
                  <a:pt x="167938" y="12919"/>
                </a:cubicBezTo>
                <a:cubicBezTo>
                  <a:pt x="168033" y="12907"/>
                  <a:pt x="168128" y="12907"/>
                  <a:pt x="168224" y="12907"/>
                </a:cubicBezTo>
                <a:lnTo>
                  <a:pt x="169069" y="12954"/>
                </a:lnTo>
                <a:cubicBezTo>
                  <a:pt x="169188" y="12978"/>
                  <a:pt x="169283" y="13002"/>
                  <a:pt x="169379" y="13038"/>
                </a:cubicBezTo>
                <a:cubicBezTo>
                  <a:pt x="169510" y="13038"/>
                  <a:pt x="169652" y="13050"/>
                  <a:pt x="169783" y="13062"/>
                </a:cubicBezTo>
                <a:cubicBezTo>
                  <a:pt x="170486" y="13240"/>
                  <a:pt x="171343" y="13240"/>
                  <a:pt x="172284" y="13276"/>
                </a:cubicBezTo>
                <a:cubicBezTo>
                  <a:pt x="171807" y="13335"/>
                  <a:pt x="170879" y="13276"/>
                  <a:pt x="170998" y="13490"/>
                </a:cubicBezTo>
                <a:cubicBezTo>
                  <a:pt x="171641" y="13526"/>
                  <a:pt x="172296" y="13526"/>
                  <a:pt x="172927" y="13609"/>
                </a:cubicBezTo>
                <a:cubicBezTo>
                  <a:pt x="173060" y="13628"/>
                  <a:pt x="173188" y="13634"/>
                  <a:pt x="173313" y="13634"/>
                </a:cubicBezTo>
                <a:cubicBezTo>
                  <a:pt x="173500" y="13634"/>
                  <a:pt x="173681" y="13621"/>
                  <a:pt x="173867" y="13621"/>
                </a:cubicBezTo>
                <a:cubicBezTo>
                  <a:pt x="175391" y="13681"/>
                  <a:pt x="176915" y="13752"/>
                  <a:pt x="178439" y="13812"/>
                </a:cubicBezTo>
                <a:cubicBezTo>
                  <a:pt x="178546" y="13836"/>
                  <a:pt x="178618" y="13847"/>
                  <a:pt x="178737" y="13871"/>
                </a:cubicBezTo>
                <a:cubicBezTo>
                  <a:pt x="178888" y="13880"/>
                  <a:pt x="179040" y="13888"/>
                  <a:pt x="179196" y="13888"/>
                </a:cubicBezTo>
                <a:cubicBezTo>
                  <a:pt x="179260" y="13888"/>
                  <a:pt x="179325" y="13887"/>
                  <a:pt x="179392" y="13883"/>
                </a:cubicBezTo>
                <a:cubicBezTo>
                  <a:pt x="179511" y="13883"/>
                  <a:pt x="179642" y="13883"/>
                  <a:pt x="179761" y="13871"/>
                </a:cubicBezTo>
                <a:cubicBezTo>
                  <a:pt x="181130" y="13943"/>
                  <a:pt x="182499" y="14002"/>
                  <a:pt x="183868" y="14062"/>
                </a:cubicBezTo>
                <a:cubicBezTo>
                  <a:pt x="184809" y="14145"/>
                  <a:pt x="185750" y="14217"/>
                  <a:pt x="186690" y="14252"/>
                </a:cubicBezTo>
                <a:cubicBezTo>
                  <a:pt x="187881" y="14324"/>
                  <a:pt x="189095" y="14312"/>
                  <a:pt x="190274" y="14443"/>
                </a:cubicBezTo>
                <a:lnTo>
                  <a:pt x="190262" y="14443"/>
                </a:lnTo>
                <a:cubicBezTo>
                  <a:pt x="190798" y="14550"/>
                  <a:pt x="191381" y="14562"/>
                  <a:pt x="192012" y="14586"/>
                </a:cubicBezTo>
                <a:cubicBezTo>
                  <a:pt x="193477" y="14633"/>
                  <a:pt x="194965" y="14657"/>
                  <a:pt x="196418" y="14812"/>
                </a:cubicBezTo>
                <a:cubicBezTo>
                  <a:pt x="198049" y="14895"/>
                  <a:pt x="199704" y="14931"/>
                  <a:pt x="201287" y="15062"/>
                </a:cubicBezTo>
                <a:cubicBezTo>
                  <a:pt x="202430" y="15157"/>
                  <a:pt x="203561" y="15217"/>
                  <a:pt x="204704" y="15276"/>
                </a:cubicBezTo>
                <a:cubicBezTo>
                  <a:pt x="205443" y="15324"/>
                  <a:pt x="206228" y="15324"/>
                  <a:pt x="206931" y="15395"/>
                </a:cubicBezTo>
                <a:cubicBezTo>
                  <a:pt x="208193" y="15538"/>
                  <a:pt x="209479" y="15574"/>
                  <a:pt x="210753" y="15645"/>
                </a:cubicBezTo>
                <a:cubicBezTo>
                  <a:pt x="210836" y="15624"/>
                  <a:pt x="210950" y="15617"/>
                  <a:pt x="211075" y="15617"/>
                </a:cubicBezTo>
                <a:cubicBezTo>
                  <a:pt x="211265" y="15617"/>
                  <a:pt x="211479" y="15632"/>
                  <a:pt x="211646" y="15632"/>
                </a:cubicBezTo>
                <a:cubicBezTo>
                  <a:pt x="211798" y="15632"/>
                  <a:pt x="211910" y="15620"/>
                  <a:pt x="211931" y="15574"/>
                </a:cubicBezTo>
                <a:cubicBezTo>
                  <a:pt x="212027" y="15407"/>
                  <a:pt x="211277" y="15371"/>
                  <a:pt x="210788" y="15336"/>
                </a:cubicBezTo>
                <a:cubicBezTo>
                  <a:pt x="209515" y="15229"/>
                  <a:pt x="208383" y="15026"/>
                  <a:pt x="207109" y="14931"/>
                </a:cubicBezTo>
                <a:cubicBezTo>
                  <a:pt x="205216" y="14836"/>
                  <a:pt x="203264" y="14812"/>
                  <a:pt x="201466" y="14574"/>
                </a:cubicBezTo>
                <a:lnTo>
                  <a:pt x="201466" y="14574"/>
                </a:lnTo>
                <a:cubicBezTo>
                  <a:pt x="203478" y="14657"/>
                  <a:pt x="205502" y="14740"/>
                  <a:pt x="207514" y="14836"/>
                </a:cubicBezTo>
                <a:cubicBezTo>
                  <a:pt x="209550" y="14931"/>
                  <a:pt x="211539" y="15157"/>
                  <a:pt x="213586" y="15217"/>
                </a:cubicBezTo>
                <a:cubicBezTo>
                  <a:pt x="214229" y="15348"/>
                  <a:pt x="214968" y="15348"/>
                  <a:pt x="215694" y="15383"/>
                </a:cubicBezTo>
                <a:cubicBezTo>
                  <a:pt x="216099" y="15407"/>
                  <a:pt x="216503" y="15431"/>
                  <a:pt x="216908" y="15455"/>
                </a:cubicBezTo>
                <a:cubicBezTo>
                  <a:pt x="217146" y="15490"/>
                  <a:pt x="217385" y="15550"/>
                  <a:pt x="217623" y="15562"/>
                </a:cubicBezTo>
                <a:cubicBezTo>
                  <a:pt x="218897" y="15621"/>
                  <a:pt x="220171" y="15681"/>
                  <a:pt x="221397" y="15729"/>
                </a:cubicBezTo>
                <a:cubicBezTo>
                  <a:pt x="221695" y="15633"/>
                  <a:pt x="221230" y="15562"/>
                  <a:pt x="221242" y="15490"/>
                </a:cubicBezTo>
                <a:cubicBezTo>
                  <a:pt x="221278" y="15312"/>
                  <a:pt x="220659" y="15336"/>
                  <a:pt x="220254" y="15300"/>
                </a:cubicBezTo>
                <a:lnTo>
                  <a:pt x="220194" y="15324"/>
                </a:lnTo>
                <a:cubicBezTo>
                  <a:pt x="220183" y="15324"/>
                  <a:pt x="220183" y="15324"/>
                  <a:pt x="220171" y="15312"/>
                </a:cubicBezTo>
                <a:cubicBezTo>
                  <a:pt x="220194" y="15312"/>
                  <a:pt x="220230" y="15300"/>
                  <a:pt x="220254" y="15300"/>
                </a:cubicBezTo>
                <a:cubicBezTo>
                  <a:pt x="220147" y="15205"/>
                  <a:pt x="219635" y="15145"/>
                  <a:pt x="219802" y="15038"/>
                </a:cubicBezTo>
                <a:cubicBezTo>
                  <a:pt x="219912" y="15026"/>
                  <a:pt x="220024" y="15022"/>
                  <a:pt x="220138" y="15022"/>
                </a:cubicBezTo>
                <a:cubicBezTo>
                  <a:pt x="220479" y="15022"/>
                  <a:pt x="220831" y="15062"/>
                  <a:pt x="221171" y="15062"/>
                </a:cubicBezTo>
                <a:cubicBezTo>
                  <a:pt x="221849" y="15062"/>
                  <a:pt x="222135" y="15026"/>
                  <a:pt x="222266" y="14871"/>
                </a:cubicBezTo>
                <a:cubicBezTo>
                  <a:pt x="222338" y="14800"/>
                  <a:pt x="222302" y="14717"/>
                  <a:pt x="222314" y="14645"/>
                </a:cubicBezTo>
                <a:cubicBezTo>
                  <a:pt x="222076" y="14586"/>
                  <a:pt x="221778" y="14526"/>
                  <a:pt x="221611" y="14467"/>
                </a:cubicBezTo>
                <a:cubicBezTo>
                  <a:pt x="221183" y="14288"/>
                  <a:pt x="220564" y="14193"/>
                  <a:pt x="219813" y="14157"/>
                </a:cubicBezTo>
                <a:cubicBezTo>
                  <a:pt x="219421" y="14133"/>
                  <a:pt x="219028" y="14121"/>
                  <a:pt x="218635" y="14109"/>
                </a:cubicBezTo>
                <a:cubicBezTo>
                  <a:pt x="217961" y="14074"/>
                  <a:pt x="217707" y="13847"/>
                  <a:pt x="216954" y="13847"/>
                </a:cubicBezTo>
                <a:cubicBezTo>
                  <a:pt x="216935" y="13847"/>
                  <a:pt x="216916" y="13847"/>
                  <a:pt x="216896" y="13847"/>
                </a:cubicBezTo>
                <a:cubicBezTo>
                  <a:pt x="216884" y="13824"/>
                  <a:pt x="216825" y="13788"/>
                  <a:pt x="216861" y="13776"/>
                </a:cubicBezTo>
                <a:cubicBezTo>
                  <a:pt x="216956" y="13728"/>
                  <a:pt x="217289" y="13669"/>
                  <a:pt x="216765" y="13645"/>
                </a:cubicBezTo>
                <a:cubicBezTo>
                  <a:pt x="215527" y="13597"/>
                  <a:pt x="214360" y="13478"/>
                  <a:pt x="213229" y="13324"/>
                </a:cubicBezTo>
                <a:cubicBezTo>
                  <a:pt x="212717" y="13252"/>
                  <a:pt x="212182" y="13240"/>
                  <a:pt x="211634" y="13228"/>
                </a:cubicBezTo>
                <a:cubicBezTo>
                  <a:pt x="209967" y="13002"/>
                  <a:pt x="208336" y="12752"/>
                  <a:pt x="206621" y="12538"/>
                </a:cubicBezTo>
                <a:cubicBezTo>
                  <a:pt x="205943" y="12454"/>
                  <a:pt x="206728" y="12454"/>
                  <a:pt x="206836" y="12419"/>
                </a:cubicBezTo>
                <a:cubicBezTo>
                  <a:pt x="208479" y="12514"/>
                  <a:pt x="210062" y="12704"/>
                  <a:pt x="211717" y="12728"/>
                </a:cubicBezTo>
                <a:cubicBezTo>
                  <a:pt x="211765" y="12728"/>
                  <a:pt x="211801" y="12716"/>
                  <a:pt x="211848" y="12716"/>
                </a:cubicBezTo>
                <a:cubicBezTo>
                  <a:pt x="211801" y="12728"/>
                  <a:pt x="211765" y="12728"/>
                  <a:pt x="211717" y="12728"/>
                </a:cubicBezTo>
                <a:cubicBezTo>
                  <a:pt x="212705" y="12835"/>
                  <a:pt x="213682" y="12931"/>
                  <a:pt x="214658" y="13026"/>
                </a:cubicBezTo>
                <a:cubicBezTo>
                  <a:pt x="215573" y="13113"/>
                  <a:pt x="216488" y="13170"/>
                  <a:pt x="217412" y="13170"/>
                </a:cubicBezTo>
                <a:cubicBezTo>
                  <a:pt x="217498" y="13170"/>
                  <a:pt x="217584" y="13170"/>
                  <a:pt x="217670" y="13169"/>
                </a:cubicBezTo>
                <a:cubicBezTo>
                  <a:pt x="217777" y="13169"/>
                  <a:pt x="217885" y="13145"/>
                  <a:pt x="217944" y="13121"/>
                </a:cubicBezTo>
                <a:cubicBezTo>
                  <a:pt x="218075" y="13074"/>
                  <a:pt x="217920" y="13026"/>
                  <a:pt x="217742" y="13002"/>
                </a:cubicBezTo>
                <a:cubicBezTo>
                  <a:pt x="216480" y="12847"/>
                  <a:pt x="215218" y="12681"/>
                  <a:pt x="213836" y="12645"/>
                </a:cubicBezTo>
                <a:cubicBezTo>
                  <a:pt x="211920" y="12490"/>
                  <a:pt x="210015" y="12312"/>
                  <a:pt x="208074" y="12216"/>
                </a:cubicBezTo>
                <a:cubicBezTo>
                  <a:pt x="207800" y="12192"/>
                  <a:pt x="207526" y="12181"/>
                  <a:pt x="207252" y="12169"/>
                </a:cubicBezTo>
                <a:cubicBezTo>
                  <a:pt x="206574" y="12097"/>
                  <a:pt x="205907" y="12026"/>
                  <a:pt x="205240" y="11966"/>
                </a:cubicBezTo>
                <a:cubicBezTo>
                  <a:pt x="205437" y="11863"/>
                  <a:pt x="205685" y="11812"/>
                  <a:pt x="205990" y="11812"/>
                </a:cubicBezTo>
                <a:cubicBezTo>
                  <a:pt x="206073" y="11812"/>
                  <a:pt x="206160" y="11816"/>
                  <a:pt x="206252" y="11823"/>
                </a:cubicBezTo>
                <a:cubicBezTo>
                  <a:pt x="206586" y="11847"/>
                  <a:pt x="206895" y="11883"/>
                  <a:pt x="207229" y="11919"/>
                </a:cubicBezTo>
                <a:cubicBezTo>
                  <a:pt x="207287" y="11923"/>
                  <a:pt x="207340" y="11925"/>
                  <a:pt x="207386" y="11925"/>
                </a:cubicBezTo>
                <a:cubicBezTo>
                  <a:pt x="207621" y="11925"/>
                  <a:pt x="207689" y="11873"/>
                  <a:pt x="207550" y="11764"/>
                </a:cubicBezTo>
                <a:cubicBezTo>
                  <a:pt x="207514" y="11740"/>
                  <a:pt x="207371" y="11716"/>
                  <a:pt x="207276" y="11692"/>
                </a:cubicBezTo>
                <a:lnTo>
                  <a:pt x="207300" y="11692"/>
                </a:lnTo>
                <a:lnTo>
                  <a:pt x="206181" y="11430"/>
                </a:lnTo>
                <a:cubicBezTo>
                  <a:pt x="206312" y="11323"/>
                  <a:pt x="206883" y="11216"/>
                  <a:pt x="206050" y="11085"/>
                </a:cubicBezTo>
                <a:cubicBezTo>
                  <a:pt x="205681" y="11014"/>
                  <a:pt x="205312" y="10954"/>
                  <a:pt x="204847" y="10930"/>
                </a:cubicBezTo>
                <a:cubicBezTo>
                  <a:pt x="204633" y="10871"/>
                  <a:pt x="204419" y="10811"/>
                  <a:pt x="204061" y="10799"/>
                </a:cubicBezTo>
                <a:cubicBezTo>
                  <a:pt x="202549" y="10526"/>
                  <a:pt x="200775" y="10407"/>
                  <a:pt x="199156" y="10192"/>
                </a:cubicBezTo>
                <a:cubicBezTo>
                  <a:pt x="199297" y="10142"/>
                  <a:pt x="199496" y="10122"/>
                  <a:pt x="199721" y="10122"/>
                </a:cubicBezTo>
                <a:cubicBezTo>
                  <a:pt x="199818" y="10122"/>
                  <a:pt x="199921" y="10125"/>
                  <a:pt x="200025" y="10133"/>
                </a:cubicBezTo>
                <a:cubicBezTo>
                  <a:pt x="200704" y="10168"/>
                  <a:pt x="201371" y="10204"/>
                  <a:pt x="202037" y="10264"/>
                </a:cubicBezTo>
                <a:cubicBezTo>
                  <a:pt x="203514" y="10371"/>
                  <a:pt x="204966" y="10514"/>
                  <a:pt x="206443" y="10609"/>
                </a:cubicBezTo>
                <a:cubicBezTo>
                  <a:pt x="207383" y="10680"/>
                  <a:pt x="208336" y="10692"/>
                  <a:pt x="209288" y="10728"/>
                </a:cubicBezTo>
                <a:cubicBezTo>
                  <a:pt x="209307" y="10729"/>
                  <a:pt x="209326" y="10729"/>
                  <a:pt x="209344" y="10729"/>
                </a:cubicBezTo>
                <a:cubicBezTo>
                  <a:pt x="209641" y="10729"/>
                  <a:pt x="209789" y="10640"/>
                  <a:pt x="209598" y="10561"/>
                </a:cubicBezTo>
                <a:cubicBezTo>
                  <a:pt x="209455" y="10502"/>
                  <a:pt x="209300" y="10442"/>
                  <a:pt x="209074" y="10407"/>
                </a:cubicBezTo>
                <a:cubicBezTo>
                  <a:pt x="208538" y="10323"/>
                  <a:pt x="207979" y="10240"/>
                  <a:pt x="207395" y="10180"/>
                </a:cubicBezTo>
                <a:cubicBezTo>
                  <a:pt x="205764" y="10002"/>
                  <a:pt x="204109" y="9847"/>
                  <a:pt x="202478" y="9680"/>
                </a:cubicBezTo>
                <a:cubicBezTo>
                  <a:pt x="202335" y="9573"/>
                  <a:pt x="201799" y="9573"/>
                  <a:pt x="201561" y="9490"/>
                </a:cubicBezTo>
                <a:cubicBezTo>
                  <a:pt x="201906" y="9394"/>
                  <a:pt x="202621" y="9430"/>
                  <a:pt x="202895" y="9311"/>
                </a:cubicBezTo>
                <a:cubicBezTo>
                  <a:pt x="204026" y="9383"/>
                  <a:pt x="205157" y="9454"/>
                  <a:pt x="206276" y="9525"/>
                </a:cubicBezTo>
                <a:cubicBezTo>
                  <a:pt x="206681" y="9556"/>
                  <a:pt x="206913" y="9573"/>
                  <a:pt x="207131" y="9573"/>
                </a:cubicBezTo>
                <a:cubicBezTo>
                  <a:pt x="207426" y="9573"/>
                  <a:pt x="207694" y="9541"/>
                  <a:pt x="208324" y="9466"/>
                </a:cubicBezTo>
                <a:cubicBezTo>
                  <a:pt x="208062" y="9335"/>
                  <a:pt x="207288" y="9359"/>
                  <a:pt x="207038" y="9216"/>
                </a:cubicBezTo>
                <a:cubicBezTo>
                  <a:pt x="206883" y="9216"/>
                  <a:pt x="206740" y="9204"/>
                  <a:pt x="206597" y="9204"/>
                </a:cubicBezTo>
                <a:cubicBezTo>
                  <a:pt x="205538" y="9085"/>
                  <a:pt x="204478" y="8966"/>
                  <a:pt x="203419" y="8859"/>
                </a:cubicBezTo>
                <a:lnTo>
                  <a:pt x="203383" y="8847"/>
                </a:lnTo>
                <a:cubicBezTo>
                  <a:pt x="203299" y="8799"/>
                  <a:pt x="203145" y="8775"/>
                  <a:pt x="202918" y="8763"/>
                </a:cubicBezTo>
                <a:cubicBezTo>
                  <a:pt x="202811" y="8752"/>
                  <a:pt x="202692" y="8740"/>
                  <a:pt x="202573" y="8728"/>
                </a:cubicBezTo>
                <a:cubicBezTo>
                  <a:pt x="202109" y="8597"/>
                  <a:pt x="201514" y="8537"/>
                  <a:pt x="200906" y="8478"/>
                </a:cubicBezTo>
                <a:cubicBezTo>
                  <a:pt x="200775" y="8430"/>
                  <a:pt x="200632" y="8394"/>
                  <a:pt x="200466" y="8359"/>
                </a:cubicBezTo>
                <a:lnTo>
                  <a:pt x="200478" y="8359"/>
                </a:lnTo>
                <a:cubicBezTo>
                  <a:pt x="200216" y="8287"/>
                  <a:pt x="199870" y="8251"/>
                  <a:pt x="199489" y="8251"/>
                </a:cubicBezTo>
                <a:cubicBezTo>
                  <a:pt x="199394" y="8263"/>
                  <a:pt x="199323" y="8275"/>
                  <a:pt x="199251" y="8287"/>
                </a:cubicBezTo>
                <a:cubicBezTo>
                  <a:pt x="199001" y="8240"/>
                  <a:pt x="198882" y="8168"/>
                  <a:pt x="198823" y="8097"/>
                </a:cubicBezTo>
                <a:cubicBezTo>
                  <a:pt x="198704" y="8097"/>
                  <a:pt x="198585" y="8085"/>
                  <a:pt x="198466" y="8073"/>
                </a:cubicBezTo>
                <a:cubicBezTo>
                  <a:pt x="198144" y="7942"/>
                  <a:pt x="197680" y="7942"/>
                  <a:pt x="197203" y="7942"/>
                </a:cubicBezTo>
                <a:cubicBezTo>
                  <a:pt x="197072" y="7930"/>
                  <a:pt x="196953" y="7906"/>
                  <a:pt x="196846" y="7894"/>
                </a:cubicBezTo>
                <a:cubicBezTo>
                  <a:pt x="196644" y="7811"/>
                  <a:pt x="196358" y="7787"/>
                  <a:pt x="196013" y="7775"/>
                </a:cubicBezTo>
                <a:lnTo>
                  <a:pt x="195989" y="7775"/>
                </a:lnTo>
                <a:cubicBezTo>
                  <a:pt x="196125" y="7735"/>
                  <a:pt x="196284" y="7720"/>
                  <a:pt x="196457" y="7720"/>
                </a:cubicBezTo>
                <a:cubicBezTo>
                  <a:pt x="196647" y="7720"/>
                  <a:pt x="196855" y="7738"/>
                  <a:pt x="197072" y="7763"/>
                </a:cubicBezTo>
                <a:cubicBezTo>
                  <a:pt x="197309" y="7789"/>
                  <a:pt x="197559" y="7844"/>
                  <a:pt x="197803" y="7844"/>
                </a:cubicBezTo>
                <a:cubicBezTo>
                  <a:pt x="197902" y="7844"/>
                  <a:pt x="198000" y="7835"/>
                  <a:pt x="198096" y="7811"/>
                </a:cubicBezTo>
                <a:cubicBezTo>
                  <a:pt x="197834" y="7609"/>
                  <a:pt x="196906" y="7561"/>
                  <a:pt x="196453" y="7418"/>
                </a:cubicBezTo>
                <a:cubicBezTo>
                  <a:pt x="196310" y="7370"/>
                  <a:pt x="196180" y="7335"/>
                  <a:pt x="196037" y="7299"/>
                </a:cubicBezTo>
                <a:cubicBezTo>
                  <a:pt x="195906" y="7263"/>
                  <a:pt x="195775" y="7228"/>
                  <a:pt x="195668" y="7192"/>
                </a:cubicBezTo>
                <a:cubicBezTo>
                  <a:pt x="195632" y="7168"/>
                  <a:pt x="195608" y="7144"/>
                  <a:pt x="195584" y="7108"/>
                </a:cubicBezTo>
                <a:cubicBezTo>
                  <a:pt x="195225" y="7121"/>
                  <a:pt x="194958" y="7129"/>
                  <a:pt x="194755" y="7129"/>
                </a:cubicBezTo>
                <a:cubicBezTo>
                  <a:pt x="194184" y="7129"/>
                  <a:pt x="194123" y="7063"/>
                  <a:pt x="193965" y="6835"/>
                </a:cubicBezTo>
                <a:cubicBezTo>
                  <a:pt x="194191" y="6704"/>
                  <a:pt x="194239" y="6573"/>
                  <a:pt x="193620" y="6430"/>
                </a:cubicBezTo>
                <a:cubicBezTo>
                  <a:pt x="193072" y="6406"/>
                  <a:pt x="192524" y="6382"/>
                  <a:pt x="191977" y="6358"/>
                </a:cubicBezTo>
                <a:cubicBezTo>
                  <a:pt x="191858" y="6358"/>
                  <a:pt x="191727" y="6346"/>
                  <a:pt x="191608" y="6335"/>
                </a:cubicBezTo>
                <a:cubicBezTo>
                  <a:pt x="191393" y="6263"/>
                  <a:pt x="191096" y="6239"/>
                  <a:pt x="190750" y="6227"/>
                </a:cubicBezTo>
                <a:cubicBezTo>
                  <a:pt x="188488" y="5918"/>
                  <a:pt x="187690" y="5846"/>
                  <a:pt x="185321" y="5775"/>
                </a:cubicBezTo>
                <a:cubicBezTo>
                  <a:pt x="184988" y="5763"/>
                  <a:pt x="184642" y="5751"/>
                  <a:pt x="184309" y="5727"/>
                </a:cubicBezTo>
                <a:cubicBezTo>
                  <a:pt x="181999" y="5513"/>
                  <a:pt x="179654" y="5358"/>
                  <a:pt x="177308" y="5215"/>
                </a:cubicBezTo>
                <a:cubicBezTo>
                  <a:pt x="176987" y="5144"/>
                  <a:pt x="176594" y="5096"/>
                  <a:pt x="176177" y="5084"/>
                </a:cubicBezTo>
                <a:cubicBezTo>
                  <a:pt x="175141" y="5061"/>
                  <a:pt x="174117" y="4965"/>
                  <a:pt x="173212" y="4846"/>
                </a:cubicBezTo>
                <a:cubicBezTo>
                  <a:pt x="171700" y="4644"/>
                  <a:pt x="170200" y="4596"/>
                  <a:pt x="168664" y="4561"/>
                </a:cubicBezTo>
                <a:lnTo>
                  <a:pt x="168652" y="4561"/>
                </a:lnTo>
                <a:cubicBezTo>
                  <a:pt x="168486" y="4537"/>
                  <a:pt x="168378" y="4489"/>
                  <a:pt x="168236" y="4453"/>
                </a:cubicBezTo>
                <a:cubicBezTo>
                  <a:pt x="168116" y="4441"/>
                  <a:pt x="167986" y="4441"/>
                  <a:pt x="167866" y="4430"/>
                </a:cubicBezTo>
                <a:cubicBezTo>
                  <a:pt x="167616" y="4353"/>
                  <a:pt x="167366" y="4317"/>
                  <a:pt x="167111" y="4317"/>
                </a:cubicBezTo>
                <a:cubicBezTo>
                  <a:pt x="166929" y="4317"/>
                  <a:pt x="166745" y="4335"/>
                  <a:pt x="166557" y="4370"/>
                </a:cubicBezTo>
                <a:cubicBezTo>
                  <a:pt x="166462" y="4358"/>
                  <a:pt x="166354" y="4358"/>
                  <a:pt x="166247" y="4358"/>
                </a:cubicBezTo>
                <a:cubicBezTo>
                  <a:pt x="165862" y="4277"/>
                  <a:pt x="165696" y="4242"/>
                  <a:pt x="165509" y="4242"/>
                </a:cubicBezTo>
                <a:cubicBezTo>
                  <a:pt x="165366" y="4242"/>
                  <a:pt x="165211" y="4263"/>
                  <a:pt x="164938" y="4299"/>
                </a:cubicBezTo>
                <a:cubicBezTo>
                  <a:pt x="164807" y="4299"/>
                  <a:pt x="164676" y="4287"/>
                  <a:pt x="164545" y="4287"/>
                </a:cubicBezTo>
                <a:cubicBezTo>
                  <a:pt x="164378" y="4311"/>
                  <a:pt x="164211" y="4322"/>
                  <a:pt x="164045" y="4346"/>
                </a:cubicBezTo>
                <a:lnTo>
                  <a:pt x="164033" y="4346"/>
                </a:lnTo>
                <a:cubicBezTo>
                  <a:pt x="162604" y="4311"/>
                  <a:pt x="161199" y="4227"/>
                  <a:pt x="159830" y="4072"/>
                </a:cubicBezTo>
                <a:cubicBezTo>
                  <a:pt x="158984" y="3977"/>
                  <a:pt x="158139" y="3894"/>
                  <a:pt x="157246" y="3870"/>
                </a:cubicBezTo>
                <a:cubicBezTo>
                  <a:pt x="156496" y="3834"/>
                  <a:pt x="155734" y="3810"/>
                  <a:pt x="155020" y="3751"/>
                </a:cubicBezTo>
                <a:cubicBezTo>
                  <a:pt x="154402" y="3697"/>
                  <a:pt x="153912" y="3544"/>
                  <a:pt x="153218" y="3544"/>
                </a:cubicBezTo>
                <a:cubicBezTo>
                  <a:pt x="153150" y="3544"/>
                  <a:pt x="153080" y="3545"/>
                  <a:pt x="153007" y="3549"/>
                </a:cubicBezTo>
                <a:cubicBezTo>
                  <a:pt x="152540" y="3413"/>
                  <a:pt x="152081" y="3359"/>
                  <a:pt x="151616" y="3359"/>
                </a:cubicBezTo>
                <a:cubicBezTo>
                  <a:pt x="151263" y="3359"/>
                  <a:pt x="150908" y="3390"/>
                  <a:pt x="150543" y="3441"/>
                </a:cubicBezTo>
                <a:cubicBezTo>
                  <a:pt x="150491" y="3449"/>
                  <a:pt x="150421" y="3452"/>
                  <a:pt x="150341" y="3452"/>
                </a:cubicBezTo>
                <a:cubicBezTo>
                  <a:pt x="150164" y="3452"/>
                  <a:pt x="149938" y="3438"/>
                  <a:pt x="149757" y="3429"/>
                </a:cubicBezTo>
                <a:cubicBezTo>
                  <a:pt x="149078" y="3406"/>
                  <a:pt x="148400" y="3382"/>
                  <a:pt x="147721" y="3358"/>
                </a:cubicBezTo>
                <a:cubicBezTo>
                  <a:pt x="146197" y="3275"/>
                  <a:pt x="144661" y="3215"/>
                  <a:pt x="143149" y="3108"/>
                </a:cubicBezTo>
                <a:cubicBezTo>
                  <a:pt x="142459" y="3060"/>
                  <a:pt x="141839" y="3048"/>
                  <a:pt x="141196" y="3048"/>
                </a:cubicBezTo>
                <a:cubicBezTo>
                  <a:pt x="139720" y="2989"/>
                  <a:pt x="138244" y="2953"/>
                  <a:pt x="136779" y="2882"/>
                </a:cubicBezTo>
                <a:cubicBezTo>
                  <a:pt x="134946" y="2787"/>
                  <a:pt x="133136" y="2715"/>
                  <a:pt x="131326" y="2715"/>
                </a:cubicBezTo>
                <a:cubicBezTo>
                  <a:pt x="130731" y="2667"/>
                  <a:pt x="130112" y="2656"/>
                  <a:pt x="129528" y="2572"/>
                </a:cubicBezTo>
                <a:cubicBezTo>
                  <a:pt x="129410" y="2555"/>
                  <a:pt x="129291" y="2547"/>
                  <a:pt x="129177" y="2547"/>
                </a:cubicBezTo>
                <a:cubicBezTo>
                  <a:pt x="128970" y="2547"/>
                  <a:pt x="128782" y="2574"/>
                  <a:pt x="128659" y="2620"/>
                </a:cubicBezTo>
                <a:cubicBezTo>
                  <a:pt x="128421" y="2703"/>
                  <a:pt x="128707" y="2763"/>
                  <a:pt x="129028" y="2810"/>
                </a:cubicBezTo>
                <a:cubicBezTo>
                  <a:pt x="129195" y="2834"/>
                  <a:pt x="129397" y="2882"/>
                  <a:pt x="129433" y="2906"/>
                </a:cubicBezTo>
                <a:cubicBezTo>
                  <a:pt x="129493" y="2965"/>
                  <a:pt x="129231" y="2977"/>
                  <a:pt x="129028" y="2977"/>
                </a:cubicBezTo>
                <a:cubicBezTo>
                  <a:pt x="128564" y="2965"/>
                  <a:pt x="128076" y="2941"/>
                  <a:pt x="127611" y="2929"/>
                </a:cubicBezTo>
                <a:lnTo>
                  <a:pt x="127052" y="2929"/>
                </a:lnTo>
                <a:cubicBezTo>
                  <a:pt x="127099" y="2953"/>
                  <a:pt x="127135" y="2977"/>
                  <a:pt x="127171" y="3013"/>
                </a:cubicBezTo>
                <a:cubicBezTo>
                  <a:pt x="127981" y="3108"/>
                  <a:pt x="128826" y="3168"/>
                  <a:pt x="129683" y="3203"/>
                </a:cubicBezTo>
                <a:cubicBezTo>
                  <a:pt x="129969" y="3239"/>
                  <a:pt x="130302" y="3251"/>
                  <a:pt x="130445" y="3334"/>
                </a:cubicBezTo>
                <a:cubicBezTo>
                  <a:pt x="130183" y="3322"/>
                  <a:pt x="129921" y="3310"/>
                  <a:pt x="129659" y="3310"/>
                </a:cubicBezTo>
                <a:cubicBezTo>
                  <a:pt x="129243" y="3287"/>
                  <a:pt x="128814" y="3275"/>
                  <a:pt x="128397" y="3251"/>
                </a:cubicBezTo>
                <a:cubicBezTo>
                  <a:pt x="128278" y="3239"/>
                  <a:pt x="128147" y="3239"/>
                  <a:pt x="128016" y="3239"/>
                </a:cubicBezTo>
                <a:cubicBezTo>
                  <a:pt x="127742" y="3227"/>
                  <a:pt x="127457" y="3215"/>
                  <a:pt x="127171" y="3203"/>
                </a:cubicBezTo>
                <a:cubicBezTo>
                  <a:pt x="126778" y="3179"/>
                  <a:pt x="126373" y="3168"/>
                  <a:pt x="125968" y="3144"/>
                </a:cubicBezTo>
                <a:cubicBezTo>
                  <a:pt x="125861" y="3132"/>
                  <a:pt x="125742" y="3120"/>
                  <a:pt x="125623" y="3108"/>
                </a:cubicBezTo>
                <a:cubicBezTo>
                  <a:pt x="125861" y="3060"/>
                  <a:pt x="126111" y="3013"/>
                  <a:pt x="126361" y="2965"/>
                </a:cubicBezTo>
                <a:cubicBezTo>
                  <a:pt x="126337" y="2906"/>
                  <a:pt x="126206" y="2870"/>
                  <a:pt x="125980" y="2858"/>
                </a:cubicBezTo>
                <a:cubicBezTo>
                  <a:pt x="125837" y="2846"/>
                  <a:pt x="125695" y="2846"/>
                  <a:pt x="125552" y="2834"/>
                </a:cubicBezTo>
                <a:cubicBezTo>
                  <a:pt x="125171" y="2810"/>
                  <a:pt x="124778" y="2798"/>
                  <a:pt x="124385" y="2775"/>
                </a:cubicBezTo>
                <a:cubicBezTo>
                  <a:pt x="124290" y="2656"/>
                  <a:pt x="124099" y="2548"/>
                  <a:pt x="123575" y="2489"/>
                </a:cubicBezTo>
                <a:cubicBezTo>
                  <a:pt x="123325" y="2453"/>
                  <a:pt x="123039" y="2441"/>
                  <a:pt x="122777" y="2429"/>
                </a:cubicBezTo>
                <a:cubicBezTo>
                  <a:pt x="122027" y="2394"/>
                  <a:pt x="121277" y="2370"/>
                  <a:pt x="120527" y="2322"/>
                </a:cubicBezTo>
                <a:cubicBezTo>
                  <a:pt x="119741" y="2275"/>
                  <a:pt x="118944" y="2286"/>
                  <a:pt x="118170" y="2132"/>
                </a:cubicBezTo>
                <a:cubicBezTo>
                  <a:pt x="117586" y="2025"/>
                  <a:pt x="116753" y="2013"/>
                  <a:pt x="116039" y="1953"/>
                </a:cubicBezTo>
                <a:cubicBezTo>
                  <a:pt x="114808" y="1858"/>
                  <a:pt x="113530" y="1782"/>
                  <a:pt x="112280" y="1782"/>
                </a:cubicBezTo>
                <a:cubicBezTo>
                  <a:pt x="112116" y="1782"/>
                  <a:pt x="111952" y="1784"/>
                  <a:pt x="111788" y="1786"/>
                </a:cubicBezTo>
                <a:cubicBezTo>
                  <a:pt x="111655" y="1789"/>
                  <a:pt x="111523" y="1790"/>
                  <a:pt x="111391" y="1790"/>
                </a:cubicBezTo>
                <a:cubicBezTo>
                  <a:pt x="110780" y="1790"/>
                  <a:pt x="110181" y="1768"/>
                  <a:pt x="109573" y="1739"/>
                </a:cubicBezTo>
                <a:cubicBezTo>
                  <a:pt x="108276" y="1679"/>
                  <a:pt x="106954" y="1667"/>
                  <a:pt x="105704" y="1560"/>
                </a:cubicBezTo>
                <a:cubicBezTo>
                  <a:pt x="104394" y="1441"/>
                  <a:pt x="103144" y="1453"/>
                  <a:pt x="101882" y="1393"/>
                </a:cubicBezTo>
                <a:cubicBezTo>
                  <a:pt x="99703" y="1298"/>
                  <a:pt x="97524" y="1215"/>
                  <a:pt x="95345" y="1108"/>
                </a:cubicBezTo>
                <a:cubicBezTo>
                  <a:pt x="94822" y="1084"/>
                  <a:pt x="94214" y="1096"/>
                  <a:pt x="93786" y="977"/>
                </a:cubicBezTo>
                <a:cubicBezTo>
                  <a:pt x="93537" y="918"/>
                  <a:pt x="93327" y="891"/>
                  <a:pt x="93116" y="891"/>
                </a:cubicBezTo>
                <a:cubicBezTo>
                  <a:pt x="92943" y="891"/>
                  <a:pt x="92769" y="909"/>
                  <a:pt x="92571" y="941"/>
                </a:cubicBezTo>
                <a:cubicBezTo>
                  <a:pt x="92452" y="961"/>
                  <a:pt x="92312" y="967"/>
                  <a:pt x="92163" y="967"/>
                </a:cubicBezTo>
                <a:cubicBezTo>
                  <a:pt x="91867" y="967"/>
                  <a:pt x="91531" y="942"/>
                  <a:pt x="91227" y="942"/>
                </a:cubicBezTo>
                <a:cubicBezTo>
                  <a:pt x="91028" y="942"/>
                  <a:pt x="90842" y="953"/>
                  <a:pt x="90690" y="989"/>
                </a:cubicBezTo>
                <a:cubicBezTo>
                  <a:pt x="90023" y="965"/>
                  <a:pt x="89357" y="941"/>
                  <a:pt x="88702" y="917"/>
                </a:cubicBezTo>
                <a:cubicBezTo>
                  <a:pt x="88595" y="941"/>
                  <a:pt x="88571" y="965"/>
                  <a:pt x="88607" y="1001"/>
                </a:cubicBezTo>
                <a:cubicBezTo>
                  <a:pt x="86035" y="917"/>
                  <a:pt x="83463" y="846"/>
                  <a:pt x="80903" y="762"/>
                </a:cubicBezTo>
                <a:cubicBezTo>
                  <a:pt x="80772" y="794"/>
                  <a:pt x="80639" y="806"/>
                  <a:pt x="80504" y="806"/>
                </a:cubicBezTo>
                <a:cubicBezTo>
                  <a:pt x="80234" y="806"/>
                  <a:pt x="79959" y="759"/>
                  <a:pt x="79689" y="727"/>
                </a:cubicBezTo>
                <a:cubicBezTo>
                  <a:pt x="79510" y="739"/>
                  <a:pt x="79332" y="762"/>
                  <a:pt x="79141" y="762"/>
                </a:cubicBezTo>
                <a:cubicBezTo>
                  <a:pt x="77403" y="739"/>
                  <a:pt x="75664" y="703"/>
                  <a:pt x="73902" y="643"/>
                </a:cubicBezTo>
                <a:cubicBezTo>
                  <a:pt x="72628" y="608"/>
                  <a:pt x="71366" y="584"/>
                  <a:pt x="70104" y="489"/>
                </a:cubicBezTo>
                <a:cubicBezTo>
                  <a:pt x="68473" y="370"/>
                  <a:pt x="66878" y="346"/>
                  <a:pt x="65270" y="346"/>
                </a:cubicBezTo>
                <a:cubicBezTo>
                  <a:pt x="64750" y="309"/>
                  <a:pt x="64229" y="279"/>
                  <a:pt x="63720" y="279"/>
                </a:cubicBezTo>
                <a:cubicBezTo>
                  <a:pt x="63577" y="279"/>
                  <a:pt x="63435" y="281"/>
                  <a:pt x="63294" y="286"/>
                </a:cubicBezTo>
                <a:cubicBezTo>
                  <a:pt x="63123" y="293"/>
                  <a:pt x="62951" y="296"/>
                  <a:pt x="62778" y="296"/>
                </a:cubicBezTo>
                <a:cubicBezTo>
                  <a:pt x="62362" y="296"/>
                  <a:pt x="61941" y="279"/>
                  <a:pt x="61520" y="262"/>
                </a:cubicBezTo>
                <a:cubicBezTo>
                  <a:pt x="60814" y="236"/>
                  <a:pt x="60116" y="202"/>
                  <a:pt x="59429" y="202"/>
                </a:cubicBezTo>
                <a:cubicBezTo>
                  <a:pt x="59200" y="202"/>
                  <a:pt x="58972" y="206"/>
                  <a:pt x="58746" y="215"/>
                </a:cubicBezTo>
                <a:cubicBezTo>
                  <a:pt x="58711" y="216"/>
                  <a:pt x="58677" y="217"/>
                  <a:pt x="58643" y="217"/>
                </a:cubicBezTo>
                <a:cubicBezTo>
                  <a:pt x="58347" y="217"/>
                  <a:pt x="58067" y="172"/>
                  <a:pt x="57865" y="108"/>
                </a:cubicBezTo>
                <a:cubicBezTo>
                  <a:pt x="56353" y="0"/>
                  <a:pt x="54900" y="84"/>
                  <a:pt x="53388" y="12"/>
                </a:cubicBezTo>
                <a:cubicBezTo>
                  <a:pt x="53344" y="32"/>
                  <a:pt x="53257" y="38"/>
                  <a:pt x="53149" y="38"/>
                </a:cubicBezTo>
                <a:cubicBezTo>
                  <a:pt x="52929" y="38"/>
                  <a:pt x="52620" y="11"/>
                  <a:pt x="52403" y="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flipH="1">
            <a:off x="6590933" y="3604925"/>
            <a:ext cx="3501942" cy="2074409"/>
          </a:xfrm>
          <a:custGeom>
            <a:rect b="b" l="l" r="r" t="t"/>
            <a:pathLst>
              <a:path extrusionOk="0" h="54984" w="92822">
                <a:moveTo>
                  <a:pt x="92215" y="40541"/>
                </a:moveTo>
                <a:cubicBezTo>
                  <a:pt x="91012" y="40732"/>
                  <a:pt x="91965" y="40172"/>
                  <a:pt x="91286" y="40255"/>
                </a:cubicBezTo>
                <a:cubicBezTo>
                  <a:pt x="90929" y="40291"/>
                  <a:pt x="90167" y="40696"/>
                  <a:pt x="89143" y="40494"/>
                </a:cubicBezTo>
                <a:cubicBezTo>
                  <a:pt x="88845" y="40434"/>
                  <a:pt x="88488" y="40398"/>
                  <a:pt x="88321" y="40279"/>
                </a:cubicBezTo>
                <a:cubicBezTo>
                  <a:pt x="88512" y="40089"/>
                  <a:pt x="88583" y="39946"/>
                  <a:pt x="88000" y="39970"/>
                </a:cubicBezTo>
                <a:cubicBezTo>
                  <a:pt x="87738" y="39982"/>
                  <a:pt x="87381" y="39874"/>
                  <a:pt x="87595" y="39732"/>
                </a:cubicBezTo>
                <a:cubicBezTo>
                  <a:pt x="88631" y="39041"/>
                  <a:pt x="84868" y="39124"/>
                  <a:pt x="85654" y="38791"/>
                </a:cubicBezTo>
                <a:cubicBezTo>
                  <a:pt x="86095" y="38624"/>
                  <a:pt x="86035" y="38493"/>
                  <a:pt x="85869" y="38362"/>
                </a:cubicBezTo>
                <a:cubicBezTo>
                  <a:pt x="85761" y="38291"/>
                  <a:pt x="86011" y="38184"/>
                  <a:pt x="85404" y="38255"/>
                </a:cubicBezTo>
                <a:cubicBezTo>
                  <a:pt x="83309" y="38481"/>
                  <a:pt x="82785" y="38469"/>
                  <a:pt x="81773" y="38779"/>
                </a:cubicBezTo>
                <a:cubicBezTo>
                  <a:pt x="79737" y="39339"/>
                  <a:pt x="82571" y="39017"/>
                  <a:pt x="79796" y="39839"/>
                </a:cubicBezTo>
                <a:cubicBezTo>
                  <a:pt x="79749" y="39851"/>
                  <a:pt x="80154" y="39874"/>
                  <a:pt x="80404" y="39815"/>
                </a:cubicBezTo>
                <a:cubicBezTo>
                  <a:pt x="80713" y="39743"/>
                  <a:pt x="81082" y="39684"/>
                  <a:pt x="81416" y="39660"/>
                </a:cubicBezTo>
                <a:cubicBezTo>
                  <a:pt x="82106" y="39589"/>
                  <a:pt x="82761" y="39279"/>
                  <a:pt x="83416" y="39327"/>
                </a:cubicBezTo>
                <a:cubicBezTo>
                  <a:pt x="83952" y="39374"/>
                  <a:pt x="84345" y="39517"/>
                  <a:pt x="84797" y="39612"/>
                </a:cubicBezTo>
                <a:cubicBezTo>
                  <a:pt x="85309" y="39708"/>
                  <a:pt x="85297" y="39767"/>
                  <a:pt x="85035" y="40041"/>
                </a:cubicBezTo>
                <a:cubicBezTo>
                  <a:pt x="84571" y="40505"/>
                  <a:pt x="83642" y="40767"/>
                  <a:pt x="82594" y="40958"/>
                </a:cubicBezTo>
                <a:cubicBezTo>
                  <a:pt x="81749" y="41113"/>
                  <a:pt x="81749" y="40410"/>
                  <a:pt x="80844" y="40589"/>
                </a:cubicBezTo>
                <a:cubicBezTo>
                  <a:pt x="79725" y="40184"/>
                  <a:pt x="79749" y="40410"/>
                  <a:pt x="79273" y="40160"/>
                </a:cubicBezTo>
                <a:cubicBezTo>
                  <a:pt x="79511" y="39672"/>
                  <a:pt x="79439" y="39934"/>
                  <a:pt x="79785" y="39839"/>
                </a:cubicBezTo>
                <a:cubicBezTo>
                  <a:pt x="79546" y="39815"/>
                  <a:pt x="79404" y="39839"/>
                  <a:pt x="79392" y="39851"/>
                </a:cubicBezTo>
                <a:cubicBezTo>
                  <a:pt x="79392" y="39851"/>
                  <a:pt x="79392" y="39851"/>
                  <a:pt x="79392" y="39862"/>
                </a:cubicBezTo>
                <a:cubicBezTo>
                  <a:pt x="79392" y="39862"/>
                  <a:pt x="79392" y="39851"/>
                  <a:pt x="79392" y="39851"/>
                </a:cubicBezTo>
                <a:cubicBezTo>
                  <a:pt x="79201" y="39684"/>
                  <a:pt x="78499" y="39279"/>
                  <a:pt x="79511" y="39065"/>
                </a:cubicBezTo>
                <a:cubicBezTo>
                  <a:pt x="80618" y="38839"/>
                  <a:pt x="81868" y="38065"/>
                  <a:pt x="81011" y="38029"/>
                </a:cubicBezTo>
                <a:cubicBezTo>
                  <a:pt x="80713" y="37957"/>
                  <a:pt x="80368" y="38041"/>
                  <a:pt x="80035" y="38065"/>
                </a:cubicBezTo>
                <a:cubicBezTo>
                  <a:pt x="79665" y="38100"/>
                  <a:pt x="79665" y="37850"/>
                  <a:pt x="79844" y="37791"/>
                </a:cubicBezTo>
                <a:cubicBezTo>
                  <a:pt x="80904" y="37410"/>
                  <a:pt x="81130" y="37612"/>
                  <a:pt x="79451" y="37434"/>
                </a:cubicBezTo>
                <a:cubicBezTo>
                  <a:pt x="79106" y="37398"/>
                  <a:pt x="79023" y="37112"/>
                  <a:pt x="79534" y="36993"/>
                </a:cubicBezTo>
                <a:cubicBezTo>
                  <a:pt x="79868" y="36910"/>
                  <a:pt x="80511" y="36898"/>
                  <a:pt x="80713" y="36672"/>
                </a:cubicBezTo>
                <a:cubicBezTo>
                  <a:pt x="80856" y="36493"/>
                  <a:pt x="80618" y="36362"/>
                  <a:pt x="80237" y="36338"/>
                </a:cubicBezTo>
                <a:cubicBezTo>
                  <a:pt x="78034" y="36183"/>
                  <a:pt x="77058" y="35791"/>
                  <a:pt x="75701" y="35326"/>
                </a:cubicBezTo>
                <a:cubicBezTo>
                  <a:pt x="74677" y="34981"/>
                  <a:pt x="75701" y="34862"/>
                  <a:pt x="74486" y="34648"/>
                </a:cubicBezTo>
                <a:cubicBezTo>
                  <a:pt x="73808" y="34517"/>
                  <a:pt x="74748" y="34350"/>
                  <a:pt x="74212" y="34207"/>
                </a:cubicBezTo>
                <a:cubicBezTo>
                  <a:pt x="73224" y="33933"/>
                  <a:pt x="73343" y="34290"/>
                  <a:pt x="71438" y="34064"/>
                </a:cubicBezTo>
                <a:cubicBezTo>
                  <a:pt x="70260" y="33909"/>
                  <a:pt x="69867" y="34064"/>
                  <a:pt x="69676" y="34255"/>
                </a:cubicBezTo>
                <a:cubicBezTo>
                  <a:pt x="68724" y="35243"/>
                  <a:pt x="68890" y="34779"/>
                  <a:pt x="66414" y="34790"/>
                </a:cubicBezTo>
                <a:cubicBezTo>
                  <a:pt x="65652" y="34350"/>
                  <a:pt x="65330" y="34993"/>
                  <a:pt x="63961" y="34088"/>
                </a:cubicBezTo>
                <a:cubicBezTo>
                  <a:pt x="63330" y="33671"/>
                  <a:pt x="63723" y="33588"/>
                  <a:pt x="64402" y="33183"/>
                </a:cubicBezTo>
                <a:cubicBezTo>
                  <a:pt x="64164" y="33159"/>
                  <a:pt x="65664" y="32993"/>
                  <a:pt x="66021" y="32957"/>
                </a:cubicBezTo>
                <a:cubicBezTo>
                  <a:pt x="66890" y="32897"/>
                  <a:pt x="67533" y="32564"/>
                  <a:pt x="67843" y="32231"/>
                </a:cubicBezTo>
                <a:cubicBezTo>
                  <a:pt x="68188" y="31861"/>
                  <a:pt x="69128" y="32183"/>
                  <a:pt x="69700" y="31731"/>
                </a:cubicBezTo>
                <a:cubicBezTo>
                  <a:pt x="69867" y="31588"/>
                  <a:pt x="70200" y="31516"/>
                  <a:pt x="70521" y="31445"/>
                </a:cubicBezTo>
                <a:cubicBezTo>
                  <a:pt x="71081" y="31326"/>
                  <a:pt x="71426" y="31111"/>
                  <a:pt x="71831" y="30921"/>
                </a:cubicBezTo>
                <a:cubicBezTo>
                  <a:pt x="71938" y="30873"/>
                  <a:pt x="71605" y="30802"/>
                  <a:pt x="71522" y="30814"/>
                </a:cubicBezTo>
                <a:cubicBezTo>
                  <a:pt x="69652" y="31183"/>
                  <a:pt x="69176" y="31361"/>
                  <a:pt x="68652" y="31671"/>
                </a:cubicBezTo>
                <a:cubicBezTo>
                  <a:pt x="68176" y="31957"/>
                  <a:pt x="67390" y="32028"/>
                  <a:pt x="66759" y="32207"/>
                </a:cubicBezTo>
                <a:cubicBezTo>
                  <a:pt x="65818" y="32457"/>
                  <a:pt x="65140" y="32171"/>
                  <a:pt x="64711" y="32350"/>
                </a:cubicBezTo>
                <a:cubicBezTo>
                  <a:pt x="64080" y="32623"/>
                  <a:pt x="62163" y="32397"/>
                  <a:pt x="62092" y="32219"/>
                </a:cubicBezTo>
                <a:cubicBezTo>
                  <a:pt x="61997" y="31992"/>
                  <a:pt x="62497" y="31933"/>
                  <a:pt x="63116" y="31731"/>
                </a:cubicBezTo>
                <a:cubicBezTo>
                  <a:pt x="63449" y="31623"/>
                  <a:pt x="62878" y="31350"/>
                  <a:pt x="62544" y="31338"/>
                </a:cubicBezTo>
                <a:cubicBezTo>
                  <a:pt x="62247" y="31314"/>
                  <a:pt x="62092" y="31254"/>
                  <a:pt x="61997" y="31135"/>
                </a:cubicBezTo>
                <a:cubicBezTo>
                  <a:pt x="61854" y="30945"/>
                  <a:pt x="61461" y="30909"/>
                  <a:pt x="61116" y="30849"/>
                </a:cubicBezTo>
                <a:cubicBezTo>
                  <a:pt x="60496" y="30742"/>
                  <a:pt x="60663" y="31088"/>
                  <a:pt x="60723" y="31492"/>
                </a:cubicBezTo>
                <a:cubicBezTo>
                  <a:pt x="60425" y="31480"/>
                  <a:pt x="60115" y="31457"/>
                  <a:pt x="59830" y="31445"/>
                </a:cubicBezTo>
                <a:cubicBezTo>
                  <a:pt x="59592" y="31445"/>
                  <a:pt x="59365" y="31480"/>
                  <a:pt x="59139" y="31457"/>
                </a:cubicBezTo>
                <a:cubicBezTo>
                  <a:pt x="58818" y="31421"/>
                  <a:pt x="58306" y="31135"/>
                  <a:pt x="58675" y="31016"/>
                </a:cubicBezTo>
                <a:cubicBezTo>
                  <a:pt x="59222" y="30849"/>
                  <a:pt x="59889" y="31159"/>
                  <a:pt x="59687" y="30992"/>
                </a:cubicBezTo>
                <a:cubicBezTo>
                  <a:pt x="59353" y="30683"/>
                  <a:pt x="59389" y="30897"/>
                  <a:pt x="59151" y="30314"/>
                </a:cubicBezTo>
                <a:cubicBezTo>
                  <a:pt x="58984" y="30433"/>
                  <a:pt x="58782" y="30528"/>
                  <a:pt x="58603" y="30635"/>
                </a:cubicBezTo>
                <a:cubicBezTo>
                  <a:pt x="58425" y="30754"/>
                  <a:pt x="58675" y="30992"/>
                  <a:pt x="58377" y="31040"/>
                </a:cubicBezTo>
                <a:cubicBezTo>
                  <a:pt x="57960" y="31111"/>
                  <a:pt x="58198" y="31207"/>
                  <a:pt x="58365" y="31338"/>
                </a:cubicBezTo>
                <a:cubicBezTo>
                  <a:pt x="58615" y="31516"/>
                  <a:pt x="58425" y="31659"/>
                  <a:pt x="58008" y="31623"/>
                </a:cubicBezTo>
                <a:cubicBezTo>
                  <a:pt x="57663" y="31588"/>
                  <a:pt x="57151" y="31433"/>
                  <a:pt x="56674" y="31576"/>
                </a:cubicBezTo>
                <a:cubicBezTo>
                  <a:pt x="56496" y="31635"/>
                  <a:pt x="55651" y="31659"/>
                  <a:pt x="55948" y="31850"/>
                </a:cubicBezTo>
                <a:cubicBezTo>
                  <a:pt x="56198" y="32016"/>
                  <a:pt x="56674" y="32623"/>
                  <a:pt x="56055" y="32802"/>
                </a:cubicBezTo>
                <a:cubicBezTo>
                  <a:pt x="55246" y="33040"/>
                  <a:pt x="55627" y="32838"/>
                  <a:pt x="55198" y="32814"/>
                </a:cubicBezTo>
                <a:cubicBezTo>
                  <a:pt x="55079" y="32814"/>
                  <a:pt x="54948" y="32814"/>
                  <a:pt x="54817" y="32814"/>
                </a:cubicBezTo>
                <a:cubicBezTo>
                  <a:pt x="54710" y="32802"/>
                  <a:pt x="54591" y="32790"/>
                  <a:pt x="54472" y="32766"/>
                </a:cubicBezTo>
                <a:cubicBezTo>
                  <a:pt x="54591" y="32790"/>
                  <a:pt x="54710" y="32802"/>
                  <a:pt x="54817" y="32814"/>
                </a:cubicBezTo>
                <a:cubicBezTo>
                  <a:pt x="54948" y="32814"/>
                  <a:pt x="55067" y="32814"/>
                  <a:pt x="55198" y="32814"/>
                </a:cubicBezTo>
                <a:lnTo>
                  <a:pt x="55198" y="32814"/>
                </a:lnTo>
                <a:cubicBezTo>
                  <a:pt x="55186" y="32778"/>
                  <a:pt x="55127" y="32540"/>
                  <a:pt x="55031" y="32516"/>
                </a:cubicBezTo>
                <a:cubicBezTo>
                  <a:pt x="54924" y="32481"/>
                  <a:pt x="54853" y="32504"/>
                  <a:pt x="54829" y="32564"/>
                </a:cubicBezTo>
                <a:cubicBezTo>
                  <a:pt x="54769" y="32695"/>
                  <a:pt x="54472" y="32671"/>
                  <a:pt x="54174" y="32647"/>
                </a:cubicBezTo>
                <a:cubicBezTo>
                  <a:pt x="53972" y="32493"/>
                  <a:pt x="53710" y="32373"/>
                  <a:pt x="53353" y="32290"/>
                </a:cubicBezTo>
                <a:cubicBezTo>
                  <a:pt x="53162" y="31957"/>
                  <a:pt x="53722" y="32016"/>
                  <a:pt x="54115" y="31981"/>
                </a:cubicBezTo>
                <a:cubicBezTo>
                  <a:pt x="54234" y="31969"/>
                  <a:pt x="54258" y="31838"/>
                  <a:pt x="54150" y="31778"/>
                </a:cubicBezTo>
                <a:cubicBezTo>
                  <a:pt x="53317" y="31326"/>
                  <a:pt x="53019" y="31373"/>
                  <a:pt x="53269" y="31064"/>
                </a:cubicBezTo>
                <a:cubicBezTo>
                  <a:pt x="53412" y="30885"/>
                  <a:pt x="53091" y="30659"/>
                  <a:pt x="51948" y="30909"/>
                </a:cubicBezTo>
                <a:cubicBezTo>
                  <a:pt x="51543" y="31004"/>
                  <a:pt x="51591" y="31171"/>
                  <a:pt x="51543" y="31564"/>
                </a:cubicBezTo>
                <a:cubicBezTo>
                  <a:pt x="51531" y="31683"/>
                  <a:pt x="51448" y="31850"/>
                  <a:pt x="51888" y="31909"/>
                </a:cubicBezTo>
                <a:cubicBezTo>
                  <a:pt x="52543" y="31981"/>
                  <a:pt x="52507" y="31826"/>
                  <a:pt x="53055" y="32290"/>
                </a:cubicBezTo>
                <a:cubicBezTo>
                  <a:pt x="52900" y="32362"/>
                  <a:pt x="52936" y="32516"/>
                  <a:pt x="52650" y="32540"/>
                </a:cubicBezTo>
                <a:cubicBezTo>
                  <a:pt x="52114" y="32612"/>
                  <a:pt x="51424" y="32373"/>
                  <a:pt x="50876" y="32385"/>
                </a:cubicBezTo>
                <a:cubicBezTo>
                  <a:pt x="50495" y="32409"/>
                  <a:pt x="49876" y="32171"/>
                  <a:pt x="49471" y="32004"/>
                </a:cubicBezTo>
                <a:cubicBezTo>
                  <a:pt x="48412" y="31552"/>
                  <a:pt x="48709" y="32493"/>
                  <a:pt x="47709" y="32004"/>
                </a:cubicBezTo>
                <a:cubicBezTo>
                  <a:pt x="47519" y="31897"/>
                  <a:pt x="47411" y="31754"/>
                  <a:pt x="47173" y="31683"/>
                </a:cubicBezTo>
                <a:cubicBezTo>
                  <a:pt x="46840" y="31838"/>
                  <a:pt x="46649" y="31516"/>
                  <a:pt x="47173" y="31683"/>
                </a:cubicBezTo>
                <a:cubicBezTo>
                  <a:pt x="47269" y="31635"/>
                  <a:pt x="47995" y="31076"/>
                  <a:pt x="47935" y="30992"/>
                </a:cubicBezTo>
                <a:cubicBezTo>
                  <a:pt x="47864" y="30897"/>
                  <a:pt x="47852" y="30873"/>
                  <a:pt x="48042" y="30909"/>
                </a:cubicBezTo>
                <a:cubicBezTo>
                  <a:pt x="48054" y="30909"/>
                  <a:pt x="48078" y="30957"/>
                  <a:pt x="48090" y="30969"/>
                </a:cubicBezTo>
                <a:cubicBezTo>
                  <a:pt x="48138" y="31088"/>
                  <a:pt x="48031" y="31135"/>
                  <a:pt x="48304" y="31219"/>
                </a:cubicBezTo>
                <a:cubicBezTo>
                  <a:pt x="48947" y="31397"/>
                  <a:pt x="48554" y="30980"/>
                  <a:pt x="48638" y="30719"/>
                </a:cubicBezTo>
                <a:cubicBezTo>
                  <a:pt x="48733" y="30373"/>
                  <a:pt x="48685" y="30468"/>
                  <a:pt x="47935" y="29528"/>
                </a:cubicBezTo>
                <a:cubicBezTo>
                  <a:pt x="48352" y="29504"/>
                  <a:pt x="48733" y="29409"/>
                  <a:pt x="49364" y="29695"/>
                </a:cubicBezTo>
                <a:cubicBezTo>
                  <a:pt x="49483" y="29754"/>
                  <a:pt x="49721" y="29778"/>
                  <a:pt x="49852" y="29778"/>
                </a:cubicBezTo>
                <a:cubicBezTo>
                  <a:pt x="51483" y="29695"/>
                  <a:pt x="51090" y="29504"/>
                  <a:pt x="51829" y="30028"/>
                </a:cubicBezTo>
                <a:cubicBezTo>
                  <a:pt x="52245" y="30064"/>
                  <a:pt x="52424" y="30278"/>
                  <a:pt x="52722" y="30397"/>
                </a:cubicBezTo>
                <a:cubicBezTo>
                  <a:pt x="53126" y="30540"/>
                  <a:pt x="53484" y="30695"/>
                  <a:pt x="53757" y="30897"/>
                </a:cubicBezTo>
                <a:cubicBezTo>
                  <a:pt x="53984" y="31052"/>
                  <a:pt x="54627" y="30861"/>
                  <a:pt x="54281" y="30647"/>
                </a:cubicBezTo>
                <a:cubicBezTo>
                  <a:pt x="53912" y="30421"/>
                  <a:pt x="53972" y="30016"/>
                  <a:pt x="53293" y="30087"/>
                </a:cubicBezTo>
                <a:cubicBezTo>
                  <a:pt x="52567" y="30171"/>
                  <a:pt x="52412" y="30207"/>
                  <a:pt x="52269" y="30040"/>
                </a:cubicBezTo>
                <a:cubicBezTo>
                  <a:pt x="52007" y="29718"/>
                  <a:pt x="52698" y="29706"/>
                  <a:pt x="52043" y="29266"/>
                </a:cubicBezTo>
                <a:cubicBezTo>
                  <a:pt x="51436" y="28873"/>
                  <a:pt x="52436" y="28909"/>
                  <a:pt x="51710" y="28409"/>
                </a:cubicBezTo>
                <a:cubicBezTo>
                  <a:pt x="49900" y="27135"/>
                  <a:pt x="49805" y="28135"/>
                  <a:pt x="50555" y="28456"/>
                </a:cubicBezTo>
                <a:cubicBezTo>
                  <a:pt x="51031" y="28659"/>
                  <a:pt x="50781" y="28909"/>
                  <a:pt x="50174" y="29016"/>
                </a:cubicBezTo>
                <a:cubicBezTo>
                  <a:pt x="49531" y="29135"/>
                  <a:pt x="49578" y="28683"/>
                  <a:pt x="49376" y="28206"/>
                </a:cubicBezTo>
                <a:cubicBezTo>
                  <a:pt x="49328" y="28123"/>
                  <a:pt x="48935" y="27992"/>
                  <a:pt x="48793" y="28028"/>
                </a:cubicBezTo>
                <a:cubicBezTo>
                  <a:pt x="48531" y="28087"/>
                  <a:pt x="48531" y="28385"/>
                  <a:pt x="47888" y="28194"/>
                </a:cubicBezTo>
                <a:cubicBezTo>
                  <a:pt x="46840" y="27885"/>
                  <a:pt x="47947" y="28861"/>
                  <a:pt x="46006" y="27897"/>
                </a:cubicBezTo>
                <a:cubicBezTo>
                  <a:pt x="45709" y="27742"/>
                  <a:pt x="45233" y="27682"/>
                  <a:pt x="45161" y="27801"/>
                </a:cubicBezTo>
                <a:cubicBezTo>
                  <a:pt x="44863" y="28242"/>
                  <a:pt x="44602" y="28528"/>
                  <a:pt x="45256" y="28706"/>
                </a:cubicBezTo>
                <a:cubicBezTo>
                  <a:pt x="45625" y="28802"/>
                  <a:pt x="46435" y="28861"/>
                  <a:pt x="46292" y="29135"/>
                </a:cubicBezTo>
                <a:cubicBezTo>
                  <a:pt x="46054" y="29599"/>
                  <a:pt x="45995" y="29516"/>
                  <a:pt x="45280" y="29325"/>
                </a:cubicBezTo>
                <a:cubicBezTo>
                  <a:pt x="45006" y="29266"/>
                  <a:pt x="44756" y="29337"/>
                  <a:pt x="44792" y="29480"/>
                </a:cubicBezTo>
                <a:cubicBezTo>
                  <a:pt x="44863" y="29730"/>
                  <a:pt x="44637" y="29897"/>
                  <a:pt x="44899" y="30207"/>
                </a:cubicBezTo>
                <a:cubicBezTo>
                  <a:pt x="44994" y="30302"/>
                  <a:pt x="44685" y="30457"/>
                  <a:pt x="44411" y="30290"/>
                </a:cubicBezTo>
                <a:cubicBezTo>
                  <a:pt x="44113" y="30123"/>
                  <a:pt x="43673" y="29695"/>
                  <a:pt x="43375" y="29968"/>
                </a:cubicBezTo>
                <a:cubicBezTo>
                  <a:pt x="43066" y="30254"/>
                  <a:pt x="42994" y="30457"/>
                  <a:pt x="42768" y="30433"/>
                </a:cubicBezTo>
                <a:cubicBezTo>
                  <a:pt x="42506" y="30397"/>
                  <a:pt x="41649" y="30409"/>
                  <a:pt x="41565" y="30123"/>
                </a:cubicBezTo>
                <a:cubicBezTo>
                  <a:pt x="41494" y="29897"/>
                  <a:pt x="42304" y="29814"/>
                  <a:pt x="41780" y="29552"/>
                </a:cubicBezTo>
                <a:cubicBezTo>
                  <a:pt x="40411" y="28873"/>
                  <a:pt x="41268" y="29516"/>
                  <a:pt x="41053" y="28242"/>
                </a:cubicBezTo>
                <a:cubicBezTo>
                  <a:pt x="41256" y="28111"/>
                  <a:pt x="41339" y="28016"/>
                  <a:pt x="40875" y="27849"/>
                </a:cubicBezTo>
                <a:cubicBezTo>
                  <a:pt x="39637" y="27397"/>
                  <a:pt x="40208" y="27575"/>
                  <a:pt x="39863" y="27361"/>
                </a:cubicBezTo>
                <a:cubicBezTo>
                  <a:pt x="39601" y="27206"/>
                  <a:pt x="39684" y="27170"/>
                  <a:pt x="39720" y="26968"/>
                </a:cubicBezTo>
                <a:cubicBezTo>
                  <a:pt x="40006" y="27016"/>
                  <a:pt x="39803" y="26718"/>
                  <a:pt x="39744" y="26623"/>
                </a:cubicBezTo>
                <a:cubicBezTo>
                  <a:pt x="40553" y="25825"/>
                  <a:pt x="41923" y="25123"/>
                  <a:pt x="41613" y="24694"/>
                </a:cubicBezTo>
                <a:cubicBezTo>
                  <a:pt x="41565" y="24623"/>
                  <a:pt x="41375" y="24492"/>
                  <a:pt x="41220" y="24492"/>
                </a:cubicBezTo>
                <a:cubicBezTo>
                  <a:pt x="40839" y="24468"/>
                  <a:pt x="40911" y="24575"/>
                  <a:pt x="40327" y="25813"/>
                </a:cubicBezTo>
                <a:cubicBezTo>
                  <a:pt x="40125" y="26242"/>
                  <a:pt x="38863" y="25468"/>
                  <a:pt x="39160" y="26075"/>
                </a:cubicBezTo>
                <a:cubicBezTo>
                  <a:pt x="39327" y="26408"/>
                  <a:pt x="38946" y="26277"/>
                  <a:pt x="38613" y="26408"/>
                </a:cubicBezTo>
                <a:cubicBezTo>
                  <a:pt x="37160" y="26706"/>
                  <a:pt x="37363" y="26694"/>
                  <a:pt x="37065" y="26432"/>
                </a:cubicBezTo>
                <a:cubicBezTo>
                  <a:pt x="36803" y="26206"/>
                  <a:pt x="35434" y="25420"/>
                  <a:pt x="35124" y="25396"/>
                </a:cubicBezTo>
                <a:cubicBezTo>
                  <a:pt x="34410" y="25194"/>
                  <a:pt x="33493" y="24325"/>
                  <a:pt x="34017" y="24408"/>
                </a:cubicBezTo>
                <a:cubicBezTo>
                  <a:pt x="34231" y="24444"/>
                  <a:pt x="34410" y="24468"/>
                  <a:pt x="34386" y="24325"/>
                </a:cubicBezTo>
                <a:cubicBezTo>
                  <a:pt x="34386" y="24325"/>
                  <a:pt x="34446" y="24230"/>
                  <a:pt x="34529" y="24146"/>
                </a:cubicBezTo>
                <a:cubicBezTo>
                  <a:pt x="34541" y="24087"/>
                  <a:pt x="34612" y="24063"/>
                  <a:pt x="34719" y="24075"/>
                </a:cubicBezTo>
                <a:cubicBezTo>
                  <a:pt x="34648" y="24063"/>
                  <a:pt x="34588" y="24099"/>
                  <a:pt x="34529" y="24146"/>
                </a:cubicBezTo>
                <a:cubicBezTo>
                  <a:pt x="34529" y="24158"/>
                  <a:pt x="34529" y="24170"/>
                  <a:pt x="34529" y="24170"/>
                </a:cubicBezTo>
                <a:cubicBezTo>
                  <a:pt x="34743" y="24230"/>
                  <a:pt x="34850" y="24206"/>
                  <a:pt x="34862" y="24099"/>
                </a:cubicBezTo>
                <a:cubicBezTo>
                  <a:pt x="35160" y="24122"/>
                  <a:pt x="35255" y="24015"/>
                  <a:pt x="35208" y="23825"/>
                </a:cubicBezTo>
                <a:cubicBezTo>
                  <a:pt x="35565" y="23527"/>
                  <a:pt x="35172" y="23337"/>
                  <a:pt x="35374" y="23170"/>
                </a:cubicBezTo>
                <a:cubicBezTo>
                  <a:pt x="35648" y="22944"/>
                  <a:pt x="35053" y="22194"/>
                  <a:pt x="34803" y="22253"/>
                </a:cubicBezTo>
                <a:cubicBezTo>
                  <a:pt x="34529" y="22313"/>
                  <a:pt x="34291" y="22396"/>
                  <a:pt x="34576" y="22765"/>
                </a:cubicBezTo>
                <a:cubicBezTo>
                  <a:pt x="34624" y="22825"/>
                  <a:pt x="34505" y="22932"/>
                  <a:pt x="34410" y="22908"/>
                </a:cubicBezTo>
                <a:cubicBezTo>
                  <a:pt x="33814" y="22753"/>
                  <a:pt x="34279" y="23194"/>
                  <a:pt x="34088" y="23206"/>
                </a:cubicBezTo>
                <a:cubicBezTo>
                  <a:pt x="33398" y="23015"/>
                  <a:pt x="33707" y="23063"/>
                  <a:pt x="33291" y="23301"/>
                </a:cubicBezTo>
                <a:cubicBezTo>
                  <a:pt x="32945" y="23206"/>
                  <a:pt x="33029" y="23456"/>
                  <a:pt x="32755" y="23444"/>
                </a:cubicBezTo>
                <a:cubicBezTo>
                  <a:pt x="32457" y="23420"/>
                  <a:pt x="32517" y="23610"/>
                  <a:pt x="32576" y="23789"/>
                </a:cubicBezTo>
                <a:cubicBezTo>
                  <a:pt x="31850" y="24492"/>
                  <a:pt x="32171" y="24468"/>
                  <a:pt x="30826" y="24194"/>
                </a:cubicBezTo>
                <a:cubicBezTo>
                  <a:pt x="30659" y="24158"/>
                  <a:pt x="30350" y="23896"/>
                  <a:pt x="30362" y="23801"/>
                </a:cubicBezTo>
                <a:cubicBezTo>
                  <a:pt x="30385" y="23587"/>
                  <a:pt x="30385" y="23610"/>
                  <a:pt x="30612" y="23003"/>
                </a:cubicBezTo>
                <a:cubicBezTo>
                  <a:pt x="30993" y="23015"/>
                  <a:pt x="31159" y="22837"/>
                  <a:pt x="31528" y="22825"/>
                </a:cubicBezTo>
                <a:cubicBezTo>
                  <a:pt x="31838" y="22813"/>
                  <a:pt x="31933" y="22610"/>
                  <a:pt x="31874" y="22348"/>
                </a:cubicBezTo>
                <a:cubicBezTo>
                  <a:pt x="31838" y="22217"/>
                  <a:pt x="31243" y="21956"/>
                  <a:pt x="31159" y="21979"/>
                </a:cubicBezTo>
                <a:cubicBezTo>
                  <a:pt x="30862" y="22086"/>
                  <a:pt x="30576" y="22194"/>
                  <a:pt x="30290" y="22301"/>
                </a:cubicBezTo>
                <a:cubicBezTo>
                  <a:pt x="30338" y="22503"/>
                  <a:pt x="30040" y="22420"/>
                  <a:pt x="29862" y="22432"/>
                </a:cubicBezTo>
                <a:cubicBezTo>
                  <a:pt x="29338" y="22444"/>
                  <a:pt x="29457" y="22479"/>
                  <a:pt x="29314" y="22408"/>
                </a:cubicBezTo>
                <a:cubicBezTo>
                  <a:pt x="29302" y="22420"/>
                  <a:pt x="29302" y="22432"/>
                  <a:pt x="29290" y="22444"/>
                </a:cubicBezTo>
                <a:cubicBezTo>
                  <a:pt x="28528" y="22110"/>
                  <a:pt x="28528" y="22098"/>
                  <a:pt x="28266" y="21670"/>
                </a:cubicBezTo>
                <a:cubicBezTo>
                  <a:pt x="28754" y="21324"/>
                  <a:pt x="27957" y="21098"/>
                  <a:pt x="27969" y="20741"/>
                </a:cubicBezTo>
                <a:cubicBezTo>
                  <a:pt x="27969" y="20634"/>
                  <a:pt x="28016" y="20539"/>
                  <a:pt x="28004" y="20420"/>
                </a:cubicBezTo>
                <a:cubicBezTo>
                  <a:pt x="28004" y="20289"/>
                  <a:pt x="27564" y="19931"/>
                  <a:pt x="27385" y="19908"/>
                </a:cubicBezTo>
                <a:cubicBezTo>
                  <a:pt x="26659" y="19812"/>
                  <a:pt x="25956" y="19765"/>
                  <a:pt x="25575" y="19693"/>
                </a:cubicBezTo>
                <a:cubicBezTo>
                  <a:pt x="23587" y="19324"/>
                  <a:pt x="24611" y="18515"/>
                  <a:pt x="23635" y="18265"/>
                </a:cubicBezTo>
                <a:cubicBezTo>
                  <a:pt x="23432" y="18205"/>
                  <a:pt x="23277" y="18110"/>
                  <a:pt x="23206" y="18038"/>
                </a:cubicBezTo>
                <a:cubicBezTo>
                  <a:pt x="23016" y="17860"/>
                  <a:pt x="23027" y="17753"/>
                  <a:pt x="23301" y="17419"/>
                </a:cubicBezTo>
                <a:cubicBezTo>
                  <a:pt x="23408" y="17276"/>
                  <a:pt x="22944" y="17003"/>
                  <a:pt x="22813" y="17038"/>
                </a:cubicBezTo>
                <a:cubicBezTo>
                  <a:pt x="21622" y="17288"/>
                  <a:pt x="21575" y="16288"/>
                  <a:pt x="20849" y="16229"/>
                </a:cubicBezTo>
                <a:cubicBezTo>
                  <a:pt x="20694" y="16205"/>
                  <a:pt x="20420" y="15907"/>
                  <a:pt x="20408" y="15788"/>
                </a:cubicBezTo>
                <a:cubicBezTo>
                  <a:pt x="20408" y="15538"/>
                  <a:pt x="20777" y="15693"/>
                  <a:pt x="20075" y="14836"/>
                </a:cubicBezTo>
                <a:cubicBezTo>
                  <a:pt x="19444" y="14050"/>
                  <a:pt x="19515" y="15324"/>
                  <a:pt x="19170" y="14764"/>
                </a:cubicBezTo>
                <a:cubicBezTo>
                  <a:pt x="18825" y="14193"/>
                  <a:pt x="18825" y="14193"/>
                  <a:pt x="18408" y="13978"/>
                </a:cubicBezTo>
                <a:cubicBezTo>
                  <a:pt x="17955" y="13740"/>
                  <a:pt x="18658" y="14586"/>
                  <a:pt x="18313" y="14467"/>
                </a:cubicBezTo>
                <a:cubicBezTo>
                  <a:pt x="18182" y="14419"/>
                  <a:pt x="18003" y="14276"/>
                  <a:pt x="17824" y="14002"/>
                </a:cubicBezTo>
                <a:cubicBezTo>
                  <a:pt x="17336" y="13204"/>
                  <a:pt x="16967" y="13371"/>
                  <a:pt x="16598" y="13002"/>
                </a:cubicBezTo>
                <a:cubicBezTo>
                  <a:pt x="16336" y="12740"/>
                  <a:pt x="15384" y="11740"/>
                  <a:pt x="15312" y="11490"/>
                </a:cubicBezTo>
                <a:cubicBezTo>
                  <a:pt x="14979" y="10395"/>
                  <a:pt x="13169" y="9740"/>
                  <a:pt x="13145" y="9097"/>
                </a:cubicBezTo>
                <a:cubicBezTo>
                  <a:pt x="13133" y="8561"/>
                  <a:pt x="14895" y="10597"/>
                  <a:pt x="13336" y="7501"/>
                </a:cubicBezTo>
                <a:cubicBezTo>
                  <a:pt x="13240" y="7311"/>
                  <a:pt x="13383" y="7573"/>
                  <a:pt x="13205" y="7430"/>
                </a:cubicBezTo>
                <a:cubicBezTo>
                  <a:pt x="12871" y="7144"/>
                  <a:pt x="12776" y="6787"/>
                  <a:pt x="13002" y="6823"/>
                </a:cubicBezTo>
                <a:cubicBezTo>
                  <a:pt x="13169" y="6858"/>
                  <a:pt x="13657" y="7097"/>
                  <a:pt x="13586" y="6906"/>
                </a:cubicBezTo>
                <a:cubicBezTo>
                  <a:pt x="13229" y="5954"/>
                  <a:pt x="13860" y="6227"/>
                  <a:pt x="13240" y="4703"/>
                </a:cubicBezTo>
                <a:cubicBezTo>
                  <a:pt x="13050" y="4227"/>
                  <a:pt x="12205" y="2584"/>
                  <a:pt x="11752" y="2584"/>
                </a:cubicBezTo>
                <a:cubicBezTo>
                  <a:pt x="11490" y="2584"/>
                  <a:pt x="11133" y="2322"/>
                  <a:pt x="10847" y="2251"/>
                </a:cubicBezTo>
                <a:cubicBezTo>
                  <a:pt x="10359" y="2132"/>
                  <a:pt x="10097" y="858"/>
                  <a:pt x="9883" y="977"/>
                </a:cubicBezTo>
                <a:cubicBezTo>
                  <a:pt x="9300" y="1334"/>
                  <a:pt x="8561" y="691"/>
                  <a:pt x="8097" y="655"/>
                </a:cubicBezTo>
                <a:cubicBezTo>
                  <a:pt x="6966" y="572"/>
                  <a:pt x="8204" y="2024"/>
                  <a:pt x="7728" y="2048"/>
                </a:cubicBezTo>
                <a:cubicBezTo>
                  <a:pt x="7144" y="2084"/>
                  <a:pt x="7561" y="2882"/>
                  <a:pt x="6549" y="1096"/>
                </a:cubicBezTo>
                <a:cubicBezTo>
                  <a:pt x="6442" y="917"/>
                  <a:pt x="5930" y="465"/>
                  <a:pt x="5811" y="453"/>
                </a:cubicBezTo>
                <a:cubicBezTo>
                  <a:pt x="5704" y="453"/>
                  <a:pt x="5775" y="620"/>
                  <a:pt x="5811" y="751"/>
                </a:cubicBezTo>
                <a:cubicBezTo>
                  <a:pt x="6097" y="1679"/>
                  <a:pt x="5061" y="1155"/>
                  <a:pt x="5204" y="1632"/>
                </a:cubicBezTo>
                <a:cubicBezTo>
                  <a:pt x="5299" y="1929"/>
                  <a:pt x="5466" y="2275"/>
                  <a:pt x="5537" y="2548"/>
                </a:cubicBezTo>
                <a:cubicBezTo>
                  <a:pt x="5620" y="2870"/>
                  <a:pt x="5323" y="2763"/>
                  <a:pt x="5251" y="2917"/>
                </a:cubicBezTo>
                <a:cubicBezTo>
                  <a:pt x="5168" y="3096"/>
                  <a:pt x="5549" y="3429"/>
                  <a:pt x="5025" y="3656"/>
                </a:cubicBezTo>
                <a:cubicBezTo>
                  <a:pt x="4573" y="3858"/>
                  <a:pt x="4299" y="3048"/>
                  <a:pt x="3715" y="2858"/>
                </a:cubicBezTo>
                <a:cubicBezTo>
                  <a:pt x="2572" y="2465"/>
                  <a:pt x="3513" y="3167"/>
                  <a:pt x="1822" y="1393"/>
                </a:cubicBezTo>
                <a:cubicBezTo>
                  <a:pt x="989" y="477"/>
                  <a:pt x="1" y="0"/>
                  <a:pt x="2406" y="2334"/>
                </a:cubicBezTo>
                <a:cubicBezTo>
                  <a:pt x="2644" y="2572"/>
                  <a:pt x="2799" y="2858"/>
                  <a:pt x="3001" y="3120"/>
                </a:cubicBezTo>
                <a:cubicBezTo>
                  <a:pt x="3620" y="4799"/>
                  <a:pt x="4454" y="4989"/>
                  <a:pt x="4418" y="4691"/>
                </a:cubicBezTo>
                <a:cubicBezTo>
                  <a:pt x="4394" y="4537"/>
                  <a:pt x="4335" y="4334"/>
                  <a:pt x="4311" y="4156"/>
                </a:cubicBezTo>
                <a:cubicBezTo>
                  <a:pt x="4299" y="4037"/>
                  <a:pt x="4466" y="4084"/>
                  <a:pt x="4573" y="4215"/>
                </a:cubicBezTo>
                <a:cubicBezTo>
                  <a:pt x="5490" y="5311"/>
                  <a:pt x="5442" y="5501"/>
                  <a:pt x="5740" y="6620"/>
                </a:cubicBezTo>
                <a:cubicBezTo>
                  <a:pt x="5882" y="7132"/>
                  <a:pt x="5120" y="6275"/>
                  <a:pt x="4882" y="6454"/>
                </a:cubicBezTo>
                <a:cubicBezTo>
                  <a:pt x="4454" y="6775"/>
                  <a:pt x="4323" y="6299"/>
                  <a:pt x="5573" y="8513"/>
                </a:cubicBezTo>
                <a:cubicBezTo>
                  <a:pt x="6013" y="9263"/>
                  <a:pt x="5930" y="10287"/>
                  <a:pt x="4430" y="8263"/>
                </a:cubicBezTo>
                <a:cubicBezTo>
                  <a:pt x="4085" y="7787"/>
                  <a:pt x="4096" y="7859"/>
                  <a:pt x="3001" y="7168"/>
                </a:cubicBezTo>
                <a:cubicBezTo>
                  <a:pt x="3799" y="8978"/>
                  <a:pt x="3596" y="9025"/>
                  <a:pt x="4585" y="10383"/>
                </a:cubicBezTo>
                <a:cubicBezTo>
                  <a:pt x="4847" y="10740"/>
                  <a:pt x="5228" y="11240"/>
                  <a:pt x="5204" y="11466"/>
                </a:cubicBezTo>
                <a:cubicBezTo>
                  <a:pt x="5180" y="11645"/>
                  <a:pt x="4787" y="11276"/>
                  <a:pt x="4275" y="10859"/>
                </a:cubicBezTo>
                <a:cubicBezTo>
                  <a:pt x="4120" y="10728"/>
                  <a:pt x="4156" y="10859"/>
                  <a:pt x="4216" y="10930"/>
                </a:cubicBezTo>
                <a:cubicBezTo>
                  <a:pt x="4477" y="11204"/>
                  <a:pt x="4430" y="11228"/>
                  <a:pt x="5787" y="13395"/>
                </a:cubicBezTo>
                <a:cubicBezTo>
                  <a:pt x="5906" y="13895"/>
                  <a:pt x="6549" y="14478"/>
                  <a:pt x="6835" y="14990"/>
                </a:cubicBezTo>
                <a:cubicBezTo>
                  <a:pt x="7109" y="15490"/>
                  <a:pt x="7549" y="15955"/>
                  <a:pt x="7942" y="16419"/>
                </a:cubicBezTo>
                <a:cubicBezTo>
                  <a:pt x="8228" y="16776"/>
                  <a:pt x="7740" y="16610"/>
                  <a:pt x="7871" y="17026"/>
                </a:cubicBezTo>
                <a:cubicBezTo>
                  <a:pt x="7978" y="17336"/>
                  <a:pt x="7883" y="17503"/>
                  <a:pt x="7966" y="17800"/>
                </a:cubicBezTo>
                <a:cubicBezTo>
                  <a:pt x="8252" y="18848"/>
                  <a:pt x="6573" y="17705"/>
                  <a:pt x="5811" y="17574"/>
                </a:cubicBezTo>
                <a:cubicBezTo>
                  <a:pt x="4763" y="16955"/>
                  <a:pt x="4454" y="17312"/>
                  <a:pt x="4906" y="17550"/>
                </a:cubicBezTo>
                <a:cubicBezTo>
                  <a:pt x="10502" y="20384"/>
                  <a:pt x="8454" y="19967"/>
                  <a:pt x="8692" y="20682"/>
                </a:cubicBezTo>
                <a:cubicBezTo>
                  <a:pt x="8978" y="21444"/>
                  <a:pt x="8049" y="20634"/>
                  <a:pt x="8180" y="21277"/>
                </a:cubicBezTo>
                <a:cubicBezTo>
                  <a:pt x="8276" y="21705"/>
                  <a:pt x="7799" y="21182"/>
                  <a:pt x="7240" y="21324"/>
                </a:cubicBezTo>
                <a:cubicBezTo>
                  <a:pt x="5490" y="21765"/>
                  <a:pt x="5216" y="21694"/>
                  <a:pt x="4787" y="22301"/>
                </a:cubicBezTo>
                <a:cubicBezTo>
                  <a:pt x="4966" y="22908"/>
                  <a:pt x="4144" y="22729"/>
                  <a:pt x="4370" y="23122"/>
                </a:cubicBezTo>
                <a:cubicBezTo>
                  <a:pt x="4680" y="23682"/>
                  <a:pt x="3823" y="23206"/>
                  <a:pt x="4370" y="23825"/>
                </a:cubicBezTo>
                <a:cubicBezTo>
                  <a:pt x="4608" y="24075"/>
                  <a:pt x="4906" y="24706"/>
                  <a:pt x="4799" y="24730"/>
                </a:cubicBezTo>
                <a:cubicBezTo>
                  <a:pt x="4454" y="24837"/>
                  <a:pt x="4192" y="25087"/>
                  <a:pt x="3192" y="24265"/>
                </a:cubicBezTo>
                <a:cubicBezTo>
                  <a:pt x="2715" y="23861"/>
                  <a:pt x="2501" y="24087"/>
                  <a:pt x="2489" y="24206"/>
                </a:cubicBezTo>
                <a:cubicBezTo>
                  <a:pt x="2370" y="25015"/>
                  <a:pt x="2668" y="24765"/>
                  <a:pt x="1763" y="25063"/>
                </a:cubicBezTo>
                <a:cubicBezTo>
                  <a:pt x="1441" y="25170"/>
                  <a:pt x="2775" y="26194"/>
                  <a:pt x="2894" y="26742"/>
                </a:cubicBezTo>
                <a:cubicBezTo>
                  <a:pt x="3192" y="28063"/>
                  <a:pt x="1382" y="27659"/>
                  <a:pt x="3299" y="29516"/>
                </a:cubicBezTo>
                <a:cubicBezTo>
                  <a:pt x="3882" y="30076"/>
                  <a:pt x="4239" y="30111"/>
                  <a:pt x="4525" y="30123"/>
                </a:cubicBezTo>
                <a:cubicBezTo>
                  <a:pt x="6168" y="30195"/>
                  <a:pt x="6728" y="30945"/>
                  <a:pt x="6537" y="29968"/>
                </a:cubicBezTo>
                <a:cubicBezTo>
                  <a:pt x="6537" y="29957"/>
                  <a:pt x="6371" y="29837"/>
                  <a:pt x="6359" y="29814"/>
                </a:cubicBezTo>
                <a:cubicBezTo>
                  <a:pt x="6359" y="29814"/>
                  <a:pt x="6359" y="29802"/>
                  <a:pt x="6371" y="29790"/>
                </a:cubicBezTo>
                <a:cubicBezTo>
                  <a:pt x="6097" y="29599"/>
                  <a:pt x="5787" y="29421"/>
                  <a:pt x="5644" y="29135"/>
                </a:cubicBezTo>
                <a:cubicBezTo>
                  <a:pt x="5275" y="28397"/>
                  <a:pt x="6549" y="29337"/>
                  <a:pt x="6371" y="29790"/>
                </a:cubicBezTo>
                <a:cubicBezTo>
                  <a:pt x="6418" y="29826"/>
                  <a:pt x="6502" y="29921"/>
                  <a:pt x="6525" y="29957"/>
                </a:cubicBezTo>
                <a:cubicBezTo>
                  <a:pt x="6716" y="30076"/>
                  <a:pt x="7168" y="30254"/>
                  <a:pt x="7561" y="30504"/>
                </a:cubicBezTo>
                <a:cubicBezTo>
                  <a:pt x="8287" y="30980"/>
                  <a:pt x="9383" y="31957"/>
                  <a:pt x="9764" y="32242"/>
                </a:cubicBezTo>
                <a:cubicBezTo>
                  <a:pt x="10573" y="32874"/>
                  <a:pt x="11193" y="34052"/>
                  <a:pt x="11395" y="34481"/>
                </a:cubicBezTo>
                <a:cubicBezTo>
                  <a:pt x="11609" y="34945"/>
                  <a:pt x="12538" y="35267"/>
                  <a:pt x="12645" y="35219"/>
                </a:cubicBezTo>
                <a:cubicBezTo>
                  <a:pt x="13050" y="35040"/>
                  <a:pt x="14657" y="35791"/>
                  <a:pt x="14657" y="36064"/>
                </a:cubicBezTo>
                <a:cubicBezTo>
                  <a:pt x="14657" y="36291"/>
                  <a:pt x="15396" y="37374"/>
                  <a:pt x="15777" y="37386"/>
                </a:cubicBezTo>
                <a:cubicBezTo>
                  <a:pt x="16122" y="37410"/>
                  <a:pt x="17705" y="38172"/>
                  <a:pt x="17765" y="37707"/>
                </a:cubicBezTo>
                <a:cubicBezTo>
                  <a:pt x="17812" y="37338"/>
                  <a:pt x="19539" y="38255"/>
                  <a:pt x="20158" y="38708"/>
                </a:cubicBezTo>
                <a:cubicBezTo>
                  <a:pt x="20527" y="38981"/>
                  <a:pt x="20944" y="39172"/>
                  <a:pt x="21349" y="39398"/>
                </a:cubicBezTo>
                <a:cubicBezTo>
                  <a:pt x="24682" y="41148"/>
                  <a:pt x="23539" y="41803"/>
                  <a:pt x="25302" y="42839"/>
                </a:cubicBezTo>
                <a:cubicBezTo>
                  <a:pt x="26790" y="43696"/>
                  <a:pt x="27897" y="45232"/>
                  <a:pt x="29504" y="45994"/>
                </a:cubicBezTo>
                <a:cubicBezTo>
                  <a:pt x="29623" y="46054"/>
                  <a:pt x="29731" y="46161"/>
                  <a:pt x="29826" y="46232"/>
                </a:cubicBezTo>
                <a:cubicBezTo>
                  <a:pt x="31088" y="47363"/>
                  <a:pt x="32040" y="47125"/>
                  <a:pt x="32695" y="47732"/>
                </a:cubicBezTo>
                <a:cubicBezTo>
                  <a:pt x="33124" y="48125"/>
                  <a:pt x="33303" y="48364"/>
                  <a:pt x="34160" y="48709"/>
                </a:cubicBezTo>
                <a:cubicBezTo>
                  <a:pt x="38577" y="50411"/>
                  <a:pt x="38232" y="49899"/>
                  <a:pt x="38613" y="50376"/>
                </a:cubicBezTo>
                <a:cubicBezTo>
                  <a:pt x="38827" y="50626"/>
                  <a:pt x="38898" y="50673"/>
                  <a:pt x="39137" y="50697"/>
                </a:cubicBezTo>
                <a:cubicBezTo>
                  <a:pt x="40101" y="50769"/>
                  <a:pt x="41196" y="51102"/>
                  <a:pt x="42244" y="51304"/>
                </a:cubicBezTo>
                <a:cubicBezTo>
                  <a:pt x="42685" y="51388"/>
                  <a:pt x="43054" y="51673"/>
                  <a:pt x="43363" y="51947"/>
                </a:cubicBezTo>
                <a:cubicBezTo>
                  <a:pt x="43661" y="52209"/>
                  <a:pt x="44221" y="52126"/>
                  <a:pt x="44852" y="52364"/>
                </a:cubicBezTo>
                <a:cubicBezTo>
                  <a:pt x="45566" y="52638"/>
                  <a:pt x="44768" y="52709"/>
                  <a:pt x="45435" y="52840"/>
                </a:cubicBezTo>
                <a:cubicBezTo>
                  <a:pt x="45590" y="52864"/>
                  <a:pt x="45768" y="52876"/>
                  <a:pt x="45887" y="52912"/>
                </a:cubicBezTo>
                <a:cubicBezTo>
                  <a:pt x="47149" y="53376"/>
                  <a:pt x="47554" y="52757"/>
                  <a:pt x="47995" y="52971"/>
                </a:cubicBezTo>
                <a:cubicBezTo>
                  <a:pt x="49043" y="53483"/>
                  <a:pt x="49316" y="53150"/>
                  <a:pt x="50912" y="53578"/>
                </a:cubicBezTo>
                <a:cubicBezTo>
                  <a:pt x="51269" y="53674"/>
                  <a:pt x="51591" y="53876"/>
                  <a:pt x="51281" y="54031"/>
                </a:cubicBezTo>
                <a:cubicBezTo>
                  <a:pt x="50888" y="54209"/>
                  <a:pt x="48912" y="53352"/>
                  <a:pt x="50495" y="54531"/>
                </a:cubicBezTo>
                <a:cubicBezTo>
                  <a:pt x="50900" y="54829"/>
                  <a:pt x="51519" y="54983"/>
                  <a:pt x="52102" y="54936"/>
                </a:cubicBezTo>
                <a:cubicBezTo>
                  <a:pt x="53519" y="54793"/>
                  <a:pt x="54948" y="54626"/>
                  <a:pt x="55555" y="54114"/>
                </a:cubicBezTo>
                <a:cubicBezTo>
                  <a:pt x="55674" y="54019"/>
                  <a:pt x="55984" y="54031"/>
                  <a:pt x="56234" y="54007"/>
                </a:cubicBezTo>
                <a:cubicBezTo>
                  <a:pt x="56436" y="53995"/>
                  <a:pt x="56401" y="53888"/>
                  <a:pt x="56174" y="53828"/>
                </a:cubicBezTo>
                <a:cubicBezTo>
                  <a:pt x="55722" y="53709"/>
                  <a:pt x="55270" y="53698"/>
                  <a:pt x="55270" y="53543"/>
                </a:cubicBezTo>
                <a:cubicBezTo>
                  <a:pt x="55270" y="53459"/>
                  <a:pt x="55317" y="53376"/>
                  <a:pt x="55591" y="53400"/>
                </a:cubicBezTo>
                <a:cubicBezTo>
                  <a:pt x="55972" y="53424"/>
                  <a:pt x="56282" y="53364"/>
                  <a:pt x="56686" y="53412"/>
                </a:cubicBezTo>
                <a:cubicBezTo>
                  <a:pt x="55460" y="53066"/>
                  <a:pt x="56663" y="52733"/>
                  <a:pt x="57079" y="52650"/>
                </a:cubicBezTo>
                <a:cubicBezTo>
                  <a:pt x="57734" y="52531"/>
                  <a:pt x="57329" y="52126"/>
                  <a:pt x="57175" y="52043"/>
                </a:cubicBezTo>
                <a:cubicBezTo>
                  <a:pt x="56972" y="51923"/>
                  <a:pt x="56532" y="51828"/>
                  <a:pt x="56210" y="51733"/>
                </a:cubicBezTo>
                <a:cubicBezTo>
                  <a:pt x="55948" y="51650"/>
                  <a:pt x="55782" y="51697"/>
                  <a:pt x="55567" y="51673"/>
                </a:cubicBezTo>
                <a:cubicBezTo>
                  <a:pt x="55222" y="51650"/>
                  <a:pt x="55020" y="51685"/>
                  <a:pt x="55079" y="51816"/>
                </a:cubicBezTo>
                <a:cubicBezTo>
                  <a:pt x="55186" y="51912"/>
                  <a:pt x="55031" y="51923"/>
                  <a:pt x="55031" y="51923"/>
                </a:cubicBezTo>
                <a:cubicBezTo>
                  <a:pt x="55353" y="52174"/>
                  <a:pt x="55293" y="52221"/>
                  <a:pt x="54722" y="52174"/>
                </a:cubicBezTo>
                <a:cubicBezTo>
                  <a:pt x="54662" y="52162"/>
                  <a:pt x="54579" y="52138"/>
                  <a:pt x="54519" y="52114"/>
                </a:cubicBezTo>
                <a:cubicBezTo>
                  <a:pt x="54186" y="51983"/>
                  <a:pt x="54615" y="51959"/>
                  <a:pt x="54996" y="51923"/>
                </a:cubicBezTo>
                <a:cubicBezTo>
                  <a:pt x="55020" y="51923"/>
                  <a:pt x="55091" y="51697"/>
                  <a:pt x="55008" y="51673"/>
                </a:cubicBezTo>
                <a:cubicBezTo>
                  <a:pt x="53734" y="51340"/>
                  <a:pt x="53436" y="51364"/>
                  <a:pt x="53079" y="51423"/>
                </a:cubicBezTo>
                <a:cubicBezTo>
                  <a:pt x="52984" y="51435"/>
                  <a:pt x="52817" y="51423"/>
                  <a:pt x="52769" y="51364"/>
                </a:cubicBezTo>
                <a:cubicBezTo>
                  <a:pt x="52674" y="51221"/>
                  <a:pt x="53067" y="51281"/>
                  <a:pt x="53746" y="51126"/>
                </a:cubicBezTo>
                <a:cubicBezTo>
                  <a:pt x="54091" y="51042"/>
                  <a:pt x="54043" y="50840"/>
                  <a:pt x="54412" y="50745"/>
                </a:cubicBezTo>
                <a:cubicBezTo>
                  <a:pt x="55150" y="50554"/>
                  <a:pt x="53769" y="50161"/>
                  <a:pt x="54996" y="49959"/>
                </a:cubicBezTo>
                <a:cubicBezTo>
                  <a:pt x="56293" y="49733"/>
                  <a:pt x="55353" y="49018"/>
                  <a:pt x="57091" y="49304"/>
                </a:cubicBezTo>
                <a:cubicBezTo>
                  <a:pt x="57401" y="49364"/>
                  <a:pt x="59461" y="49209"/>
                  <a:pt x="59984" y="49078"/>
                </a:cubicBezTo>
                <a:cubicBezTo>
                  <a:pt x="63354" y="48173"/>
                  <a:pt x="64723" y="48911"/>
                  <a:pt x="70831" y="49959"/>
                </a:cubicBezTo>
                <a:cubicBezTo>
                  <a:pt x="71331" y="50030"/>
                  <a:pt x="71831" y="49590"/>
                  <a:pt x="71022" y="49471"/>
                </a:cubicBezTo>
                <a:cubicBezTo>
                  <a:pt x="68807" y="49126"/>
                  <a:pt x="68938" y="49245"/>
                  <a:pt x="68890" y="49030"/>
                </a:cubicBezTo>
                <a:cubicBezTo>
                  <a:pt x="68890" y="49018"/>
                  <a:pt x="69021" y="49006"/>
                  <a:pt x="69093" y="49006"/>
                </a:cubicBezTo>
                <a:cubicBezTo>
                  <a:pt x="69962" y="49054"/>
                  <a:pt x="70021" y="49090"/>
                  <a:pt x="70081" y="49006"/>
                </a:cubicBezTo>
                <a:cubicBezTo>
                  <a:pt x="70307" y="48745"/>
                  <a:pt x="67569" y="48506"/>
                  <a:pt x="67354" y="48423"/>
                </a:cubicBezTo>
                <a:cubicBezTo>
                  <a:pt x="66723" y="48221"/>
                  <a:pt x="66473" y="48328"/>
                  <a:pt x="66140" y="48471"/>
                </a:cubicBezTo>
                <a:cubicBezTo>
                  <a:pt x="65830" y="48590"/>
                  <a:pt x="64402" y="48602"/>
                  <a:pt x="62699" y="47971"/>
                </a:cubicBezTo>
                <a:cubicBezTo>
                  <a:pt x="62354" y="47602"/>
                  <a:pt x="60973" y="47244"/>
                  <a:pt x="61687" y="47232"/>
                </a:cubicBezTo>
                <a:cubicBezTo>
                  <a:pt x="63294" y="47185"/>
                  <a:pt x="63830" y="47232"/>
                  <a:pt x="64711" y="47363"/>
                </a:cubicBezTo>
                <a:cubicBezTo>
                  <a:pt x="66295" y="47554"/>
                  <a:pt x="66176" y="47423"/>
                  <a:pt x="67057" y="47673"/>
                </a:cubicBezTo>
                <a:cubicBezTo>
                  <a:pt x="67676" y="47840"/>
                  <a:pt x="67700" y="47423"/>
                  <a:pt x="69057" y="47542"/>
                </a:cubicBezTo>
                <a:cubicBezTo>
                  <a:pt x="69998" y="47613"/>
                  <a:pt x="70760" y="47506"/>
                  <a:pt x="72629" y="46851"/>
                </a:cubicBezTo>
                <a:cubicBezTo>
                  <a:pt x="73403" y="46589"/>
                  <a:pt x="74474" y="46744"/>
                  <a:pt x="74272" y="46435"/>
                </a:cubicBezTo>
                <a:cubicBezTo>
                  <a:pt x="73819" y="45744"/>
                  <a:pt x="73403" y="46101"/>
                  <a:pt x="74486" y="45458"/>
                </a:cubicBezTo>
                <a:cubicBezTo>
                  <a:pt x="74605" y="45387"/>
                  <a:pt x="74665" y="45304"/>
                  <a:pt x="74820" y="45244"/>
                </a:cubicBezTo>
                <a:cubicBezTo>
                  <a:pt x="75320" y="45077"/>
                  <a:pt x="76391" y="45185"/>
                  <a:pt x="76653" y="45220"/>
                </a:cubicBezTo>
                <a:cubicBezTo>
                  <a:pt x="77546" y="45375"/>
                  <a:pt x="78594" y="45327"/>
                  <a:pt x="79570" y="45363"/>
                </a:cubicBezTo>
                <a:cubicBezTo>
                  <a:pt x="80928" y="45411"/>
                  <a:pt x="82702" y="44696"/>
                  <a:pt x="83071" y="44387"/>
                </a:cubicBezTo>
                <a:cubicBezTo>
                  <a:pt x="83595" y="43946"/>
                  <a:pt x="85011" y="44387"/>
                  <a:pt x="85916" y="43994"/>
                </a:cubicBezTo>
                <a:cubicBezTo>
                  <a:pt x="87095" y="43482"/>
                  <a:pt x="87655" y="43815"/>
                  <a:pt x="88095" y="43720"/>
                </a:cubicBezTo>
                <a:cubicBezTo>
                  <a:pt x="89393" y="43446"/>
                  <a:pt x="89440" y="43815"/>
                  <a:pt x="92096" y="43387"/>
                </a:cubicBezTo>
                <a:cubicBezTo>
                  <a:pt x="92703" y="43280"/>
                  <a:pt x="92822" y="42863"/>
                  <a:pt x="91215" y="42839"/>
                </a:cubicBezTo>
                <a:cubicBezTo>
                  <a:pt x="88571" y="42768"/>
                  <a:pt x="90048" y="41767"/>
                  <a:pt x="88178" y="42113"/>
                </a:cubicBezTo>
                <a:cubicBezTo>
                  <a:pt x="87583" y="42220"/>
                  <a:pt x="87285" y="42172"/>
                  <a:pt x="87262" y="42113"/>
                </a:cubicBezTo>
                <a:cubicBezTo>
                  <a:pt x="87226" y="42006"/>
                  <a:pt x="87774" y="41946"/>
                  <a:pt x="88131" y="41803"/>
                </a:cubicBezTo>
                <a:cubicBezTo>
                  <a:pt x="89369" y="41291"/>
                  <a:pt x="90845" y="41065"/>
                  <a:pt x="92298" y="40720"/>
                </a:cubicBezTo>
                <a:cubicBezTo>
                  <a:pt x="92334" y="40708"/>
                  <a:pt x="92310" y="40696"/>
                  <a:pt x="92381" y="40636"/>
                </a:cubicBezTo>
                <a:cubicBezTo>
                  <a:pt x="92441" y="40601"/>
                  <a:pt x="92310" y="40541"/>
                  <a:pt x="92215" y="40553"/>
                </a:cubicBezTo>
                <a:close/>
                <a:moveTo>
                  <a:pt x="4704" y="9442"/>
                </a:moveTo>
                <a:cubicBezTo>
                  <a:pt x="4644" y="9002"/>
                  <a:pt x="4978" y="9525"/>
                  <a:pt x="4966" y="9668"/>
                </a:cubicBezTo>
                <a:cubicBezTo>
                  <a:pt x="4966" y="9775"/>
                  <a:pt x="4728" y="9621"/>
                  <a:pt x="4704" y="9442"/>
                </a:cubicBezTo>
                <a:close/>
                <a:moveTo>
                  <a:pt x="25278" y="20705"/>
                </a:moveTo>
                <a:cubicBezTo>
                  <a:pt x="25242" y="20670"/>
                  <a:pt x="25206" y="20622"/>
                  <a:pt x="25182" y="20598"/>
                </a:cubicBezTo>
                <a:cubicBezTo>
                  <a:pt x="25218" y="20634"/>
                  <a:pt x="25254" y="20670"/>
                  <a:pt x="25278" y="20705"/>
                </a:cubicBezTo>
                <a:cubicBezTo>
                  <a:pt x="25325" y="20765"/>
                  <a:pt x="25373" y="20824"/>
                  <a:pt x="25373" y="20824"/>
                </a:cubicBezTo>
                <a:cubicBezTo>
                  <a:pt x="25337" y="20789"/>
                  <a:pt x="25313" y="20753"/>
                  <a:pt x="25278" y="20705"/>
                </a:cubicBezTo>
                <a:close/>
                <a:moveTo>
                  <a:pt x="54686" y="33981"/>
                </a:moveTo>
                <a:lnTo>
                  <a:pt x="54650" y="34005"/>
                </a:lnTo>
                <a:close/>
                <a:moveTo>
                  <a:pt x="54579" y="34207"/>
                </a:moveTo>
                <a:cubicBezTo>
                  <a:pt x="54603" y="34147"/>
                  <a:pt x="54615" y="34076"/>
                  <a:pt x="54639" y="34005"/>
                </a:cubicBezTo>
                <a:cubicBezTo>
                  <a:pt x="54650" y="34005"/>
                  <a:pt x="54615" y="34112"/>
                  <a:pt x="54579" y="34207"/>
                </a:cubicBezTo>
                <a:close/>
                <a:moveTo>
                  <a:pt x="54519" y="34362"/>
                </a:moveTo>
                <a:cubicBezTo>
                  <a:pt x="54508" y="34386"/>
                  <a:pt x="54496" y="34409"/>
                  <a:pt x="54496" y="34433"/>
                </a:cubicBezTo>
                <a:cubicBezTo>
                  <a:pt x="54508" y="34409"/>
                  <a:pt x="54519" y="34386"/>
                  <a:pt x="54519" y="34362"/>
                </a:cubicBezTo>
                <a:close/>
                <a:moveTo>
                  <a:pt x="53817" y="36207"/>
                </a:moveTo>
                <a:cubicBezTo>
                  <a:pt x="53710" y="36207"/>
                  <a:pt x="53460" y="36148"/>
                  <a:pt x="53412" y="36052"/>
                </a:cubicBezTo>
                <a:cubicBezTo>
                  <a:pt x="53365" y="35945"/>
                  <a:pt x="53424" y="36005"/>
                  <a:pt x="53650" y="35886"/>
                </a:cubicBezTo>
                <a:cubicBezTo>
                  <a:pt x="53353" y="35683"/>
                  <a:pt x="53365" y="35564"/>
                  <a:pt x="53281" y="35160"/>
                </a:cubicBezTo>
                <a:cubicBezTo>
                  <a:pt x="53257" y="35064"/>
                  <a:pt x="53472" y="35088"/>
                  <a:pt x="53626" y="35088"/>
                </a:cubicBezTo>
                <a:cubicBezTo>
                  <a:pt x="53626" y="35088"/>
                  <a:pt x="53626" y="35088"/>
                  <a:pt x="53626" y="35076"/>
                </a:cubicBezTo>
                <a:cubicBezTo>
                  <a:pt x="53484" y="35064"/>
                  <a:pt x="53400" y="35017"/>
                  <a:pt x="53400" y="34957"/>
                </a:cubicBezTo>
                <a:cubicBezTo>
                  <a:pt x="53412" y="34659"/>
                  <a:pt x="54222" y="35588"/>
                  <a:pt x="53650" y="35898"/>
                </a:cubicBezTo>
                <a:cubicBezTo>
                  <a:pt x="53865" y="36041"/>
                  <a:pt x="54174" y="36183"/>
                  <a:pt x="53817" y="36207"/>
                </a:cubicBezTo>
                <a:close/>
                <a:moveTo>
                  <a:pt x="55496" y="35302"/>
                </a:moveTo>
                <a:cubicBezTo>
                  <a:pt x="55662" y="35290"/>
                  <a:pt x="55710" y="35219"/>
                  <a:pt x="55496" y="35112"/>
                </a:cubicBezTo>
                <a:cubicBezTo>
                  <a:pt x="55710" y="35219"/>
                  <a:pt x="55662" y="35290"/>
                  <a:pt x="55496" y="35302"/>
                </a:cubicBezTo>
                <a:close/>
                <a:moveTo>
                  <a:pt x="52531" y="48887"/>
                </a:moveTo>
                <a:cubicBezTo>
                  <a:pt x="52019" y="48852"/>
                  <a:pt x="51757" y="48733"/>
                  <a:pt x="52257" y="48602"/>
                </a:cubicBezTo>
                <a:cubicBezTo>
                  <a:pt x="52888" y="48614"/>
                  <a:pt x="53269" y="48935"/>
                  <a:pt x="52531" y="48887"/>
                </a:cubicBezTo>
                <a:close/>
                <a:moveTo>
                  <a:pt x="53531" y="53852"/>
                </a:moveTo>
                <a:cubicBezTo>
                  <a:pt x="53829" y="53638"/>
                  <a:pt x="54329" y="53578"/>
                  <a:pt x="54519" y="53686"/>
                </a:cubicBezTo>
                <a:cubicBezTo>
                  <a:pt x="54615" y="53733"/>
                  <a:pt x="54758" y="53817"/>
                  <a:pt x="54734" y="53828"/>
                </a:cubicBezTo>
                <a:cubicBezTo>
                  <a:pt x="54496" y="53912"/>
                  <a:pt x="54317" y="54019"/>
                  <a:pt x="53841" y="53983"/>
                </a:cubicBezTo>
                <a:cubicBezTo>
                  <a:pt x="53722" y="53948"/>
                  <a:pt x="53484" y="53888"/>
                  <a:pt x="53531" y="53852"/>
                </a:cubicBezTo>
                <a:close/>
                <a:moveTo>
                  <a:pt x="60377" y="33183"/>
                </a:moveTo>
                <a:cubicBezTo>
                  <a:pt x="61556" y="33314"/>
                  <a:pt x="61497" y="33195"/>
                  <a:pt x="62080" y="33219"/>
                </a:cubicBezTo>
                <a:cubicBezTo>
                  <a:pt x="61794" y="33326"/>
                  <a:pt x="61973" y="33302"/>
                  <a:pt x="61401" y="33314"/>
                </a:cubicBezTo>
                <a:cubicBezTo>
                  <a:pt x="59651" y="33588"/>
                  <a:pt x="61461" y="33707"/>
                  <a:pt x="60794" y="33897"/>
                </a:cubicBezTo>
                <a:cubicBezTo>
                  <a:pt x="60663" y="33945"/>
                  <a:pt x="60461" y="33826"/>
                  <a:pt x="60461" y="33766"/>
                </a:cubicBezTo>
                <a:cubicBezTo>
                  <a:pt x="60461" y="33719"/>
                  <a:pt x="60568" y="33683"/>
                  <a:pt x="60580" y="33636"/>
                </a:cubicBezTo>
                <a:cubicBezTo>
                  <a:pt x="60592" y="33564"/>
                  <a:pt x="60520" y="33493"/>
                  <a:pt x="60306" y="33445"/>
                </a:cubicBezTo>
                <a:cubicBezTo>
                  <a:pt x="59746" y="33338"/>
                  <a:pt x="60032" y="33147"/>
                  <a:pt x="60377" y="33183"/>
                </a:cubicBezTo>
                <a:close/>
                <a:moveTo>
                  <a:pt x="56877" y="46994"/>
                </a:moveTo>
                <a:cubicBezTo>
                  <a:pt x="56305" y="47054"/>
                  <a:pt x="55889" y="46828"/>
                  <a:pt x="54900" y="46244"/>
                </a:cubicBezTo>
                <a:cubicBezTo>
                  <a:pt x="54769" y="46161"/>
                  <a:pt x="55043" y="46042"/>
                  <a:pt x="55317" y="46113"/>
                </a:cubicBezTo>
                <a:cubicBezTo>
                  <a:pt x="55984" y="46292"/>
                  <a:pt x="56639" y="46482"/>
                  <a:pt x="57365" y="46589"/>
                </a:cubicBezTo>
                <a:cubicBezTo>
                  <a:pt x="57425" y="46601"/>
                  <a:pt x="57472" y="46637"/>
                  <a:pt x="57520" y="46661"/>
                </a:cubicBezTo>
                <a:cubicBezTo>
                  <a:pt x="57853" y="46863"/>
                  <a:pt x="57317" y="46935"/>
                  <a:pt x="56877" y="46994"/>
                </a:cubicBezTo>
                <a:close/>
                <a:moveTo>
                  <a:pt x="58925" y="40898"/>
                </a:moveTo>
                <a:cubicBezTo>
                  <a:pt x="58699" y="40839"/>
                  <a:pt x="58556" y="40767"/>
                  <a:pt x="58508" y="40732"/>
                </a:cubicBezTo>
                <a:cubicBezTo>
                  <a:pt x="58460" y="40696"/>
                  <a:pt x="58413" y="40672"/>
                  <a:pt x="58353" y="40660"/>
                </a:cubicBezTo>
                <a:cubicBezTo>
                  <a:pt x="58175" y="40684"/>
                  <a:pt x="58329" y="40684"/>
                  <a:pt x="57556" y="40660"/>
                </a:cubicBezTo>
                <a:cubicBezTo>
                  <a:pt x="57472" y="40529"/>
                  <a:pt x="57365" y="40398"/>
                  <a:pt x="57329" y="40267"/>
                </a:cubicBezTo>
                <a:cubicBezTo>
                  <a:pt x="57258" y="40053"/>
                  <a:pt x="58294" y="40184"/>
                  <a:pt x="58294" y="40422"/>
                </a:cubicBezTo>
                <a:cubicBezTo>
                  <a:pt x="58294" y="40505"/>
                  <a:pt x="58139" y="40601"/>
                  <a:pt x="58496" y="40696"/>
                </a:cubicBezTo>
                <a:cubicBezTo>
                  <a:pt x="58484" y="40696"/>
                  <a:pt x="58496" y="40708"/>
                  <a:pt x="58508" y="40732"/>
                </a:cubicBezTo>
                <a:cubicBezTo>
                  <a:pt x="58627" y="40779"/>
                  <a:pt x="58746" y="40839"/>
                  <a:pt x="58925" y="40898"/>
                </a:cubicBezTo>
                <a:cubicBezTo>
                  <a:pt x="59199" y="40982"/>
                  <a:pt x="59603" y="41065"/>
                  <a:pt x="60115" y="41113"/>
                </a:cubicBezTo>
                <a:cubicBezTo>
                  <a:pt x="59532" y="41065"/>
                  <a:pt x="59175" y="40982"/>
                  <a:pt x="58925" y="40898"/>
                </a:cubicBezTo>
                <a:close/>
                <a:moveTo>
                  <a:pt x="61449" y="42089"/>
                </a:moveTo>
                <a:cubicBezTo>
                  <a:pt x="61473" y="42065"/>
                  <a:pt x="61485" y="42053"/>
                  <a:pt x="61485" y="42053"/>
                </a:cubicBezTo>
                <a:cubicBezTo>
                  <a:pt x="61473" y="42065"/>
                  <a:pt x="61461" y="42077"/>
                  <a:pt x="61449" y="42089"/>
                </a:cubicBezTo>
                <a:close/>
                <a:moveTo>
                  <a:pt x="68224" y="43708"/>
                </a:moveTo>
                <a:cubicBezTo>
                  <a:pt x="68200" y="43708"/>
                  <a:pt x="68176" y="43708"/>
                  <a:pt x="68009" y="43708"/>
                </a:cubicBezTo>
                <a:cubicBezTo>
                  <a:pt x="68176" y="43708"/>
                  <a:pt x="68188" y="43708"/>
                  <a:pt x="68224" y="43708"/>
                </a:cubicBezTo>
                <a:cubicBezTo>
                  <a:pt x="68247" y="43708"/>
                  <a:pt x="68271" y="43708"/>
                  <a:pt x="68521" y="43732"/>
                </a:cubicBezTo>
                <a:cubicBezTo>
                  <a:pt x="68295" y="43708"/>
                  <a:pt x="68247" y="43708"/>
                  <a:pt x="68224" y="43708"/>
                </a:cubicBezTo>
                <a:close/>
                <a:moveTo>
                  <a:pt x="67950" y="43708"/>
                </a:moveTo>
                <a:lnTo>
                  <a:pt x="67985" y="43708"/>
                </a:lnTo>
                <a:close/>
                <a:moveTo>
                  <a:pt x="86214" y="40482"/>
                </a:moveTo>
                <a:cubicBezTo>
                  <a:pt x="85738" y="40482"/>
                  <a:pt x="85892" y="40363"/>
                  <a:pt x="86071" y="40029"/>
                </a:cubicBezTo>
                <a:cubicBezTo>
                  <a:pt x="86071" y="40029"/>
                  <a:pt x="86166" y="39993"/>
                  <a:pt x="86178" y="40005"/>
                </a:cubicBezTo>
                <a:cubicBezTo>
                  <a:pt x="86440" y="40065"/>
                  <a:pt x="86988" y="39982"/>
                  <a:pt x="87012" y="40172"/>
                </a:cubicBezTo>
                <a:cubicBezTo>
                  <a:pt x="87024" y="40327"/>
                  <a:pt x="86893" y="40470"/>
                  <a:pt x="86214" y="4048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pic>
        <p:nvPicPr>
          <p:cNvPr id="68" name="Google Shape;68;p16"/>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69" name="Google Shape;6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0" name="Google Shape;70;p16"/>
          <p:cNvSpPr txBox="1"/>
          <p:nvPr>
            <p:ph idx="1" type="body"/>
          </p:nvPr>
        </p:nvSpPr>
        <p:spPr>
          <a:xfrm>
            <a:off x="720000" y="1093924"/>
            <a:ext cx="7704000" cy="9978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
        <p:nvSpPr>
          <p:cNvPr id="71" name="Google Shape;71;p16"/>
          <p:cNvSpPr/>
          <p:nvPr/>
        </p:nvSpPr>
        <p:spPr>
          <a:xfrm rot="-167830">
            <a:off x="1705675" y="4937169"/>
            <a:ext cx="5558402" cy="393222"/>
          </a:xfrm>
          <a:custGeom>
            <a:rect b="b" l="l" r="r" t="t"/>
            <a:pathLst>
              <a:path extrusionOk="0" h="15729" w="222338">
                <a:moveTo>
                  <a:pt x="25765" y="572"/>
                </a:moveTo>
                <a:cubicBezTo>
                  <a:pt x="25765" y="572"/>
                  <a:pt x="25765" y="572"/>
                  <a:pt x="25765" y="572"/>
                </a:cubicBezTo>
                <a:lnTo>
                  <a:pt x="25765" y="572"/>
                </a:lnTo>
                <a:cubicBezTo>
                  <a:pt x="25765" y="572"/>
                  <a:pt x="25777" y="572"/>
                  <a:pt x="25789" y="584"/>
                </a:cubicBezTo>
                <a:cubicBezTo>
                  <a:pt x="25777" y="584"/>
                  <a:pt x="25765" y="584"/>
                  <a:pt x="25765" y="572"/>
                </a:cubicBezTo>
                <a:cubicBezTo>
                  <a:pt x="25765" y="572"/>
                  <a:pt x="25765" y="584"/>
                  <a:pt x="25765" y="584"/>
                </a:cubicBezTo>
                <a:cubicBezTo>
                  <a:pt x="25765" y="584"/>
                  <a:pt x="25765" y="584"/>
                  <a:pt x="25753" y="572"/>
                </a:cubicBezTo>
                <a:close/>
                <a:moveTo>
                  <a:pt x="43899" y="620"/>
                </a:moveTo>
                <a:cubicBezTo>
                  <a:pt x="44041" y="655"/>
                  <a:pt x="44208" y="691"/>
                  <a:pt x="44422" y="691"/>
                </a:cubicBezTo>
                <a:cubicBezTo>
                  <a:pt x="44446" y="691"/>
                  <a:pt x="44458" y="691"/>
                  <a:pt x="44470" y="703"/>
                </a:cubicBezTo>
                <a:cubicBezTo>
                  <a:pt x="44553" y="715"/>
                  <a:pt x="44625" y="727"/>
                  <a:pt x="44720" y="739"/>
                </a:cubicBezTo>
                <a:cubicBezTo>
                  <a:pt x="44458" y="727"/>
                  <a:pt x="44208" y="715"/>
                  <a:pt x="43958" y="715"/>
                </a:cubicBezTo>
                <a:cubicBezTo>
                  <a:pt x="43696" y="703"/>
                  <a:pt x="43422" y="715"/>
                  <a:pt x="43137" y="679"/>
                </a:cubicBezTo>
                <a:lnTo>
                  <a:pt x="43137" y="679"/>
                </a:lnTo>
                <a:cubicBezTo>
                  <a:pt x="43192" y="683"/>
                  <a:pt x="43249" y="684"/>
                  <a:pt x="43306" y="684"/>
                </a:cubicBezTo>
                <a:cubicBezTo>
                  <a:pt x="43445" y="684"/>
                  <a:pt x="43585" y="676"/>
                  <a:pt x="43720" y="667"/>
                </a:cubicBezTo>
                <a:cubicBezTo>
                  <a:pt x="43803" y="655"/>
                  <a:pt x="43863" y="632"/>
                  <a:pt x="43899" y="620"/>
                </a:cubicBezTo>
                <a:close/>
                <a:moveTo>
                  <a:pt x="62830" y="786"/>
                </a:moveTo>
                <a:cubicBezTo>
                  <a:pt x="62841" y="798"/>
                  <a:pt x="62865" y="798"/>
                  <a:pt x="62889" y="810"/>
                </a:cubicBezTo>
                <a:cubicBezTo>
                  <a:pt x="62841" y="810"/>
                  <a:pt x="62794" y="798"/>
                  <a:pt x="62746" y="798"/>
                </a:cubicBezTo>
                <a:cubicBezTo>
                  <a:pt x="62770" y="798"/>
                  <a:pt x="62806" y="786"/>
                  <a:pt x="62830" y="786"/>
                </a:cubicBezTo>
                <a:close/>
                <a:moveTo>
                  <a:pt x="7715" y="822"/>
                </a:moveTo>
                <a:cubicBezTo>
                  <a:pt x="7715" y="822"/>
                  <a:pt x="7715" y="834"/>
                  <a:pt x="7704" y="834"/>
                </a:cubicBezTo>
                <a:cubicBezTo>
                  <a:pt x="7704" y="834"/>
                  <a:pt x="7692" y="822"/>
                  <a:pt x="7692" y="822"/>
                </a:cubicBezTo>
                <a:close/>
                <a:moveTo>
                  <a:pt x="17062" y="1036"/>
                </a:moveTo>
                <a:cubicBezTo>
                  <a:pt x="17074" y="1036"/>
                  <a:pt x="17086" y="1048"/>
                  <a:pt x="17098" y="1048"/>
                </a:cubicBezTo>
                <a:lnTo>
                  <a:pt x="17062" y="1048"/>
                </a:lnTo>
                <a:cubicBezTo>
                  <a:pt x="17062" y="1048"/>
                  <a:pt x="17062" y="1048"/>
                  <a:pt x="17062" y="1036"/>
                </a:cubicBezTo>
                <a:close/>
                <a:moveTo>
                  <a:pt x="33254" y="1191"/>
                </a:moveTo>
                <a:lnTo>
                  <a:pt x="33254" y="1191"/>
                </a:lnTo>
                <a:cubicBezTo>
                  <a:pt x="33219" y="1215"/>
                  <a:pt x="33183" y="1239"/>
                  <a:pt x="33159" y="1263"/>
                </a:cubicBezTo>
                <a:cubicBezTo>
                  <a:pt x="33171" y="1239"/>
                  <a:pt x="33207" y="1215"/>
                  <a:pt x="33254" y="1191"/>
                </a:cubicBezTo>
                <a:close/>
                <a:moveTo>
                  <a:pt x="64782" y="1263"/>
                </a:moveTo>
                <a:cubicBezTo>
                  <a:pt x="64782" y="1263"/>
                  <a:pt x="64794" y="1274"/>
                  <a:pt x="64806" y="1274"/>
                </a:cubicBezTo>
                <a:lnTo>
                  <a:pt x="64782" y="1274"/>
                </a:lnTo>
                <a:lnTo>
                  <a:pt x="64782" y="1263"/>
                </a:lnTo>
                <a:close/>
                <a:moveTo>
                  <a:pt x="30664" y="1269"/>
                </a:moveTo>
                <a:lnTo>
                  <a:pt x="30664" y="1269"/>
                </a:lnTo>
                <a:cubicBezTo>
                  <a:pt x="30682" y="1275"/>
                  <a:pt x="30700" y="1277"/>
                  <a:pt x="30718" y="1286"/>
                </a:cubicBezTo>
                <a:lnTo>
                  <a:pt x="30706" y="1286"/>
                </a:lnTo>
                <a:lnTo>
                  <a:pt x="30664" y="1269"/>
                </a:lnTo>
                <a:close/>
                <a:moveTo>
                  <a:pt x="33635" y="1274"/>
                </a:moveTo>
                <a:lnTo>
                  <a:pt x="33635" y="1274"/>
                </a:lnTo>
                <a:cubicBezTo>
                  <a:pt x="33623" y="1286"/>
                  <a:pt x="33600" y="1298"/>
                  <a:pt x="33588" y="1298"/>
                </a:cubicBezTo>
                <a:lnTo>
                  <a:pt x="33528" y="1298"/>
                </a:lnTo>
                <a:cubicBezTo>
                  <a:pt x="33564" y="1286"/>
                  <a:pt x="33600" y="1286"/>
                  <a:pt x="33635" y="1274"/>
                </a:cubicBezTo>
                <a:close/>
                <a:moveTo>
                  <a:pt x="22420" y="1370"/>
                </a:moveTo>
                <a:cubicBezTo>
                  <a:pt x="22444" y="1370"/>
                  <a:pt x="22467" y="1382"/>
                  <a:pt x="22491" y="1382"/>
                </a:cubicBezTo>
                <a:lnTo>
                  <a:pt x="22444" y="1382"/>
                </a:lnTo>
                <a:cubicBezTo>
                  <a:pt x="22444" y="1393"/>
                  <a:pt x="22444" y="1393"/>
                  <a:pt x="22444" y="1393"/>
                </a:cubicBezTo>
                <a:cubicBezTo>
                  <a:pt x="22420" y="1393"/>
                  <a:pt x="22396" y="1382"/>
                  <a:pt x="22372" y="1382"/>
                </a:cubicBezTo>
                <a:lnTo>
                  <a:pt x="22444" y="1382"/>
                </a:lnTo>
                <a:lnTo>
                  <a:pt x="22420" y="1370"/>
                </a:lnTo>
                <a:close/>
                <a:moveTo>
                  <a:pt x="50376" y="1572"/>
                </a:moveTo>
                <a:cubicBezTo>
                  <a:pt x="50376" y="1572"/>
                  <a:pt x="50364" y="1572"/>
                  <a:pt x="50364" y="1584"/>
                </a:cubicBezTo>
                <a:cubicBezTo>
                  <a:pt x="50352" y="1584"/>
                  <a:pt x="50340" y="1572"/>
                  <a:pt x="50328" y="1572"/>
                </a:cubicBezTo>
                <a:close/>
                <a:moveTo>
                  <a:pt x="23360" y="1417"/>
                </a:moveTo>
                <a:cubicBezTo>
                  <a:pt x="23479" y="1429"/>
                  <a:pt x="23587" y="1441"/>
                  <a:pt x="23706" y="1441"/>
                </a:cubicBezTo>
                <a:cubicBezTo>
                  <a:pt x="23991" y="1465"/>
                  <a:pt x="24265" y="1477"/>
                  <a:pt x="24551" y="1489"/>
                </a:cubicBezTo>
                <a:cubicBezTo>
                  <a:pt x="24658" y="1489"/>
                  <a:pt x="24765" y="1501"/>
                  <a:pt x="24860" y="1501"/>
                </a:cubicBezTo>
                <a:cubicBezTo>
                  <a:pt x="24896" y="1536"/>
                  <a:pt x="24968" y="1560"/>
                  <a:pt x="25063" y="1596"/>
                </a:cubicBezTo>
                <a:cubicBezTo>
                  <a:pt x="24920" y="1596"/>
                  <a:pt x="24789" y="1596"/>
                  <a:pt x="24682" y="1620"/>
                </a:cubicBezTo>
                <a:lnTo>
                  <a:pt x="24479" y="1620"/>
                </a:lnTo>
                <a:cubicBezTo>
                  <a:pt x="24396" y="1632"/>
                  <a:pt x="24313" y="1644"/>
                  <a:pt x="24229" y="1655"/>
                </a:cubicBezTo>
                <a:cubicBezTo>
                  <a:pt x="24063" y="1644"/>
                  <a:pt x="23896" y="1632"/>
                  <a:pt x="23741" y="1632"/>
                </a:cubicBezTo>
                <a:cubicBezTo>
                  <a:pt x="23801" y="1524"/>
                  <a:pt x="23527" y="1465"/>
                  <a:pt x="23217" y="1417"/>
                </a:cubicBezTo>
                <a:close/>
                <a:moveTo>
                  <a:pt x="52352" y="1751"/>
                </a:moveTo>
                <a:lnTo>
                  <a:pt x="52352" y="1751"/>
                </a:lnTo>
                <a:cubicBezTo>
                  <a:pt x="52388" y="1763"/>
                  <a:pt x="52412" y="1763"/>
                  <a:pt x="52447" y="1763"/>
                </a:cubicBezTo>
                <a:cubicBezTo>
                  <a:pt x="52423" y="1774"/>
                  <a:pt x="52412" y="1774"/>
                  <a:pt x="52388" y="1774"/>
                </a:cubicBezTo>
                <a:cubicBezTo>
                  <a:pt x="52376" y="1763"/>
                  <a:pt x="52364" y="1763"/>
                  <a:pt x="52352" y="1751"/>
                </a:cubicBezTo>
                <a:close/>
                <a:moveTo>
                  <a:pt x="7465" y="1941"/>
                </a:moveTo>
                <a:cubicBezTo>
                  <a:pt x="7501" y="1941"/>
                  <a:pt x="7549" y="1953"/>
                  <a:pt x="7596" y="1953"/>
                </a:cubicBezTo>
                <a:cubicBezTo>
                  <a:pt x="7525" y="1965"/>
                  <a:pt x="7454" y="1977"/>
                  <a:pt x="7370" y="1989"/>
                </a:cubicBezTo>
                <a:cubicBezTo>
                  <a:pt x="7406" y="1977"/>
                  <a:pt x="7430" y="1965"/>
                  <a:pt x="7465" y="1941"/>
                </a:cubicBezTo>
                <a:close/>
                <a:moveTo>
                  <a:pt x="44172" y="1977"/>
                </a:moveTo>
                <a:cubicBezTo>
                  <a:pt x="44196" y="1977"/>
                  <a:pt x="44220" y="1989"/>
                  <a:pt x="44232" y="1989"/>
                </a:cubicBezTo>
                <a:lnTo>
                  <a:pt x="44220" y="1989"/>
                </a:lnTo>
                <a:cubicBezTo>
                  <a:pt x="44208" y="1989"/>
                  <a:pt x="44184" y="1977"/>
                  <a:pt x="44172" y="1977"/>
                </a:cubicBezTo>
                <a:close/>
                <a:moveTo>
                  <a:pt x="10454" y="2144"/>
                </a:moveTo>
                <a:lnTo>
                  <a:pt x="10454" y="2167"/>
                </a:lnTo>
                <a:lnTo>
                  <a:pt x="10347" y="2167"/>
                </a:lnTo>
                <a:cubicBezTo>
                  <a:pt x="10382" y="2155"/>
                  <a:pt x="10406" y="2155"/>
                  <a:pt x="10454" y="2144"/>
                </a:cubicBezTo>
                <a:close/>
                <a:moveTo>
                  <a:pt x="14264" y="2513"/>
                </a:moveTo>
                <a:cubicBezTo>
                  <a:pt x="14347" y="2525"/>
                  <a:pt x="14431" y="2525"/>
                  <a:pt x="14514" y="2525"/>
                </a:cubicBezTo>
                <a:cubicBezTo>
                  <a:pt x="14502" y="2525"/>
                  <a:pt x="14490" y="2536"/>
                  <a:pt x="14466" y="2536"/>
                </a:cubicBezTo>
                <a:cubicBezTo>
                  <a:pt x="14395" y="2525"/>
                  <a:pt x="14323" y="2525"/>
                  <a:pt x="14264" y="2513"/>
                </a:cubicBezTo>
                <a:close/>
                <a:moveTo>
                  <a:pt x="75462" y="2584"/>
                </a:moveTo>
                <a:cubicBezTo>
                  <a:pt x="75462" y="2584"/>
                  <a:pt x="75474" y="2596"/>
                  <a:pt x="75474" y="2596"/>
                </a:cubicBezTo>
                <a:lnTo>
                  <a:pt x="75414" y="2596"/>
                </a:lnTo>
                <a:cubicBezTo>
                  <a:pt x="75426" y="2596"/>
                  <a:pt x="75438" y="2584"/>
                  <a:pt x="75462" y="2584"/>
                </a:cubicBezTo>
                <a:close/>
                <a:moveTo>
                  <a:pt x="50923" y="2763"/>
                </a:moveTo>
                <a:cubicBezTo>
                  <a:pt x="50923" y="2775"/>
                  <a:pt x="50911" y="2798"/>
                  <a:pt x="50899" y="2810"/>
                </a:cubicBezTo>
                <a:cubicBezTo>
                  <a:pt x="50911" y="2798"/>
                  <a:pt x="50911" y="2775"/>
                  <a:pt x="50911" y="2763"/>
                </a:cubicBezTo>
                <a:close/>
                <a:moveTo>
                  <a:pt x="130957" y="2917"/>
                </a:moveTo>
                <a:cubicBezTo>
                  <a:pt x="130969" y="2917"/>
                  <a:pt x="130969" y="2929"/>
                  <a:pt x="130993" y="2929"/>
                </a:cubicBezTo>
                <a:cubicBezTo>
                  <a:pt x="131207" y="2977"/>
                  <a:pt x="131445" y="3001"/>
                  <a:pt x="131683" y="3025"/>
                </a:cubicBezTo>
                <a:cubicBezTo>
                  <a:pt x="131457" y="3013"/>
                  <a:pt x="131231" y="3001"/>
                  <a:pt x="131005" y="2989"/>
                </a:cubicBezTo>
                <a:cubicBezTo>
                  <a:pt x="130993" y="2965"/>
                  <a:pt x="130969" y="2941"/>
                  <a:pt x="130957" y="2917"/>
                </a:cubicBezTo>
                <a:close/>
                <a:moveTo>
                  <a:pt x="132897" y="3055"/>
                </a:moveTo>
                <a:cubicBezTo>
                  <a:pt x="132976" y="3055"/>
                  <a:pt x="133053" y="3060"/>
                  <a:pt x="133124" y="3060"/>
                </a:cubicBezTo>
                <a:cubicBezTo>
                  <a:pt x="133148" y="3060"/>
                  <a:pt x="133172" y="3072"/>
                  <a:pt x="133195" y="3072"/>
                </a:cubicBezTo>
                <a:cubicBezTo>
                  <a:pt x="132993" y="3072"/>
                  <a:pt x="132803" y="3060"/>
                  <a:pt x="132600" y="3060"/>
                </a:cubicBezTo>
                <a:lnTo>
                  <a:pt x="132779" y="3060"/>
                </a:lnTo>
                <a:cubicBezTo>
                  <a:pt x="132818" y="3056"/>
                  <a:pt x="132858" y="3055"/>
                  <a:pt x="132897" y="3055"/>
                </a:cubicBezTo>
                <a:close/>
                <a:moveTo>
                  <a:pt x="10716" y="3810"/>
                </a:moveTo>
                <a:cubicBezTo>
                  <a:pt x="10716" y="3810"/>
                  <a:pt x="10728" y="3810"/>
                  <a:pt x="10716" y="3822"/>
                </a:cubicBezTo>
                <a:lnTo>
                  <a:pt x="10716" y="3810"/>
                </a:lnTo>
                <a:close/>
                <a:moveTo>
                  <a:pt x="12383" y="3822"/>
                </a:moveTo>
                <a:cubicBezTo>
                  <a:pt x="12442" y="3834"/>
                  <a:pt x="12502" y="3846"/>
                  <a:pt x="12549" y="3846"/>
                </a:cubicBezTo>
                <a:cubicBezTo>
                  <a:pt x="12538" y="3846"/>
                  <a:pt x="12526" y="3858"/>
                  <a:pt x="12502" y="3858"/>
                </a:cubicBezTo>
                <a:cubicBezTo>
                  <a:pt x="12466" y="3846"/>
                  <a:pt x="12430" y="3846"/>
                  <a:pt x="12383" y="3822"/>
                </a:cubicBezTo>
                <a:close/>
                <a:moveTo>
                  <a:pt x="137863" y="3941"/>
                </a:moveTo>
                <a:cubicBezTo>
                  <a:pt x="137875" y="3941"/>
                  <a:pt x="137887" y="3953"/>
                  <a:pt x="137898" y="3953"/>
                </a:cubicBezTo>
                <a:lnTo>
                  <a:pt x="137839" y="3953"/>
                </a:lnTo>
                <a:cubicBezTo>
                  <a:pt x="137851" y="3953"/>
                  <a:pt x="137851" y="3941"/>
                  <a:pt x="137863" y="3941"/>
                </a:cubicBezTo>
                <a:close/>
                <a:moveTo>
                  <a:pt x="131600" y="3513"/>
                </a:moveTo>
                <a:cubicBezTo>
                  <a:pt x="131624" y="3537"/>
                  <a:pt x="131588" y="3572"/>
                  <a:pt x="131445" y="3632"/>
                </a:cubicBezTo>
                <a:cubicBezTo>
                  <a:pt x="132043" y="3722"/>
                  <a:pt x="132646" y="3767"/>
                  <a:pt x="133247" y="3767"/>
                </a:cubicBezTo>
                <a:cubicBezTo>
                  <a:pt x="133520" y="3767"/>
                  <a:pt x="133793" y="3758"/>
                  <a:pt x="134065" y="3739"/>
                </a:cubicBezTo>
                <a:cubicBezTo>
                  <a:pt x="134160" y="3727"/>
                  <a:pt x="134243" y="3715"/>
                  <a:pt x="134303" y="3691"/>
                </a:cubicBezTo>
                <a:cubicBezTo>
                  <a:pt x="134910" y="3727"/>
                  <a:pt x="135517" y="3763"/>
                  <a:pt x="136112" y="3799"/>
                </a:cubicBezTo>
                <a:cubicBezTo>
                  <a:pt x="136112" y="3846"/>
                  <a:pt x="136112" y="3906"/>
                  <a:pt x="136101" y="3965"/>
                </a:cubicBezTo>
                <a:cubicBezTo>
                  <a:pt x="134852" y="3874"/>
                  <a:pt x="133614" y="3762"/>
                  <a:pt x="132346" y="3762"/>
                </a:cubicBezTo>
                <a:cubicBezTo>
                  <a:pt x="132284" y="3762"/>
                  <a:pt x="132222" y="3762"/>
                  <a:pt x="132160" y="3763"/>
                </a:cubicBezTo>
                <a:cubicBezTo>
                  <a:pt x="132112" y="3764"/>
                  <a:pt x="132064" y="3764"/>
                  <a:pt x="132017" y="3764"/>
                </a:cubicBezTo>
                <a:cubicBezTo>
                  <a:pt x="131427" y="3764"/>
                  <a:pt x="130864" y="3698"/>
                  <a:pt x="130302" y="3632"/>
                </a:cubicBezTo>
                <a:cubicBezTo>
                  <a:pt x="130671" y="3632"/>
                  <a:pt x="131017" y="3620"/>
                  <a:pt x="131243" y="3549"/>
                </a:cubicBezTo>
                <a:cubicBezTo>
                  <a:pt x="131314" y="3513"/>
                  <a:pt x="131445" y="3513"/>
                  <a:pt x="131600" y="3513"/>
                </a:cubicBezTo>
                <a:close/>
                <a:moveTo>
                  <a:pt x="14954" y="3977"/>
                </a:moveTo>
                <a:cubicBezTo>
                  <a:pt x="14931" y="3977"/>
                  <a:pt x="14919" y="3977"/>
                  <a:pt x="14895" y="3989"/>
                </a:cubicBezTo>
                <a:cubicBezTo>
                  <a:pt x="14895" y="3977"/>
                  <a:pt x="14895" y="3977"/>
                  <a:pt x="14907" y="3977"/>
                </a:cubicBezTo>
                <a:close/>
                <a:moveTo>
                  <a:pt x="108692" y="3977"/>
                </a:moveTo>
                <a:lnTo>
                  <a:pt x="108692" y="3989"/>
                </a:lnTo>
                <a:lnTo>
                  <a:pt x="108669" y="3989"/>
                </a:lnTo>
                <a:cubicBezTo>
                  <a:pt x="108680" y="3989"/>
                  <a:pt x="108680" y="3977"/>
                  <a:pt x="108692" y="3977"/>
                </a:cubicBezTo>
                <a:close/>
                <a:moveTo>
                  <a:pt x="144959" y="3965"/>
                </a:moveTo>
                <a:cubicBezTo>
                  <a:pt x="144959" y="3965"/>
                  <a:pt x="144959" y="3977"/>
                  <a:pt x="144959" y="3989"/>
                </a:cubicBezTo>
                <a:cubicBezTo>
                  <a:pt x="144923" y="3989"/>
                  <a:pt x="144887" y="3989"/>
                  <a:pt x="144852" y="3977"/>
                </a:cubicBezTo>
                <a:cubicBezTo>
                  <a:pt x="144875" y="3977"/>
                  <a:pt x="144923" y="3965"/>
                  <a:pt x="144959" y="3965"/>
                </a:cubicBezTo>
                <a:close/>
                <a:moveTo>
                  <a:pt x="147828" y="4287"/>
                </a:moveTo>
                <a:cubicBezTo>
                  <a:pt x="147888" y="4299"/>
                  <a:pt x="147959" y="4322"/>
                  <a:pt x="147828" y="4322"/>
                </a:cubicBezTo>
                <a:cubicBezTo>
                  <a:pt x="147828" y="4322"/>
                  <a:pt x="147828" y="4311"/>
                  <a:pt x="147804" y="4311"/>
                </a:cubicBezTo>
                <a:cubicBezTo>
                  <a:pt x="147769" y="4287"/>
                  <a:pt x="147781" y="4287"/>
                  <a:pt x="147793" y="4287"/>
                </a:cubicBezTo>
                <a:close/>
                <a:moveTo>
                  <a:pt x="132886" y="4346"/>
                </a:moveTo>
                <a:cubicBezTo>
                  <a:pt x="132957" y="4346"/>
                  <a:pt x="133029" y="4358"/>
                  <a:pt x="133100" y="4358"/>
                </a:cubicBezTo>
                <a:lnTo>
                  <a:pt x="132934" y="4358"/>
                </a:lnTo>
                <a:cubicBezTo>
                  <a:pt x="132922" y="4358"/>
                  <a:pt x="132898" y="4346"/>
                  <a:pt x="132886" y="4346"/>
                </a:cubicBezTo>
                <a:close/>
                <a:moveTo>
                  <a:pt x="125087" y="4465"/>
                </a:moveTo>
                <a:lnTo>
                  <a:pt x="125087" y="4465"/>
                </a:lnTo>
                <a:cubicBezTo>
                  <a:pt x="126016" y="4525"/>
                  <a:pt x="126933" y="4561"/>
                  <a:pt x="127838" y="4596"/>
                </a:cubicBezTo>
                <a:cubicBezTo>
                  <a:pt x="126933" y="4572"/>
                  <a:pt x="126016" y="4537"/>
                  <a:pt x="125087" y="4465"/>
                </a:cubicBezTo>
                <a:close/>
                <a:moveTo>
                  <a:pt x="129350" y="4656"/>
                </a:moveTo>
                <a:lnTo>
                  <a:pt x="129350" y="4656"/>
                </a:lnTo>
                <a:cubicBezTo>
                  <a:pt x="130219" y="4680"/>
                  <a:pt x="131076" y="4703"/>
                  <a:pt x="131933" y="4739"/>
                </a:cubicBezTo>
                <a:cubicBezTo>
                  <a:pt x="131826" y="4751"/>
                  <a:pt x="131719" y="4763"/>
                  <a:pt x="131624" y="4787"/>
                </a:cubicBezTo>
                <a:cubicBezTo>
                  <a:pt x="131576" y="4787"/>
                  <a:pt x="131529" y="4775"/>
                  <a:pt x="131481" y="4775"/>
                </a:cubicBezTo>
                <a:cubicBezTo>
                  <a:pt x="131338" y="4775"/>
                  <a:pt x="131195" y="4775"/>
                  <a:pt x="131052" y="4763"/>
                </a:cubicBezTo>
                <a:cubicBezTo>
                  <a:pt x="130493" y="4715"/>
                  <a:pt x="129921" y="4680"/>
                  <a:pt x="129350" y="4656"/>
                </a:cubicBezTo>
                <a:close/>
                <a:moveTo>
                  <a:pt x="10025" y="4870"/>
                </a:moveTo>
                <a:cubicBezTo>
                  <a:pt x="10216" y="4977"/>
                  <a:pt x="10371" y="5049"/>
                  <a:pt x="10525" y="5096"/>
                </a:cubicBezTo>
                <a:lnTo>
                  <a:pt x="10382" y="5084"/>
                </a:lnTo>
                <a:cubicBezTo>
                  <a:pt x="10013" y="5061"/>
                  <a:pt x="9882" y="4977"/>
                  <a:pt x="9966" y="4894"/>
                </a:cubicBezTo>
                <a:cubicBezTo>
                  <a:pt x="9978" y="4882"/>
                  <a:pt x="10001" y="4870"/>
                  <a:pt x="10025" y="4870"/>
                </a:cubicBezTo>
                <a:close/>
                <a:moveTo>
                  <a:pt x="155508" y="5394"/>
                </a:moveTo>
                <a:cubicBezTo>
                  <a:pt x="155520" y="5394"/>
                  <a:pt x="155532" y="5406"/>
                  <a:pt x="155532" y="5406"/>
                </a:cubicBezTo>
                <a:lnTo>
                  <a:pt x="155460" y="5406"/>
                </a:lnTo>
                <a:cubicBezTo>
                  <a:pt x="155472" y="5394"/>
                  <a:pt x="155496" y="5394"/>
                  <a:pt x="155508" y="5394"/>
                </a:cubicBezTo>
                <a:close/>
                <a:moveTo>
                  <a:pt x="155112" y="5468"/>
                </a:moveTo>
                <a:cubicBezTo>
                  <a:pt x="155160" y="5468"/>
                  <a:pt x="155306" y="5513"/>
                  <a:pt x="155174" y="5513"/>
                </a:cubicBezTo>
                <a:lnTo>
                  <a:pt x="155139" y="5513"/>
                </a:lnTo>
                <a:cubicBezTo>
                  <a:pt x="155079" y="5501"/>
                  <a:pt x="155032" y="5501"/>
                  <a:pt x="154972" y="5501"/>
                </a:cubicBezTo>
                <a:cubicBezTo>
                  <a:pt x="155020" y="5501"/>
                  <a:pt x="155067" y="5489"/>
                  <a:pt x="155115" y="5489"/>
                </a:cubicBezTo>
                <a:cubicBezTo>
                  <a:pt x="155090" y="5474"/>
                  <a:pt x="155094" y="5468"/>
                  <a:pt x="155112" y="5468"/>
                </a:cubicBezTo>
                <a:close/>
                <a:moveTo>
                  <a:pt x="168224" y="5704"/>
                </a:moveTo>
                <a:cubicBezTo>
                  <a:pt x="168247" y="5704"/>
                  <a:pt x="168271" y="5704"/>
                  <a:pt x="168283" y="5715"/>
                </a:cubicBezTo>
                <a:cubicBezTo>
                  <a:pt x="168271" y="5715"/>
                  <a:pt x="168247" y="5704"/>
                  <a:pt x="168224" y="5704"/>
                </a:cubicBezTo>
                <a:close/>
                <a:moveTo>
                  <a:pt x="164545" y="6763"/>
                </a:moveTo>
                <a:cubicBezTo>
                  <a:pt x="164557" y="6769"/>
                  <a:pt x="164554" y="6772"/>
                  <a:pt x="164548" y="6772"/>
                </a:cubicBezTo>
                <a:cubicBezTo>
                  <a:pt x="164542" y="6772"/>
                  <a:pt x="164533" y="6769"/>
                  <a:pt x="164533" y="6763"/>
                </a:cubicBezTo>
                <a:close/>
                <a:moveTo>
                  <a:pt x="176177" y="7120"/>
                </a:moveTo>
                <a:cubicBezTo>
                  <a:pt x="176177" y="7120"/>
                  <a:pt x="176189" y="7120"/>
                  <a:pt x="176201" y="7132"/>
                </a:cubicBezTo>
                <a:cubicBezTo>
                  <a:pt x="176201" y="7132"/>
                  <a:pt x="176189" y="7132"/>
                  <a:pt x="176177" y="7120"/>
                </a:cubicBezTo>
                <a:close/>
                <a:moveTo>
                  <a:pt x="173069" y="7144"/>
                </a:moveTo>
                <a:cubicBezTo>
                  <a:pt x="173058" y="7144"/>
                  <a:pt x="173046" y="7156"/>
                  <a:pt x="173022" y="7156"/>
                </a:cubicBezTo>
                <a:cubicBezTo>
                  <a:pt x="173010" y="7156"/>
                  <a:pt x="172986" y="7144"/>
                  <a:pt x="172962" y="7144"/>
                </a:cubicBezTo>
                <a:close/>
                <a:moveTo>
                  <a:pt x="124278" y="7275"/>
                </a:moveTo>
                <a:cubicBezTo>
                  <a:pt x="124278" y="7287"/>
                  <a:pt x="124278" y="7299"/>
                  <a:pt x="124278" y="7311"/>
                </a:cubicBezTo>
                <a:cubicBezTo>
                  <a:pt x="124278" y="7299"/>
                  <a:pt x="124266" y="7287"/>
                  <a:pt x="124266" y="7275"/>
                </a:cubicBezTo>
                <a:close/>
                <a:moveTo>
                  <a:pt x="193132" y="7394"/>
                </a:moveTo>
                <a:cubicBezTo>
                  <a:pt x="193167" y="7430"/>
                  <a:pt x="193215" y="7466"/>
                  <a:pt x="193251" y="7501"/>
                </a:cubicBezTo>
                <a:cubicBezTo>
                  <a:pt x="193191" y="7466"/>
                  <a:pt x="193167" y="7430"/>
                  <a:pt x="193132" y="7394"/>
                </a:cubicBezTo>
                <a:close/>
                <a:moveTo>
                  <a:pt x="167676" y="7918"/>
                </a:moveTo>
                <a:cubicBezTo>
                  <a:pt x="167676" y="7930"/>
                  <a:pt x="167664" y="7930"/>
                  <a:pt x="167652" y="7942"/>
                </a:cubicBezTo>
                <a:lnTo>
                  <a:pt x="167628" y="7942"/>
                </a:lnTo>
                <a:cubicBezTo>
                  <a:pt x="167640" y="7930"/>
                  <a:pt x="167652" y="7918"/>
                  <a:pt x="167676" y="7918"/>
                </a:cubicBezTo>
                <a:close/>
                <a:moveTo>
                  <a:pt x="42517" y="8799"/>
                </a:moveTo>
                <a:cubicBezTo>
                  <a:pt x="42494" y="8811"/>
                  <a:pt x="42470" y="8823"/>
                  <a:pt x="42434" y="8835"/>
                </a:cubicBezTo>
                <a:cubicBezTo>
                  <a:pt x="42410" y="8823"/>
                  <a:pt x="42386" y="8811"/>
                  <a:pt x="42363" y="8799"/>
                </a:cubicBezTo>
                <a:close/>
                <a:moveTo>
                  <a:pt x="51768" y="9157"/>
                </a:moveTo>
                <a:cubicBezTo>
                  <a:pt x="52490" y="9157"/>
                  <a:pt x="53219" y="9175"/>
                  <a:pt x="53959" y="9216"/>
                </a:cubicBezTo>
                <a:lnTo>
                  <a:pt x="54150" y="9228"/>
                </a:lnTo>
                <a:cubicBezTo>
                  <a:pt x="53392" y="9213"/>
                  <a:pt x="52639" y="9203"/>
                  <a:pt x="51893" y="9203"/>
                </a:cubicBezTo>
                <a:cubicBezTo>
                  <a:pt x="51431" y="9203"/>
                  <a:pt x="50973" y="9207"/>
                  <a:pt x="50518" y="9216"/>
                </a:cubicBezTo>
                <a:cubicBezTo>
                  <a:pt x="50602" y="9204"/>
                  <a:pt x="50685" y="9192"/>
                  <a:pt x="50733" y="9168"/>
                </a:cubicBezTo>
                <a:lnTo>
                  <a:pt x="50768" y="9168"/>
                </a:lnTo>
                <a:cubicBezTo>
                  <a:pt x="51100" y="9161"/>
                  <a:pt x="51433" y="9157"/>
                  <a:pt x="51768" y="9157"/>
                </a:cubicBezTo>
                <a:close/>
                <a:moveTo>
                  <a:pt x="41541" y="9013"/>
                </a:moveTo>
                <a:cubicBezTo>
                  <a:pt x="42303" y="9109"/>
                  <a:pt x="43065" y="9121"/>
                  <a:pt x="43839" y="9133"/>
                </a:cubicBezTo>
                <a:cubicBezTo>
                  <a:pt x="43649" y="9156"/>
                  <a:pt x="43482" y="9180"/>
                  <a:pt x="43339" y="9228"/>
                </a:cubicBezTo>
                <a:cubicBezTo>
                  <a:pt x="43327" y="9240"/>
                  <a:pt x="43315" y="9240"/>
                  <a:pt x="43291" y="9252"/>
                </a:cubicBezTo>
                <a:cubicBezTo>
                  <a:pt x="43291" y="9228"/>
                  <a:pt x="43268" y="9204"/>
                  <a:pt x="43220" y="9180"/>
                </a:cubicBezTo>
                <a:cubicBezTo>
                  <a:pt x="42863" y="9121"/>
                  <a:pt x="42494" y="9097"/>
                  <a:pt x="42113" y="9097"/>
                </a:cubicBezTo>
                <a:lnTo>
                  <a:pt x="41839" y="9097"/>
                </a:lnTo>
                <a:cubicBezTo>
                  <a:pt x="41720" y="9073"/>
                  <a:pt x="41601" y="9037"/>
                  <a:pt x="41494" y="9013"/>
                </a:cubicBezTo>
                <a:close/>
                <a:moveTo>
                  <a:pt x="48006" y="9240"/>
                </a:moveTo>
                <a:lnTo>
                  <a:pt x="48006" y="9240"/>
                </a:lnTo>
                <a:cubicBezTo>
                  <a:pt x="48221" y="9252"/>
                  <a:pt x="48435" y="9264"/>
                  <a:pt x="48649" y="9264"/>
                </a:cubicBezTo>
                <a:cubicBezTo>
                  <a:pt x="48637" y="9275"/>
                  <a:pt x="48625" y="9275"/>
                  <a:pt x="48625" y="9275"/>
                </a:cubicBezTo>
                <a:lnTo>
                  <a:pt x="48613" y="9275"/>
                </a:lnTo>
                <a:cubicBezTo>
                  <a:pt x="48447" y="9275"/>
                  <a:pt x="48268" y="9264"/>
                  <a:pt x="48101" y="9252"/>
                </a:cubicBezTo>
                <a:cubicBezTo>
                  <a:pt x="48066" y="9252"/>
                  <a:pt x="48030" y="9252"/>
                  <a:pt x="48006" y="9240"/>
                </a:cubicBezTo>
                <a:close/>
                <a:moveTo>
                  <a:pt x="55293" y="9192"/>
                </a:moveTo>
                <a:cubicBezTo>
                  <a:pt x="56150" y="9216"/>
                  <a:pt x="57031" y="9252"/>
                  <a:pt x="57888" y="9264"/>
                </a:cubicBezTo>
                <a:cubicBezTo>
                  <a:pt x="60020" y="9299"/>
                  <a:pt x="62139" y="9299"/>
                  <a:pt x="64294" y="9394"/>
                </a:cubicBezTo>
                <a:cubicBezTo>
                  <a:pt x="64171" y="9391"/>
                  <a:pt x="64048" y="9389"/>
                  <a:pt x="63925" y="9389"/>
                </a:cubicBezTo>
                <a:cubicBezTo>
                  <a:pt x="63680" y="9389"/>
                  <a:pt x="63437" y="9394"/>
                  <a:pt x="63199" y="9394"/>
                </a:cubicBezTo>
                <a:cubicBezTo>
                  <a:pt x="63165" y="9395"/>
                  <a:pt x="63130" y="9395"/>
                  <a:pt x="63096" y="9395"/>
                </a:cubicBezTo>
                <a:cubicBezTo>
                  <a:pt x="62614" y="9395"/>
                  <a:pt x="62057" y="9348"/>
                  <a:pt x="61572" y="9348"/>
                </a:cubicBezTo>
                <a:cubicBezTo>
                  <a:pt x="61306" y="9348"/>
                  <a:pt x="61063" y="9362"/>
                  <a:pt x="60865" y="9406"/>
                </a:cubicBezTo>
                <a:lnTo>
                  <a:pt x="60698" y="9406"/>
                </a:lnTo>
                <a:cubicBezTo>
                  <a:pt x="60376" y="9389"/>
                  <a:pt x="60047" y="9378"/>
                  <a:pt x="59721" y="9378"/>
                </a:cubicBezTo>
                <a:cubicBezTo>
                  <a:pt x="59602" y="9378"/>
                  <a:pt x="59483" y="9379"/>
                  <a:pt x="59365" y="9383"/>
                </a:cubicBezTo>
                <a:cubicBezTo>
                  <a:pt x="59198" y="9388"/>
                  <a:pt x="59031" y="9390"/>
                  <a:pt x="58862" y="9390"/>
                </a:cubicBezTo>
                <a:cubicBezTo>
                  <a:pt x="58283" y="9390"/>
                  <a:pt x="57693" y="9363"/>
                  <a:pt x="57103" y="9335"/>
                </a:cubicBezTo>
                <a:cubicBezTo>
                  <a:pt x="56305" y="9287"/>
                  <a:pt x="55519" y="9264"/>
                  <a:pt x="54733" y="9240"/>
                </a:cubicBezTo>
                <a:cubicBezTo>
                  <a:pt x="54936" y="9240"/>
                  <a:pt x="55126" y="9228"/>
                  <a:pt x="55293" y="9192"/>
                </a:cubicBezTo>
                <a:close/>
                <a:moveTo>
                  <a:pt x="71712" y="8775"/>
                </a:moveTo>
                <a:cubicBezTo>
                  <a:pt x="71796" y="8784"/>
                  <a:pt x="71880" y="8792"/>
                  <a:pt x="71964" y="8792"/>
                </a:cubicBezTo>
                <a:cubicBezTo>
                  <a:pt x="71999" y="8792"/>
                  <a:pt x="72034" y="8791"/>
                  <a:pt x="72069" y="8787"/>
                </a:cubicBezTo>
                <a:cubicBezTo>
                  <a:pt x="72200" y="8847"/>
                  <a:pt x="72474" y="8883"/>
                  <a:pt x="72795" y="8906"/>
                </a:cubicBezTo>
                <a:cubicBezTo>
                  <a:pt x="72938" y="8912"/>
                  <a:pt x="73075" y="8915"/>
                  <a:pt x="73209" y="8915"/>
                </a:cubicBezTo>
                <a:cubicBezTo>
                  <a:pt x="73343" y="8915"/>
                  <a:pt x="73474" y="8912"/>
                  <a:pt x="73605" y="8906"/>
                </a:cubicBezTo>
                <a:lnTo>
                  <a:pt x="74093" y="8906"/>
                </a:lnTo>
                <a:cubicBezTo>
                  <a:pt x="74331" y="8930"/>
                  <a:pt x="74569" y="8954"/>
                  <a:pt x="74795" y="8966"/>
                </a:cubicBezTo>
                <a:cubicBezTo>
                  <a:pt x="74962" y="8978"/>
                  <a:pt x="75129" y="8990"/>
                  <a:pt x="75295" y="8990"/>
                </a:cubicBezTo>
                <a:cubicBezTo>
                  <a:pt x="75557" y="8990"/>
                  <a:pt x="75819" y="9002"/>
                  <a:pt x="76081" y="9013"/>
                </a:cubicBezTo>
                <a:cubicBezTo>
                  <a:pt x="76938" y="9085"/>
                  <a:pt x="77784" y="9192"/>
                  <a:pt x="78653" y="9204"/>
                </a:cubicBezTo>
                <a:cubicBezTo>
                  <a:pt x="79224" y="9216"/>
                  <a:pt x="79796" y="9240"/>
                  <a:pt x="80320" y="9252"/>
                </a:cubicBezTo>
                <a:cubicBezTo>
                  <a:pt x="79653" y="9264"/>
                  <a:pt x="79534" y="9287"/>
                  <a:pt x="79332" y="9406"/>
                </a:cubicBezTo>
                <a:cubicBezTo>
                  <a:pt x="79260" y="9406"/>
                  <a:pt x="79189" y="9394"/>
                  <a:pt x="79117" y="9394"/>
                </a:cubicBezTo>
                <a:lnTo>
                  <a:pt x="79105" y="9394"/>
                </a:lnTo>
                <a:cubicBezTo>
                  <a:pt x="78764" y="9388"/>
                  <a:pt x="78414" y="9360"/>
                  <a:pt x="78087" y="9360"/>
                </a:cubicBezTo>
                <a:cubicBezTo>
                  <a:pt x="77856" y="9360"/>
                  <a:pt x="77636" y="9374"/>
                  <a:pt x="77438" y="9418"/>
                </a:cubicBezTo>
                <a:cubicBezTo>
                  <a:pt x="76589" y="9369"/>
                  <a:pt x="75745" y="9337"/>
                  <a:pt x="74914" y="9337"/>
                </a:cubicBezTo>
                <a:cubicBezTo>
                  <a:pt x="74534" y="9337"/>
                  <a:pt x="74157" y="9344"/>
                  <a:pt x="73783" y="9359"/>
                </a:cubicBezTo>
                <a:cubicBezTo>
                  <a:pt x="73378" y="9323"/>
                  <a:pt x="72974" y="9311"/>
                  <a:pt x="72581" y="9275"/>
                </a:cubicBezTo>
                <a:cubicBezTo>
                  <a:pt x="72485" y="9264"/>
                  <a:pt x="72378" y="9216"/>
                  <a:pt x="72366" y="9192"/>
                </a:cubicBezTo>
                <a:cubicBezTo>
                  <a:pt x="72366" y="9168"/>
                  <a:pt x="72450" y="9133"/>
                  <a:pt x="72533" y="9133"/>
                </a:cubicBezTo>
                <a:cubicBezTo>
                  <a:pt x="72974" y="9097"/>
                  <a:pt x="73557" y="9121"/>
                  <a:pt x="73819" y="9002"/>
                </a:cubicBezTo>
                <a:cubicBezTo>
                  <a:pt x="73668" y="8979"/>
                  <a:pt x="73531" y="8972"/>
                  <a:pt x="73401" y="8972"/>
                </a:cubicBezTo>
                <a:cubicBezTo>
                  <a:pt x="73194" y="8972"/>
                  <a:pt x="73005" y="8990"/>
                  <a:pt x="72807" y="8990"/>
                </a:cubicBezTo>
                <a:cubicBezTo>
                  <a:pt x="72642" y="8990"/>
                  <a:pt x="72475" y="8991"/>
                  <a:pt x="72309" y="8991"/>
                </a:cubicBezTo>
                <a:cubicBezTo>
                  <a:pt x="71685" y="8991"/>
                  <a:pt x="71064" y="8976"/>
                  <a:pt x="70509" y="8835"/>
                </a:cubicBezTo>
                <a:lnTo>
                  <a:pt x="70676" y="8823"/>
                </a:lnTo>
                <a:lnTo>
                  <a:pt x="70854" y="8835"/>
                </a:lnTo>
                <a:cubicBezTo>
                  <a:pt x="70988" y="8844"/>
                  <a:pt x="71118" y="8850"/>
                  <a:pt x="71240" y="8850"/>
                </a:cubicBezTo>
                <a:cubicBezTo>
                  <a:pt x="71433" y="8850"/>
                  <a:pt x="71604" y="8836"/>
                  <a:pt x="71735" y="8799"/>
                </a:cubicBezTo>
                <a:cubicBezTo>
                  <a:pt x="71735" y="8799"/>
                  <a:pt x="71723" y="8787"/>
                  <a:pt x="71712" y="8775"/>
                </a:cubicBezTo>
                <a:close/>
                <a:moveTo>
                  <a:pt x="70414" y="9478"/>
                </a:moveTo>
                <a:cubicBezTo>
                  <a:pt x="70426" y="9490"/>
                  <a:pt x="70450" y="9490"/>
                  <a:pt x="70473" y="9502"/>
                </a:cubicBezTo>
                <a:lnTo>
                  <a:pt x="70283" y="9502"/>
                </a:lnTo>
                <a:cubicBezTo>
                  <a:pt x="70259" y="9490"/>
                  <a:pt x="70223" y="9478"/>
                  <a:pt x="70188" y="9478"/>
                </a:cubicBezTo>
                <a:close/>
                <a:moveTo>
                  <a:pt x="93821" y="9656"/>
                </a:moveTo>
                <a:cubicBezTo>
                  <a:pt x="93845" y="9668"/>
                  <a:pt x="93881" y="9668"/>
                  <a:pt x="93905" y="9680"/>
                </a:cubicBezTo>
                <a:lnTo>
                  <a:pt x="93786" y="9680"/>
                </a:lnTo>
                <a:cubicBezTo>
                  <a:pt x="93798" y="9668"/>
                  <a:pt x="93810" y="9656"/>
                  <a:pt x="93821" y="9656"/>
                </a:cubicBezTo>
                <a:close/>
                <a:moveTo>
                  <a:pt x="117705" y="10109"/>
                </a:moveTo>
                <a:cubicBezTo>
                  <a:pt x="117694" y="10109"/>
                  <a:pt x="117694" y="10121"/>
                  <a:pt x="117682" y="10121"/>
                </a:cubicBezTo>
                <a:cubicBezTo>
                  <a:pt x="117670" y="10121"/>
                  <a:pt x="117658" y="10109"/>
                  <a:pt x="117646" y="10109"/>
                </a:cubicBezTo>
                <a:close/>
                <a:moveTo>
                  <a:pt x="142798" y="10805"/>
                </a:moveTo>
                <a:cubicBezTo>
                  <a:pt x="142836" y="10805"/>
                  <a:pt x="142907" y="10838"/>
                  <a:pt x="142804" y="10847"/>
                </a:cubicBezTo>
                <a:cubicBezTo>
                  <a:pt x="142792" y="10847"/>
                  <a:pt x="142780" y="10847"/>
                  <a:pt x="142768" y="10835"/>
                </a:cubicBezTo>
                <a:cubicBezTo>
                  <a:pt x="142780" y="10835"/>
                  <a:pt x="142780" y="10835"/>
                  <a:pt x="142780" y="10823"/>
                </a:cubicBezTo>
                <a:cubicBezTo>
                  <a:pt x="142773" y="10810"/>
                  <a:pt x="142783" y="10805"/>
                  <a:pt x="142798" y="10805"/>
                </a:cubicBezTo>
                <a:close/>
                <a:moveTo>
                  <a:pt x="32492" y="10788"/>
                </a:moveTo>
                <a:lnTo>
                  <a:pt x="32492" y="10788"/>
                </a:lnTo>
                <a:cubicBezTo>
                  <a:pt x="33195" y="10823"/>
                  <a:pt x="33897" y="10859"/>
                  <a:pt x="34600" y="10918"/>
                </a:cubicBezTo>
                <a:cubicBezTo>
                  <a:pt x="34124" y="10907"/>
                  <a:pt x="33647" y="10883"/>
                  <a:pt x="33171" y="10859"/>
                </a:cubicBezTo>
                <a:cubicBezTo>
                  <a:pt x="32933" y="10847"/>
                  <a:pt x="32635" y="10835"/>
                  <a:pt x="32492" y="10788"/>
                </a:cubicBezTo>
                <a:close/>
                <a:moveTo>
                  <a:pt x="141435" y="10930"/>
                </a:moveTo>
                <a:cubicBezTo>
                  <a:pt x="141446" y="10930"/>
                  <a:pt x="141458" y="10930"/>
                  <a:pt x="141470" y="10942"/>
                </a:cubicBezTo>
                <a:lnTo>
                  <a:pt x="141423" y="10942"/>
                </a:lnTo>
                <a:cubicBezTo>
                  <a:pt x="141423" y="10942"/>
                  <a:pt x="141423" y="10942"/>
                  <a:pt x="141423" y="10930"/>
                </a:cubicBezTo>
                <a:close/>
                <a:moveTo>
                  <a:pt x="102894" y="11026"/>
                </a:moveTo>
                <a:cubicBezTo>
                  <a:pt x="102942" y="11026"/>
                  <a:pt x="102989" y="11038"/>
                  <a:pt x="103049" y="11038"/>
                </a:cubicBezTo>
                <a:cubicBezTo>
                  <a:pt x="103037" y="11038"/>
                  <a:pt x="103037" y="11049"/>
                  <a:pt x="103061" y="11061"/>
                </a:cubicBezTo>
                <a:cubicBezTo>
                  <a:pt x="103092" y="11076"/>
                  <a:pt x="103095" y="11081"/>
                  <a:pt x="103083" y="11081"/>
                </a:cubicBezTo>
                <a:cubicBezTo>
                  <a:pt x="103045" y="11081"/>
                  <a:pt x="102846" y="11026"/>
                  <a:pt x="102882" y="11026"/>
                </a:cubicBezTo>
                <a:close/>
                <a:moveTo>
                  <a:pt x="115896" y="11133"/>
                </a:moveTo>
                <a:cubicBezTo>
                  <a:pt x="115937" y="11133"/>
                  <a:pt x="115970" y="11133"/>
                  <a:pt x="116009" y="11141"/>
                </a:cubicBezTo>
                <a:lnTo>
                  <a:pt x="116009" y="11141"/>
                </a:lnTo>
                <a:cubicBezTo>
                  <a:pt x="115967" y="11157"/>
                  <a:pt x="115924" y="11158"/>
                  <a:pt x="115872" y="11169"/>
                </a:cubicBezTo>
                <a:cubicBezTo>
                  <a:pt x="115884" y="11157"/>
                  <a:pt x="115896" y="11145"/>
                  <a:pt x="115896" y="11133"/>
                </a:cubicBezTo>
                <a:close/>
                <a:moveTo>
                  <a:pt x="123016" y="11169"/>
                </a:moveTo>
                <a:lnTo>
                  <a:pt x="122992" y="11180"/>
                </a:lnTo>
                <a:cubicBezTo>
                  <a:pt x="122992" y="11180"/>
                  <a:pt x="122980" y="11169"/>
                  <a:pt x="122980" y="11169"/>
                </a:cubicBezTo>
                <a:close/>
                <a:moveTo>
                  <a:pt x="200573" y="11466"/>
                </a:moveTo>
                <a:cubicBezTo>
                  <a:pt x="200501" y="11478"/>
                  <a:pt x="200442" y="11502"/>
                  <a:pt x="200382" y="11514"/>
                </a:cubicBezTo>
                <a:cubicBezTo>
                  <a:pt x="200418" y="11490"/>
                  <a:pt x="200478" y="11478"/>
                  <a:pt x="200573" y="11466"/>
                </a:cubicBezTo>
                <a:close/>
                <a:moveTo>
                  <a:pt x="125175" y="11376"/>
                </a:moveTo>
                <a:cubicBezTo>
                  <a:pt x="125534" y="11376"/>
                  <a:pt x="125899" y="11387"/>
                  <a:pt x="126278" y="11419"/>
                </a:cubicBezTo>
                <a:cubicBezTo>
                  <a:pt x="126510" y="11487"/>
                  <a:pt x="126746" y="11520"/>
                  <a:pt x="126987" y="11520"/>
                </a:cubicBezTo>
                <a:cubicBezTo>
                  <a:pt x="127165" y="11520"/>
                  <a:pt x="127345" y="11502"/>
                  <a:pt x="127528" y="11466"/>
                </a:cubicBezTo>
                <a:cubicBezTo>
                  <a:pt x="128469" y="11502"/>
                  <a:pt x="129409" y="11538"/>
                  <a:pt x="130350" y="11573"/>
                </a:cubicBezTo>
                <a:cubicBezTo>
                  <a:pt x="131100" y="11609"/>
                  <a:pt x="131850" y="11645"/>
                  <a:pt x="132600" y="11680"/>
                </a:cubicBezTo>
                <a:cubicBezTo>
                  <a:pt x="132064" y="11680"/>
                  <a:pt x="131529" y="11680"/>
                  <a:pt x="131005" y="11704"/>
                </a:cubicBezTo>
                <a:cubicBezTo>
                  <a:pt x="130760" y="11718"/>
                  <a:pt x="130509" y="11723"/>
                  <a:pt x="130255" y="11723"/>
                </a:cubicBezTo>
                <a:cubicBezTo>
                  <a:pt x="129621" y="11723"/>
                  <a:pt x="128967" y="11692"/>
                  <a:pt x="128338" y="11692"/>
                </a:cubicBezTo>
                <a:lnTo>
                  <a:pt x="128016" y="11692"/>
                </a:lnTo>
                <a:cubicBezTo>
                  <a:pt x="127992" y="11692"/>
                  <a:pt x="127981" y="11704"/>
                  <a:pt x="127969" y="11704"/>
                </a:cubicBezTo>
                <a:cubicBezTo>
                  <a:pt x="127909" y="11716"/>
                  <a:pt x="127850" y="11716"/>
                  <a:pt x="127802" y="11716"/>
                </a:cubicBezTo>
                <a:cubicBezTo>
                  <a:pt x="127729" y="11731"/>
                  <a:pt x="127668" y="11737"/>
                  <a:pt x="127616" y="11737"/>
                </a:cubicBezTo>
                <a:cubicBezTo>
                  <a:pt x="127423" y="11737"/>
                  <a:pt x="127347" y="11654"/>
                  <a:pt x="127159" y="11645"/>
                </a:cubicBezTo>
                <a:cubicBezTo>
                  <a:pt x="126794" y="11610"/>
                  <a:pt x="126436" y="11584"/>
                  <a:pt x="126093" y="11584"/>
                </a:cubicBezTo>
                <a:cubicBezTo>
                  <a:pt x="125845" y="11584"/>
                  <a:pt x="125604" y="11598"/>
                  <a:pt x="125373" y="11633"/>
                </a:cubicBezTo>
                <a:cubicBezTo>
                  <a:pt x="125361" y="11633"/>
                  <a:pt x="125361" y="11633"/>
                  <a:pt x="125349" y="11645"/>
                </a:cubicBezTo>
                <a:cubicBezTo>
                  <a:pt x="124754" y="11514"/>
                  <a:pt x="124099" y="11454"/>
                  <a:pt x="123444" y="11419"/>
                </a:cubicBezTo>
                <a:cubicBezTo>
                  <a:pt x="123456" y="11407"/>
                  <a:pt x="123456" y="11395"/>
                  <a:pt x="123456" y="11383"/>
                </a:cubicBezTo>
                <a:lnTo>
                  <a:pt x="123623" y="11383"/>
                </a:lnTo>
                <a:lnTo>
                  <a:pt x="123825" y="11407"/>
                </a:lnTo>
                <a:cubicBezTo>
                  <a:pt x="124277" y="11393"/>
                  <a:pt x="124722" y="11376"/>
                  <a:pt x="125175" y="11376"/>
                </a:cubicBezTo>
                <a:close/>
                <a:moveTo>
                  <a:pt x="135743" y="11740"/>
                </a:moveTo>
                <a:cubicBezTo>
                  <a:pt x="136267" y="11764"/>
                  <a:pt x="136779" y="11788"/>
                  <a:pt x="137303" y="11800"/>
                </a:cubicBezTo>
                <a:cubicBezTo>
                  <a:pt x="137255" y="11823"/>
                  <a:pt x="137220" y="11847"/>
                  <a:pt x="137220" y="11859"/>
                </a:cubicBezTo>
                <a:lnTo>
                  <a:pt x="137172" y="11859"/>
                </a:lnTo>
                <a:cubicBezTo>
                  <a:pt x="136613" y="11835"/>
                  <a:pt x="136041" y="11811"/>
                  <a:pt x="135481" y="11788"/>
                </a:cubicBezTo>
                <a:cubicBezTo>
                  <a:pt x="135577" y="11776"/>
                  <a:pt x="135672" y="11764"/>
                  <a:pt x="135743" y="11740"/>
                </a:cubicBezTo>
                <a:close/>
                <a:moveTo>
                  <a:pt x="148566" y="12085"/>
                </a:moveTo>
                <a:cubicBezTo>
                  <a:pt x="148566" y="12085"/>
                  <a:pt x="148578" y="12097"/>
                  <a:pt x="148590" y="12109"/>
                </a:cubicBezTo>
                <a:cubicBezTo>
                  <a:pt x="148543" y="12097"/>
                  <a:pt x="148483" y="12097"/>
                  <a:pt x="148435" y="12097"/>
                </a:cubicBezTo>
                <a:cubicBezTo>
                  <a:pt x="148471" y="12085"/>
                  <a:pt x="148519" y="12085"/>
                  <a:pt x="148566" y="12085"/>
                </a:cubicBezTo>
                <a:close/>
                <a:moveTo>
                  <a:pt x="157198" y="11561"/>
                </a:moveTo>
                <a:cubicBezTo>
                  <a:pt x="157413" y="11573"/>
                  <a:pt x="157615" y="11585"/>
                  <a:pt x="157829" y="11585"/>
                </a:cubicBezTo>
                <a:cubicBezTo>
                  <a:pt x="157806" y="11597"/>
                  <a:pt x="157782" y="11597"/>
                  <a:pt x="157770" y="11609"/>
                </a:cubicBezTo>
                <a:cubicBezTo>
                  <a:pt x="158270" y="12097"/>
                  <a:pt x="159854" y="11895"/>
                  <a:pt x="161008" y="12002"/>
                </a:cubicBezTo>
                <a:cubicBezTo>
                  <a:pt x="160925" y="12061"/>
                  <a:pt x="160726" y="12076"/>
                  <a:pt x="160487" y="12076"/>
                </a:cubicBezTo>
                <a:cubicBezTo>
                  <a:pt x="160223" y="12076"/>
                  <a:pt x="159910" y="12058"/>
                  <a:pt x="159648" y="12058"/>
                </a:cubicBezTo>
                <a:cubicBezTo>
                  <a:pt x="159334" y="12058"/>
                  <a:pt x="159094" y="12085"/>
                  <a:pt x="159103" y="12204"/>
                </a:cubicBezTo>
                <a:lnTo>
                  <a:pt x="158806" y="12204"/>
                </a:lnTo>
                <a:cubicBezTo>
                  <a:pt x="158770" y="12192"/>
                  <a:pt x="158734" y="12192"/>
                  <a:pt x="158711" y="12192"/>
                </a:cubicBezTo>
                <a:cubicBezTo>
                  <a:pt x="157996" y="12121"/>
                  <a:pt x="157246" y="12085"/>
                  <a:pt x="156556" y="12002"/>
                </a:cubicBezTo>
                <a:cubicBezTo>
                  <a:pt x="156242" y="11976"/>
                  <a:pt x="155936" y="11957"/>
                  <a:pt x="155644" y="11957"/>
                </a:cubicBezTo>
                <a:cubicBezTo>
                  <a:pt x="155405" y="11957"/>
                  <a:pt x="155175" y="11970"/>
                  <a:pt x="154960" y="12002"/>
                </a:cubicBezTo>
                <a:cubicBezTo>
                  <a:pt x="154948" y="12002"/>
                  <a:pt x="154948" y="12014"/>
                  <a:pt x="154948" y="12014"/>
                </a:cubicBezTo>
                <a:cubicBezTo>
                  <a:pt x="154498" y="11947"/>
                  <a:pt x="154053" y="11869"/>
                  <a:pt x="153590" y="11869"/>
                </a:cubicBezTo>
                <a:cubicBezTo>
                  <a:pt x="153392" y="11869"/>
                  <a:pt x="153190" y="11883"/>
                  <a:pt x="152984" y="11919"/>
                </a:cubicBezTo>
                <a:cubicBezTo>
                  <a:pt x="152876" y="11907"/>
                  <a:pt x="152769" y="11907"/>
                  <a:pt x="152662" y="11895"/>
                </a:cubicBezTo>
                <a:cubicBezTo>
                  <a:pt x="152650" y="11871"/>
                  <a:pt x="152638" y="11847"/>
                  <a:pt x="152603" y="11823"/>
                </a:cubicBezTo>
                <a:cubicBezTo>
                  <a:pt x="152722" y="11764"/>
                  <a:pt x="152853" y="11704"/>
                  <a:pt x="152984" y="11645"/>
                </a:cubicBezTo>
                <a:cubicBezTo>
                  <a:pt x="153138" y="11597"/>
                  <a:pt x="153344" y="11585"/>
                  <a:pt x="153566" y="11585"/>
                </a:cubicBezTo>
                <a:cubicBezTo>
                  <a:pt x="153787" y="11585"/>
                  <a:pt x="154025" y="11597"/>
                  <a:pt x="154246" y="11597"/>
                </a:cubicBezTo>
                <a:cubicBezTo>
                  <a:pt x="154901" y="11633"/>
                  <a:pt x="155555" y="11657"/>
                  <a:pt x="156198" y="11692"/>
                </a:cubicBezTo>
                <a:cubicBezTo>
                  <a:pt x="156289" y="11696"/>
                  <a:pt x="156373" y="11698"/>
                  <a:pt x="156452" y="11698"/>
                </a:cubicBezTo>
                <a:cubicBezTo>
                  <a:pt x="156838" y="11698"/>
                  <a:pt x="157080" y="11650"/>
                  <a:pt x="157198" y="11561"/>
                </a:cubicBezTo>
                <a:close/>
                <a:moveTo>
                  <a:pt x="139756" y="12359"/>
                </a:moveTo>
                <a:lnTo>
                  <a:pt x="139793" y="12375"/>
                </a:lnTo>
                <a:lnTo>
                  <a:pt x="139793" y="12375"/>
                </a:lnTo>
                <a:cubicBezTo>
                  <a:pt x="139773" y="12369"/>
                  <a:pt x="139752" y="12364"/>
                  <a:pt x="139732" y="12359"/>
                </a:cubicBezTo>
                <a:close/>
                <a:moveTo>
                  <a:pt x="207109" y="13574"/>
                </a:moveTo>
                <a:cubicBezTo>
                  <a:pt x="207098" y="13574"/>
                  <a:pt x="207109" y="13585"/>
                  <a:pt x="207098" y="13585"/>
                </a:cubicBezTo>
                <a:lnTo>
                  <a:pt x="207026" y="13585"/>
                </a:lnTo>
                <a:cubicBezTo>
                  <a:pt x="207050" y="13574"/>
                  <a:pt x="207086" y="13574"/>
                  <a:pt x="207109" y="13574"/>
                </a:cubicBezTo>
                <a:close/>
                <a:moveTo>
                  <a:pt x="184523" y="13716"/>
                </a:moveTo>
                <a:cubicBezTo>
                  <a:pt x="184547" y="13764"/>
                  <a:pt x="184583" y="13800"/>
                  <a:pt x="184642" y="13824"/>
                </a:cubicBezTo>
                <a:cubicBezTo>
                  <a:pt x="184499" y="13800"/>
                  <a:pt x="184369" y="13764"/>
                  <a:pt x="184249" y="13728"/>
                </a:cubicBezTo>
                <a:lnTo>
                  <a:pt x="184249" y="13728"/>
                </a:lnTo>
                <a:cubicBezTo>
                  <a:pt x="184284" y="13733"/>
                  <a:pt x="184321" y="13736"/>
                  <a:pt x="184358" y="13736"/>
                </a:cubicBezTo>
                <a:cubicBezTo>
                  <a:pt x="184412" y="13736"/>
                  <a:pt x="184467" y="13730"/>
                  <a:pt x="184523" y="13716"/>
                </a:cubicBezTo>
                <a:close/>
                <a:moveTo>
                  <a:pt x="212955" y="13836"/>
                </a:moveTo>
                <a:cubicBezTo>
                  <a:pt x="212955" y="13847"/>
                  <a:pt x="212955" y="13847"/>
                  <a:pt x="212955" y="13847"/>
                </a:cubicBezTo>
                <a:lnTo>
                  <a:pt x="212932" y="13847"/>
                </a:lnTo>
                <a:cubicBezTo>
                  <a:pt x="212932" y="13847"/>
                  <a:pt x="212944" y="13847"/>
                  <a:pt x="212955" y="13836"/>
                </a:cubicBezTo>
                <a:close/>
                <a:moveTo>
                  <a:pt x="185881" y="13907"/>
                </a:moveTo>
                <a:cubicBezTo>
                  <a:pt x="188316" y="14027"/>
                  <a:pt x="190752" y="14142"/>
                  <a:pt x="193187" y="14245"/>
                </a:cubicBezTo>
                <a:lnTo>
                  <a:pt x="193187" y="14245"/>
                </a:lnTo>
                <a:cubicBezTo>
                  <a:pt x="190824" y="14147"/>
                  <a:pt x="188462" y="14042"/>
                  <a:pt x="186107" y="13931"/>
                </a:cubicBezTo>
                <a:lnTo>
                  <a:pt x="186095" y="13931"/>
                </a:lnTo>
                <a:cubicBezTo>
                  <a:pt x="185904" y="13919"/>
                  <a:pt x="185714" y="13907"/>
                  <a:pt x="185523" y="13907"/>
                </a:cubicBezTo>
                <a:close/>
                <a:moveTo>
                  <a:pt x="216777" y="14990"/>
                </a:moveTo>
                <a:lnTo>
                  <a:pt x="216777" y="14990"/>
                </a:lnTo>
                <a:cubicBezTo>
                  <a:pt x="216789" y="15014"/>
                  <a:pt x="216777" y="15026"/>
                  <a:pt x="216718" y="15050"/>
                </a:cubicBezTo>
                <a:lnTo>
                  <a:pt x="216587" y="15038"/>
                </a:lnTo>
                <a:cubicBezTo>
                  <a:pt x="216623" y="15026"/>
                  <a:pt x="216646" y="15014"/>
                  <a:pt x="216694" y="15002"/>
                </a:cubicBezTo>
                <a:cubicBezTo>
                  <a:pt x="216718" y="15002"/>
                  <a:pt x="216754" y="15002"/>
                  <a:pt x="216777" y="14990"/>
                </a:cubicBezTo>
                <a:close/>
                <a:moveTo>
                  <a:pt x="52403" y="11"/>
                </a:moveTo>
                <a:cubicBezTo>
                  <a:pt x="52205" y="11"/>
                  <a:pt x="52083" y="34"/>
                  <a:pt x="52173" y="120"/>
                </a:cubicBezTo>
                <a:lnTo>
                  <a:pt x="52042" y="120"/>
                </a:lnTo>
                <a:cubicBezTo>
                  <a:pt x="52003" y="116"/>
                  <a:pt x="51964" y="114"/>
                  <a:pt x="51927" y="114"/>
                </a:cubicBezTo>
                <a:cubicBezTo>
                  <a:pt x="51852" y="114"/>
                  <a:pt x="51781" y="120"/>
                  <a:pt x="51709" y="120"/>
                </a:cubicBezTo>
                <a:lnTo>
                  <a:pt x="51269" y="191"/>
                </a:lnTo>
                <a:lnTo>
                  <a:pt x="51257" y="191"/>
                </a:lnTo>
                <a:cubicBezTo>
                  <a:pt x="50923" y="203"/>
                  <a:pt x="50911" y="239"/>
                  <a:pt x="51269" y="286"/>
                </a:cubicBezTo>
                <a:cubicBezTo>
                  <a:pt x="51376" y="298"/>
                  <a:pt x="51495" y="310"/>
                  <a:pt x="51602" y="310"/>
                </a:cubicBezTo>
                <a:cubicBezTo>
                  <a:pt x="51454" y="351"/>
                  <a:pt x="51243" y="364"/>
                  <a:pt x="51025" y="364"/>
                </a:cubicBezTo>
                <a:cubicBezTo>
                  <a:pt x="50927" y="364"/>
                  <a:pt x="50828" y="361"/>
                  <a:pt x="50733" y="358"/>
                </a:cubicBezTo>
                <a:cubicBezTo>
                  <a:pt x="50698" y="357"/>
                  <a:pt x="50664" y="356"/>
                  <a:pt x="50632" y="356"/>
                </a:cubicBezTo>
                <a:cubicBezTo>
                  <a:pt x="50229" y="356"/>
                  <a:pt x="50056" y="423"/>
                  <a:pt x="49935" y="501"/>
                </a:cubicBezTo>
                <a:cubicBezTo>
                  <a:pt x="49840" y="501"/>
                  <a:pt x="49745" y="489"/>
                  <a:pt x="49649" y="489"/>
                </a:cubicBezTo>
                <a:cubicBezTo>
                  <a:pt x="49447" y="417"/>
                  <a:pt x="49149" y="393"/>
                  <a:pt x="48828" y="370"/>
                </a:cubicBezTo>
                <a:cubicBezTo>
                  <a:pt x="48509" y="403"/>
                  <a:pt x="48210" y="466"/>
                  <a:pt x="47884" y="466"/>
                </a:cubicBezTo>
                <a:cubicBezTo>
                  <a:pt x="47858" y="466"/>
                  <a:pt x="47831" y="466"/>
                  <a:pt x="47804" y="465"/>
                </a:cubicBezTo>
                <a:cubicBezTo>
                  <a:pt x="47636" y="462"/>
                  <a:pt x="47470" y="460"/>
                  <a:pt x="47304" y="460"/>
                </a:cubicBezTo>
                <a:cubicBezTo>
                  <a:pt x="46669" y="460"/>
                  <a:pt x="46047" y="479"/>
                  <a:pt x="45413" y="479"/>
                </a:cubicBezTo>
                <a:cubicBezTo>
                  <a:pt x="44980" y="479"/>
                  <a:pt x="44541" y="470"/>
                  <a:pt x="44089" y="441"/>
                </a:cubicBezTo>
                <a:cubicBezTo>
                  <a:pt x="43932" y="432"/>
                  <a:pt x="43779" y="426"/>
                  <a:pt x="43633" y="426"/>
                </a:cubicBezTo>
                <a:cubicBezTo>
                  <a:pt x="43402" y="426"/>
                  <a:pt x="43188" y="440"/>
                  <a:pt x="43006" y="477"/>
                </a:cubicBezTo>
                <a:cubicBezTo>
                  <a:pt x="42744" y="465"/>
                  <a:pt x="42482" y="465"/>
                  <a:pt x="42220" y="453"/>
                </a:cubicBezTo>
                <a:cubicBezTo>
                  <a:pt x="42000" y="432"/>
                  <a:pt x="41786" y="420"/>
                  <a:pt x="41582" y="420"/>
                </a:cubicBezTo>
                <a:cubicBezTo>
                  <a:pt x="41333" y="420"/>
                  <a:pt x="41101" y="437"/>
                  <a:pt x="40898" y="477"/>
                </a:cubicBezTo>
                <a:lnTo>
                  <a:pt x="40886" y="477"/>
                </a:lnTo>
                <a:cubicBezTo>
                  <a:pt x="40404" y="423"/>
                  <a:pt x="39922" y="396"/>
                  <a:pt x="39445" y="396"/>
                </a:cubicBezTo>
                <a:cubicBezTo>
                  <a:pt x="39286" y="396"/>
                  <a:pt x="39127" y="399"/>
                  <a:pt x="38969" y="405"/>
                </a:cubicBezTo>
                <a:cubicBezTo>
                  <a:pt x="38576" y="370"/>
                  <a:pt x="38076" y="358"/>
                  <a:pt x="37814" y="298"/>
                </a:cubicBezTo>
                <a:cubicBezTo>
                  <a:pt x="37105" y="121"/>
                  <a:pt x="36345" y="75"/>
                  <a:pt x="35574" y="75"/>
                </a:cubicBezTo>
                <a:cubicBezTo>
                  <a:pt x="35361" y="75"/>
                  <a:pt x="35147" y="79"/>
                  <a:pt x="34933" y="84"/>
                </a:cubicBezTo>
                <a:cubicBezTo>
                  <a:pt x="34611" y="90"/>
                  <a:pt x="34284" y="93"/>
                  <a:pt x="33957" y="93"/>
                </a:cubicBezTo>
                <a:cubicBezTo>
                  <a:pt x="33111" y="93"/>
                  <a:pt x="32257" y="74"/>
                  <a:pt x="31433" y="48"/>
                </a:cubicBezTo>
                <a:cubicBezTo>
                  <a:pt x="30816" y="24"/>
                  <a:pt x="30215" y="16"/>
                  <a:pt x="29622" y="16"/>
                </a:cubicBezTo>
                <a:cubicBezTo>
                  <a:pt x="28627" y="16"/>
                  <a:pt x="27653" y="38"/>
                  <a:pt x="26658" y="38"/>
                </a:cubicBezTo>
                <a:cubicBezTo>
                  <a:pt x="26520" y="38"/>
                  <a:pt x="26381" y="37"/>
                  <a:pt x="26242" y="36"/>
                </a:cubicBezTo>
                <a:cubicBezTo>
                  <a:pt x="26087" y="36"/>
                  <a:pt x="25944" y="84"/>
                  <a:pt x="25801" y="108"/>
                </a:cubicBezTo>
                <a:cubicBezTo>
                  <a:pt x="25554" y="145"/>
                  <a:pt x="25289" y="158"/>
                  <a:pt x="25014" y="158"/>
                </a:cubicBezTo>
                <a:cubicBezTo>
                  <a:pt x="24493" y="158"/>
                  <a:pt x="23938" y="111"/>
                  <a:pt x="23408" y="96"/>
                </a:cubicBezTo>
                <a:cubicBezTo>
                  <a:pt x="23119" y="126"/>
                  <a:pt x="22819" y="137"/>
                  <a:pt x="22514" y="137"/>
                </a:cubicBezTo>
                <a:cubicBezTo>
                  <a:pt x="21849" y="137"/>
                  <a:pt x="21156" y="84"/>
                  <a:pt x="20479" y="60"/>
                </a:cubicBezTo>
                <a:cubicBezTo>
                  <a:pt x="20443" y="84"/>
                  <a:pt x="20419" y="108"/>
                  <a:pt x="20419" y="131"/>
                </a:cubicBezTo>
                <a:cubicBezTo>
                  <a:pt x="20366" y="125"/>
                  <a:pt x="20315" y="123"/>
                  <a:pt x="20266" y="123"/>
                </a:cubicBezTo>
                <a:cubicBezTo>
                  <a:pt x="20217" y="123"/>
                  <a:pt x="20169" y="125"/>
                  <a:pt x="20122" y="131"/>
                </a:cubicBezTo>
                <a:cubicBezTo>
                  <a:pt x="20122" y="131"/>
                  <a:pt x="20110" y="120"/>
                  <a:pt x="20110" y="120"/>
                </a:cubicBezTo>
                <a:cubicBezTo>
                  <a:pt x="19979" y="84"/>
                  <a:pt x="19836" y="60"/>
                  <a:pt x="19657" y="48"/>
                </a:cubicBezTo>
                <a:cubicBezTo>
                  <a:pt x="19629" y="49"/>
                  <a:pt x="19599" y="49"/>
                  <a:pt x="19570" y="49"/>
                </a:cubicBezTo>
                <a:cubicBezTo>
                  <a:pt x="19332" y="49"/>
                  <a:pt x="19073" y="26"/>
                  <a:pt x="18838" y="26"/>
                </a:cubicBezTo>
                <a:cubicBezTo>
                  <a:pt x="18680" y="26"/>
                  <a:pt x="18532" y="36"/>
                  <a:pt x="18407" y="72"/>
                </a:cubicBezTo>
                <a:cubicBezTo>
                  <a:pt x="17556" y="108"/>
                  <a:pt x="16681" y="117"/>
                  <a:pt x="15800" y="117"/>
                </a:cubicBezTo>
                <a:cubicBezTo>
                  <a:pt x="14919" y="117"/>
                  <a:pt x="14032" y="108"/>
                  <a:pt x="13157" y="108"/>
                </a:cubicBezTo>
                <a:cubicBezTo>
                  <a:pt x="12692" y="108"/>
                  <a:pt x="12228" y="108"/>
                  <a:pt x="11823" y="143"/>
                </a:cubicBezTo>
                <a:cubicBezTo>
                  <a:pt x="11275" y="143"/>
                  <a:pt x="10728" y="138"/>
                  <a:pt x="10184" y="138"/>
                </a:cubicBezTo>
                <a:cubicBezTo>
                  <a:pt x="9912" y="138"/>
                  <a:pt x="9640" y="139"/>
                  <a:pt x="9370" y="143"/>
                </a:cubicBezTo>
                <a:cubicBezTo>
                  <a:pt x="9192" y="143"/>
                  <a:pt x="9049" y="179"/>
                  <a:pt x="8894" y="191"/>
                </a:cubicBezTo>
                <a:lnTo>
                  <a:pt x="8882" y="191"/>
                </a:lnTo>
                <a:cubicBezTo>
                  <a:pt x="8347" y="166"/>
                  <a:pt x="7821" y="154"/>
                  <a:pt x="7307" y="154"/>
                </a:cubicBezTo>
                <a:cubicBezTo>
                  <a:pt x="6587" y="154"/>
                  <a:pt x="5889" y="178"/>
                  <a:pt x="5215" y="227"/>
                </a:cubicBezTo>
                <a:cubicBezTo>
                  <a:pt x="4727" y="239"/>
                  <a:pt x="4203" y="251"/>
                  <a:pt x="3751" y="286"/>
                </a:cubicBezTo>
                <a:cubicBezTo>
                  <a:pt x="3181" y="327"/>
                  <a:pt x="2595" y="345"/>
                  <a:pt x="1988" y="345"/>
                </a:cubicBezTo>
                <a:cubicBezTo>
                  <a:pt x="1707" y="345"/>
                  <a:pt x="1422" y="341"/>
                  <a:pt x="1131" y="334"/>
                </a:cubicBezTo>
                <a:cubicBezTo>
                  <a:pt x="453" y="381"/>
                  <a:pt x="762" y="560"/>
                  <a:pt x="607" y="667"/>
                </a:cubicBezTo>
                <a:cubicBezTo>
                  <a:pt x="357" y="679"/>
                  <a:pt x="72" y="679"/>
                  <a:pt x="36" y="751"/>
                </a:cubicBezTo>
                <a:cubicBezTo>
                  <a:pt x="0" y="810"/>
                  <a:pt x="215" y="846"/>
                  <a:pt x="417" y="858"/>
                </a:cubicBezTo>
                <a:cubicBezTo>
                  <a:pt x="869" y="905"/>
                  <a:pt x="1310" y="953"/>
                  <a:pt x="1774" y="989"/>
                </a:cubicBezTo>
                <a:cubicBezTo>
                  <a:pt x="2120" y="1020"/>
                  <a:pt x="2452" y="1028"/>
                  <a:pt x="2778" y="1028"/>
                </a:cubicBezTo>
                <a:cubicBezTo>
                  <a:pt x="3105" y="1028"/>
                  <a:pt x="3427" y="1020"/>
                  <a:pt x="3751" y="1020"/>
                </a:cubicBezTo>
                <a:cubicBezTo>
                  <a:pt x="4075" y="1020"/>
                  <a:pt x="4402" y="1028"/>
                  <a:pt x="4739" y="1060"/>
                </a:cubicBezTo>
                <a:cubicBezTo>
                  <a:pt x="4918" y="1143"/>
                  <a:pt x="5179" y="1191"/>
                  <a:pt x="5572" y="1191"/>
                </a:cubicBezTo>
                <a:cubicBezTo>
                  <a:pt x="6263" y="1215"/>
                  <a:pt x="6942" y="1251"/>
                  <a:pt x="7632" y="1274"/>
                </a:cubicBezTo>
                <a:cubicBezTo>
                  <a:pt x="7620" y="1310"/>
                  <a:pt x="7632" y="1334"/>
                  <a:pt x="7656" y="1370"/>
                </a:cubicBezTo>
                <a:cubicBezTo>
                  <a:pt x="8049" y="1382"/>
                  <a:pt x="8454" y="1405"/>
                  <a:pt x="8858" y="1429"/>
                </a:cubicBezTo>
                <a:cubicBezTo>
                  <a:pt x="8906" y="1430"/>
                  <a:pt x="8954" y="1430"/>
                  <a:pt x="9001" y="1430"/>
                </a:cubicBezTo>
                <a:cubicBezTo>
                  <a:pt x="9403" y="1430"/>
                  <a:pt x="9789" y="1404"/>
                  <a:pt x="10189" y="1404"/>
                </a:cubicBezTo>
                <a:cubicBezTo>
                  <a:pt x="10421" y="1404"/>
                  <a:pt x="10658" y="1413"/>
                  <a:pt x="10906" y="1441"/>
                </a:cubicBezTo>
                <a:cubicBezTo>
                  <a:pt x="11511" y="1431"/>
                  <a:pt x="12089" y="1403"/>
                  <a:pt x="12708" y="1403"/>
                </a:cubicBezTo>
                <a:cubicBezTo>
                  <a:pt x="12809" y="1403"/>
                  <a:pt x="12911" y="1404"/>
                  <a:pt x="13014" y="1405"/>
                </a:cubicBezTo>
                <a:cubicBezTo>
                  <a:pt x="13329" y="1410"/>
                  <a:pt x="13653" y="1416"/>
                  <a:pt x="13972" y="1416"/>
                </a:cubicBezTo>
                <a:cubicBezTo>
                  <a:pt x="14484" y="1416"/>
                  <a:pt x="14981" y="1400"/>
                  <a:pt x="15407" y="1334"/>
                </a:cubicBezTo>
                <a:lnTo>
                  <a:pt x="15431" y="1334"/>
                </a:lnTo>
                <a:cubicBezTo>
                  <a:pt x="15978" y="1358"/>
                  <a:pt x="16538" y="1393"/>
                  <a:pt x="17062" y="1393"/>
                </a:cubicBezTo>
                <a:cubicBezTo>
                  <a:pt x="17461" y="1393"/>
                  <a:pt x="17872" y="1385"/>
                  <a:pt x="18279" y="1385"/>
                </a:cubicBezTo>
                <a:cubicBezTo>
                  <a:pt x="18687" y="1385"/>
                  <a:pt x="19092" y="1393"/>
                  <a:pt x="19479" y="1429"/>
                </a:cubicBezTo>
                <a:cubicBezTo>
                  <a:pt x="20360" y="1524"/>
                  <a:pt x="21170" y="1441"/>
                  <a:pt x="22015" y="1536"/>
                </a:cubicBezTo>
                <a:cubicBezTo>
                  <a:pt x="21860" y="1596"/>
                  <a:pt x="21705" y="1644"/>
                  <a:pt x="21551" y="1703"/>
                </a:cubicBezTo>
                <a:cubicBezTo>
                  <a:pt x="21311" y="1763"/>
                  <a:pt x="21047" y="1810"/>
                  <a:pt x="20688" y="1810"/>
                </a:cubicBezTo>
                <a:cubicBezTo>
                  <a:pt x="20547" y="1810"/>
                  <a:pt x="20391" y="1803"/>
                  <a:pt x="20217" y="1786"/>
                </a:cubicBezTo>
                <a:cubicBezTo>
                  <a:pt x="20207" y="1785"/>
                  <a:pt x="20196" y="1784"/>
                  <a:pt x="20185" y="1784"/>
                </a:cubicBezTo>
                <a:cubicBezTo>
                  <a:pt x="20113" y="1784"/>
                  <a:pt x="20013" y="1812"/>
                  <a:pt x="19931" y="1822"/>
                </a:cubicBezTo>
                <a:cubicBezTo>
                  <a:pt x="19561" y="1802"/>
                  <a:pt x="19200" y="1791"/>
                  <a:pt x="18850" y="1791"/>
                </a:cubicBezTo>
                <a:cubicBezTo>
                  <a:pt x="18356" y="1791"/>
                  <a:pt x="17887" y="1814"/>
                  <a:pt x="17455" y="1870"/>
                </a:cubicBezTo>
                <a:cubicBezTo>
                  <a:pt x="17328" y="1889"/>
                  <a:pt x="17162" y="1909"/>
                  <a:pt x="17028" y="1909"/>
                </a:cubicBezTo>
                <a:cubicBezTo>
                  <a:pt x="16998" y="1909"/>
                  <a:pt x="16969" y="1908"/>
                  <a:pt x="16943" y="1905"/>
                </a:cubicBezTo>
                <a:cubicBezTo>
                  <a:pt x="15574" y="1786"/>
                  <a:pt x="14264" y="1846"/>
                  <a:pt x="12930" y="1798"/>
                </a:cubicBezTo>
                <a:cubicBezTo>
                  <a:pt x="12823" y="1822"/>
                  <a:pt x="12657" y="1822"/>
                  <a:pt x="12561" y="1858"/>
                </a:cubicBezTo>
                <a:cubicBezTo>
                  <a:pt x="12430" y="1834"/>
                  <a:pt x="12287" y="1822"/>
                  <a:pt x="12145" y="1822"/>
                </a:cubicBezTo>
                <a:lnTo>
                  <a:pt x="11942" y="1822"/>
                </a:lnTo>
                <a:cubicBezTo>
                  <a:pt x="11841" y="1804"/>
                  <a:pt x="11737" y="1795"/>
                  <a:pt x="11631" y="1795"/>
                </a:cubicBezTo>
                <a:cubicBezTo>
                  <a:pt x="11525" y="1795"/>
                  <a:pt x="11418" y="1804"/>
                  <a:pt x="11311" y="1822"/>
                </a:cubicBezTo>
                <a:cubicBezTo>
                  <a:pt x="11275" y="1846"/>
                  <a:pt x="11252" y="1882"/>
                  <a:pt x="11228" y="1905"/>
                </a:cubicBezTo>
                <a:cubicBezTo>
                  <a:pt x="11168" y="1900"/>
                  <a:pt x="11112" y="1897"/>
                  <a:pt x="11055" y="1897"/>
                </a:cubicBezTo>
                <a:cubicBezTo>
                  <a:pt x="10999" y="1897"/>
                  <a:pt x="10942" y="1900"/>
                  <a:pt x="10883" y="1905"/>
                </a:cubicBezTo>
                <a:cubicBezTo>
                  <a:pt x="10597" y="1882"/>
                  <a:pt x="10323" y="1870"/>
                  <a:pt x="10037" y="1858"/>
                </a:cubicBezTo>
                <a:cubicBezTo>
                  <a:pt x="9585" y="1834"/>
                  <a:pt x="9311" y="1763"/>
                  <a:pt x="9109" y="1667"/>
                </a:cubicBezTo>
                <a:cubicBezTo>
                  <a:pt x="8942" y="1594"/>
                  <a:pt x="8693" y="1558"/>
                  <a:pt x="8378" y="1558"/>
                </a:cubicBezTo>
                <a:cubicBezTo>
                  <a:pt x="8333" y="1558"/>
                  <a:pt x="8287" y="1559"/>
                  <a:pt x="8239" y="1560"/>
                </a:cubicBezTo>
                <a:cubicBezTo>
                  <a:pt x="8013" y="1572"/>
                  <a:pt x="7751" y="1572"/>
                  <a:pt x="7513" y="1584"/>
                </a:cubicBezTo>
                <a:cubicBezTo>
                  <a:pt x="7346" y="1560"/>
                  <a:pt x="7168" y="1548"/>
                  <a:pt x="6942" y="1536"/>
                </a:cubicBezTo>
                <a:cubicBezTo>
                  <a:pt x="6767" y="1531"/>
                  <a:pt x="6596" y="1529"/>
                  <a:pt x="6426" y="1529"/>
                </a:cubicBezTo>
                <a:cubicBezTo>
                  <a:pt x="5607" y="1529"/>
                  <a:pt x="4834" y="1579"/>
                  <a:pt x="4009" y="1579"/>
                </a:cubicBezTo>
                <a:cubicBezTo>
                  <a:pt x="3838" y="1579"/>
                  <a:pt x="3665" y="1577"/>
                  <a:pt x="3489" y="1572"/>
                </a:cubicBezTo>
                <a:cubicBezTo>
                  <a:pt x="3096" y="1596"/>
                  <a:pt x="2679" y="1620"/>
                  <a:pt x="2310" y="1655"/>
                </a:cubicBezTo>
                <a:cubicBezTo>
                  <a:pt x="1917" y="1703"/>
                  <a:pt x="2084" y="1763"/>
                  <a:pt x="2405" y="1822"/>
                </a:cubicBezTo>
                <a:cubicBezTo>
                  <a:pt x="2501" y="1846"/>
                  <a:pt x="2560" y="1870"/>
                  <a:pt x="2632" y="1905"/>
                </a:cubicBezTo>
                <a:cubicBezTo>
                  <a:pt x="2413" y="1894"/>
                  <a:pt x="2196" y="1883"/>
                  <a:pt x="1996" y="1883"/>
                </a:cubicBezTo>
                <a:cubicBezTo>
                  <a:pt x="1772" y="1883"/>
                  <a:pt x="1569" y="1897"/>
                  <a:pt x="1405" y="1941"/>
                </a:cubicBezTo>
                <a:lnTo>
                  <a:pt x="1393" y="1941"/>
                </a:lnTo>
                <a:cubicBezTo>
                  <a:pt x="1312" y="1938"/>
                  <a:pt x="1228" y="1935"/>
                  <a:pt x="1149" y="1935"/>
                </a:cubicBezTo>
                <a:cubicBezTo>
                  <a:pt x="971" y="1935"/>
                  <a:pt x="819" y="1948"/>
                  <a:pt x="786" y="1989"/>
                </a:cubicBezTo>
                <a:cubicBezTo>
                  <a:pt x="727" y="2084"/>
                  <a:pt x="1084" y="2120"/>
                  <a:pt x="1405" y="2132"/>
                </a:cubicBezTo>
                <a:cubicBezTo>
                  <a:pt x="1596" y="2179"/>
                  <a:pt x="1596" y="2215"/>
                  <a:pt x="1369" y="2239"/>
                </a:cubicBezTo>
                <a:cubicBezTo>
                  <a:pt x="1203" y="2251"/>
                  <a:pt x="1072" y="2275"/>
                  <a:pt x="929" y="2298"/>
                </a:cubicBezTo>
                <a:cubicBezTo>
                  <a:pt x="875" y="2292"/>
                  <a:pt x="819" y="2289"/>
                  <a:pt x="762" y="2289"/>
                </a:cubicBezTo>
                <a:cubicBezTo>
                  <a:pt x="706" y="2289"/>
                  <a:pt x="649" y="2292"/>
                  <a:pt x="596" y="2298"/>
                </a:cubicBezTo>
                <a:cubicBezTo>
                  <a:pt x="786" y="2394"/>
                  <a:pt x="1048" y="2417"/>
                  <a:pt x="1346" y="2417"/>
                </a:cubicBezTo>
                <a:cubicBezTo>
                  <a:pt x="1465" y="2441"/>
                  <a:pt x="1596" y="2453"/>
                  <a:pt x="1727" y="2477"/>
                </a:cubicBezTo>
                <a:cubicBezTo>
                  <a:pt x="2155" y="2501"/>
                  <a:pt x="2596" y="2525"/>
                  <a:pt x="3024" y="2548"/>
                </a:cubicBezTo>
                <a:cubicBezTo>
                  <a:pt x="3013" y="2560"/>
                  <a:pt x="2989" y="2572"/>
                  <a:pt x="3001" y="2572"/>
                </a:cubicBezTo>
                <a:cubicBezTo>
                  <a:pt x="2977" y="2572"/>
                  <a:pt x="2953" y="2584"/>
                  <a:pt x="2929" y="2596"/>
                </a:cubicBezTo>
                <a:cubicBezTo>
                  <a:pt x="2870" y="2608"/>
                  <a:pt x="2798" y="2620"/>
                  <a:pt x="2727" y="2644"/>
                </a:cubicBezTo>
                <a:cubicBezTo>
                  <a:pt x="2667" y="2644"/>
                  <a:pt x="2620" y="2632"/>
                  <a:pt x="2560" y="2632"/>
                </a:cubicBezTo>
                <a:cubicBezTo>
                  <a:pt x="2322" y="2656"/>
                  <a:pt x="2167" y="2691"/>
                  <a:pt x="2084" y="2751"/>
                </a:cubicBezTo>
                <a:cubicBezTo>
                  <a:pt x="2076" y="2782"/>
                  <a:pt x="2035" y="2791"/>
                  <a:pt x="1980" y="2791"/>
                </a:cubicBezTo>
                <a:cubicBezTo>
                  <a:pt x="1890" y="2791"/>
                  <a:pt x="1763" y="2767"/>
                  <a:pt x="1668" y="2767"/>
                </a:cubicBezTo>
                <a:cubicBezTo>
                  <a:pt x="1641" y="2767"/>
                  <a:pt x="1616" y="2769"/>
                  <a:pt x="1596" y="2775"/>
                </a:cubicBezTo>
                <a:cubicBezTo>
                  <a:pt x="977" y="2834"/>
                  <a:pt x="953" y="2929"/>
                  <a:pt x="1369" y="3072"/>
                </a:cubicBezTo>
                <a:cubicBezTo>
                  <a:pt x="1762" y="3156"/>
                  <a:pt x="2191" y="3191"/>
                  <a:pt x="2655" y="3239"/>
                </a:cubicBezTo>
                <a:cubicBezTo>
                  <a:pt x="3286" y="3287"/>
                  <a:pt x="3917" y="3358"/>
                  <a:pt x="4537" y="3418"/>
                </a:cubicBezTo>
                <a:lnTo>
                  <a:pt x="4572" y="3703"/>
                </a:lnTo>
                <a:cubicBezTo>
                  <a:pt x="4167" y="3906"/>
                  <a:pt x="4298" y="4108"/>
                  <a:pt x="4977" y="4287"/>
                </a:cubicBezTo>
                <a:cubicBezTo>
                  <a:pt x="5060" y="4311"/>
                  <a:pt x="5156" y="4334"/>
                  <a:pt x="5203" y="4370"/>
                </a:cubicBezTo>
                <a:cubicBezTo>
                  <a:pt x="5370" y="4453"/>
                  <a:pt x="4858" y="4537"/>
                  <a:pt x="5191" y="4620"/>
                </a:cubicBezTo>
                <a:cubicBezTo>
                  <a:pt x="5453" y="4680"/>
                  <a:pt x="5906" y="4703"/>
                  <a:pt x="6275" y="4751"/>
                </a:cubicBezTo>
                <a:cubicBezTo>
                  <a:pt x="6382" y="4763"/>
                  <a:pt x="6465" y="4799"/>
                  <a:pt x="6561" y="4822"/>
                </a:cubicBezTo>
                <a:cubicBezTo>
                  <a:pt x="6442" y="4846"/>
                  <a:pt x="6311" y="4882"/>
                  <a:pt x="6191" y="4906"/>
                </a:cubicBezTo>
                <a:cubicBezTo>
                  <a:pt x="5989" y="4942"/>
                  <a:pt x="5775" y="4977"/>
                  <a:pt x="5608" y="5013"/>
                </a:cubicBezTo>
                <a:cubicBezTo>
                  <a:pt x="5418" y="5061"/>
                  <a:pt x="5358" y="5120"/>
                  <a:pt x="5549" y="5180"/>
                </a:cubicBezTo>
                <a:cubicBezTo>
                  <a:pt x="5668" y="5215"/>
                  <a:pt x="5882" y="5239"/>
                  <a:pt x="6061" y="5263"/>
                </a:cubicBezTo>
                <a:cubicBezTo>
                  <a:pt x="6180" y="5275"/>
                  <a:pt x="6334" y="5287"/>
                  <a:pt x="6453" y="5287"/>
                </a:cubicBezTo>
                <a:cubicBezTo>
                  <a:pt x="7362" y="5256"/>
                  <a:pt x="8277" y="5238"/>
                  <a:pt x="9203" y="5238"/>
                </a:cubicBezTo>
                <a:cubicBezTo>
                  <a:pt x="10050" y="5238"/>
                  <a:pt x="10906" y="5253"/>
                  <a:pt x="11776" y="5287"/>
                </a:cubicBezTo>
                <a:cubicBezTo>
                  <a:pt x="11990" y="5287"/>
                  <a:pt x="12180" y="5227"/>
                  <a:pt x="12383" y="5192"/>
                </a:cubicBezTo>
                <a:cubicBezTo>
                  <a:pt x="13038" y="5215"/>
                  <a:pt x="13704" y="5239"/>
                  <a:pt x="14359" y="5275"/>
                </a:cubicBezTo>
                <a:cubicBezTo>
                  <a:pt x="14919" y="5299"/>
                  <a:pt x="15169" y="5394"/>
                  <a:pt x="15240" y="5513"/>
                </a:cubicBezTo>
                <a:cubicBezTo>
                  <a:pt x="14752" y="5584"/>
                  <a:pt x="14681" y="5739"/>
                  <a:pt x="14419" y="5846"/>
                </a:cubicBezTo>
                <a:cubicBezTo>
                  <a:pt x="14312" y="5894"/>
                  <a:pt x="14276" y="5965"/>
                  <a:pt x="14371" y="6025"/>
                </a:cubicBezTo>
                <a:cubicBezTo>
                  <a:pt x="14728" y="6216"/>
                  <a:pt x="15002" y="6394"/>
                  <a:pt x="14228" y="6525"/>
                </a:cubicBezTo>
                <a:cubicBezTo>
                  <a:pt x="14359" y="6882"/>
                  <a:pt x="14038" y="7228"/>
                  <a:pt x="14538" y="7597"/>
                </a:cubicBezTo>
                <a:cubicBezTo>
                  <a:pt x="14681" y="7704"/>
                  <a:pt x="14990" y="7763"/>
                  <a:pt x="15419" y="7799"/>
                </a:cubicBezTo>
                <a:cubicBezTo>
                  <a:pt x="15478" y="7894"/>
                  <a:pt x="15681" y="7954"/>
                  <a:pt x="16026" y="8001"/>
                </a:cubicBezTo>
                <a:cubicBezTo>
                  <a:pt x="16276" y="8025"/>
                  <a:pt x="16502" y="8073"/>
                  <a:pt x="16729" y="8109"/>
                </a:cubicBezTo>
                <a:cubicBezTo>
                  <a:pt x="16979" y="8132"/>
                  <a:pt x="17229" y="8144"/>
                  <a:pt x="17479" y="8168"/>
                </a:cubicBezTo>
                <a:cubicBezTo>
                  <a:pt x="17562" y="8192"/>
                  <a:pt x="17645" y="8216"/>
                  <a:pt x="17729" y="8240"/>
                </a:cubicBezTo>
                <a:cubicBezTo>
                  <a:pt x="17467" y="8251"/>
                  <a:pt x="17264" y="8287"/>
                  <a:pt x="17074" y="8335"/>
                </a:cubicBezTo>
                <a:cubicBezTo>
                  <a:pt x="16943" y="8359"/>
                  <a:pt x="16800" y="8382"/>
                  <a:pt x="16657" y="8406"/>
                </a:cubicBezTo>
                <a:cubicBezTo>
                  <a:pt x="16514" y="8430"/>
                  <a:pt x="16383" y="8454"/>
                  <a:pt x="16240" y="8490"/>
                </a:cubicBezTo>
                <a:cubicBezTo>
                  <a:pt x="16086" y="8502"/>
                  <a:pt x="15990" y="8537"/>
                  <a:pt x="15836" y="8561"/>
                </a:cubicBezTo>
                <a:cubicBezTo>
                  <a:pt x="15836" y="8597"/>
                  <a:pt x="15824" y="8621"/>
                  <a:pt x="15824" y="8656"/>
                </a:cubicBezTo>
                <a:cubicBezTo>
                  <a:pt x="15995" y="8694"/>
                  <a:pt x="16161" y="8712"/>
                  <a:pt x="16329" y="8712"/>
                </a:cubicBezTo>
                <a:cubicBezTo>
                  <a:pt x="16430" y="8712"/>
                  <a:pt x="16531" y="8705"/>
                  <a:pt x="16633" y="8692"/>
                </a:cubicBezTo>
                <a:cubicBezTo>
                  <a:pt x="16675" y="8691"/>
                  <a:pt x="16715" y="8691"/>
                  <a:pt x="16756" y="8691"/>
                </a:cubicBezTo>
                <a:cubicBezTo>
                  <a:pt x="17925" y="8691"/>
                  <a:pt x="18709" y="9013"/>
                  <a:pt x="19872" y="9013"/>
                </a:cubicBezTo>
                <a:cubicBezTo>
                  <a:pt x="20062" y="9013"/>
                  <a:pt x="20253" y="9013"/>
                  <a:pt x="20431" y="9002"/>
                </a:cubicBezTo>
                <a:cubicBezTo>
                  <a:pt x="20491" y="8990"/>
                  <a:pt x="20574" y="8978"/>
                  <a:pt x="20658" y="8966"/>
                </a:cubicBezTo>
                <a:lnTo>
                  <a:pt x="20729" y="8966"/>
                </a:lnTo>
                <a:cubicBezTo>
                  <a:pt x="20324" y="9109"/>
                  <a:pt x="19907" y="9252"/>
                  <a:pt x="19491" y="9383"/>
                </a:cubicBezTo>
                <a:cubicBezTo>
                  <a:pt x="19606" y="9384"/>
                  <a:pt x="19720" y="9385"/>
                  <a:pt x="19831" y="9385"/>
                </a:cubicBezTo>
                <a:cubicBezTo>
                  <a:pt x="20511" y="9385"/>
                  <a:pt x="21104" y="9349"/>
                  <a:pt x="21503" y="9216"/>
                </a:cubicBezTo>
                <a:cubicBezTo>
                  <a:pt x="21594" y="9187"/>
                  <a:pt x="21691" y="9177"/>
                  <a:pt x="21792" y="9177"/>
                </a:cubicBezTo>
                <a:cubicBezTo>
                  <a:pt x="21979" y="9177"/>
                  <a:pt x="22178" y="9212"/>
                  <a:pt x="22372" y="9228"/>
                </a:cubicBezTo>
                <a:cubicBezTo>
                  <a:pt x="22612" y="9245"/>
                  <a:pt x="22842" y="9251"/>
                  <a:pt x="23068" y="9251"/>
                </a:cubicBezTo>
                <a:cubicBezTo>
                  <a:pt x="23627" y="9251"/>
                  <a:pt x="24154" y="9212"/>
                  <a:pt x="24706" y="9204"/>
                </a:cubicBezTo>
                <a:cubicBezTo>
                  <a:pt x="24892" y="9200"/>
                  <a:pt x="25075" y="9198"/>
                  <a:pt x="25260" y="9198"/>
                </a:cubicBezTo>
                <a:cubicBezTo>
                  <a:pt x="26268" y="9198"/>
                  <a:pt x="27295" y="9257"/>
                  <a:pt x="28825" y="9418"/>
                </a:cubicBezTo>
                <a:cubicBezTo>
                  <a:pt x="28027" y="9386"/>
                  <a:pt x="27330" y="9367"/>
                  <a:pt x="26693" y="9367"/>
                </a:cubicBezTo>
                <a:cubicBezTo>
                  <a:pt x="26171" y="9367"/>
                  <a:pt x="25691" y="9380"/>
                  <a:pt x="25230" y="9406"/>
                </a:cubicBezTo>
                <a:cubicBezTo>
                  <a:pt x="25158" y="9394"/>
                  <a:pt x="25099" y="9383"/>
                  <a:pt x="25015" y="9371"/>
                </a:cubicBezTo>
                <a:cubicBezTo>
                  <a:pt x="24825" y="9347"/>
                  <a:pt x="24634" y="9335"/>
                  <a:pt x="24444" y="9323"/>
                </a:cubicBezTo>
                <a:cubicBezTo>
                  <a:pt x="23976" y="9308"/>
                  <a:pt x="23513" y="9298"/>
                  <a:pt x="23067" y="9298"/>
                </a:cubicBezTo>
                <a:cubicBezTo>
                  <a:pt x="22094" y="9298"/>
                  <a:pt x="21197" y="9347"/>
                  <a:pt x="20479" y="9502"/>
                </a:cubicBezTo>
                <a:cubicBezTo>
                  <a:pt x="20241" y="9466"/>
                  <a:pt x="19991" y="9442"/>
                  <a:pt x="19705" y="9430"/>
                </a:cubicBezTo>
                <a:cubicBezTo>
                  <a:pt x="19526" y="9430"/>
                  <a:pt x="19336" y="9430"/>
                  <a:pt x="19169" y="9442"/>
                </a:cubicBezTo>
                <a:cubicBezTo>
                  <a:pt x="18991" y="9454"/>
                  <a:pt x="18824" y="9454"/>
                  <a:pt x="18657" y="9466"/>
                </a:cubicBezTo>
                <a:cubicBezTo>
                  <a:pt x="18491" y="9490"/>
                  <a:pt x="18324" y="9502"/>
                  <a:pt x="18181" y="9525"/>
                </a:cubicBezTo>
                <a:cubicBezTo>
                  <a:pt x="17491" y="9645"/>
                  <a:pt x="17598" y="9906"/>
                  <a:pt x="16729" y="10002"/>
                </a:cubicBezTo>
                <a:cubicBezTo>
                  <a:pt x="16348" y="10049"/>
                  <a:pt x="16633" y="10156"/>
                  <a:pt x="16979" y="10192"/>
                </a:cubicBezTo>
                <a:cubicBezTo>
                  <a:pt x="17967" y="10287"/>
                  <a:pt x="18657" y="10549"/>
                  <a:pt x="19765" y="10561"/>
                </a:cubicBezTo>
                <a:cubicBezTo>
                  <a:pt x="21836" y="10573"/>
                  <a:pt x="23908" y="10740"/>
                  <a:pt x="25968" y="10811"/>
                </a:cubicBezTo>
                <a:cubicBezTo>
                  <a:pt x="26131" y="10772"/>
                  <a:pt x="26326" y="10759"/>
                  <a:pt x="26537" y="10759"/>
                </a:cubicBezTo>
                <a:cubicBezTo>
                  <a:pt x="26772" y="10759"/>
                  <a:pt x="27027" y="10775"/>
                  <a:pt x="27277" y="10788"/>
                </a:cubicBezTo>
                <a:cubicBezTo>
                  <a:pt x="28081" y="10821"/>
                  <a:pt x="28925" y="10884"/>
                  <a:pt x="29707" y="10884"/>
                </a:cubicBezTo>
                <a:cubicBezTo>
                  <a:pt x="29770" y="10884"/>
                  <a:pt x="29834" y="10884"/>
                  <a:pt x="29897" y="10883"/>
                </a:cubicBezTo>
                <a:cubicBezTo>
                  <a:pt x="30107" y="10878"/>
                  <a:pt x="30316" y="10876"/>
                  <a:pt x="30524" y="10876"/>
                </a:cubicBezTo>
                <a:cubicBezTo>
                  <a:pt x="31451" y="10876"/>
                  <a:pt x="32369" y="10915"/>
                  <a:pt x="33302" y="10954"/>
                </a:cubicBezTo>
                <a:cubicBezTo>
                  <a:pt x="33527" y="10965"/>
                  <a:pt x="33754" y="10977"/>
                  <a:pt x="33967" y="10977"/>
                </a:cubicBezTo>
                <a:cubicBezTo>
                  <a:pt x="34207" y="10977"/>
                  <a:pt x="34429" y="10963"/>
                  <a:pt x="34612" y="10918"/>
                </a:cubicBezTo>
                <a:cubicBezTo>
                  <a:pt x="35362" y="10942"/>
                  <a:pt x="36088" y="10966"/>
                  <a:pt x="36838" y="10966"/>
                </a:cubicBezTo>
                <a:cubicBezTo>
                  <a:pt x="38898" y="10966"/>
                  <a:pt x="40982" y="10966"/>
                  <a:pt x="43065" y="11026"/>
                </a:cubicBezTo>
                <a:cubicBezTo>
                  <a:pt x="44565" y="11073"/>
                  <a:pt x="46018" y="11061"/>
                  <a:pt x="47506" y="11109"/>
                </a:cubicBezTo>
                <a:cubicBezTo>
                  <a:pt x="47532" y="11110"/>
                  <a:pt x="47558" y="11111"/>
                  <a:pt x="47584" y="11111"/>
                </a:cubicBezTo>
                <a:cubicBezTo>
                  <a:pt x="47796" y="11111"/>
                  <a:pt x="48009" y="11072"/>
                  <a:pt x="48221" y="11061"/>
                </a:cubicBezTo>
                <a:cubicBezTo>
                  <a:pt x="49435" y="11097"/>
                  <a:pt x="50626" y="11133"/>
                  <a:pt x="51828" y="11133"/>
                </a:cubicBezTo>
                <a:cubicBezTo>
                  <a:pt x="52169" y="11131"/>
                  <a:pt x="52511" y="11130"/>
                  <a:pt x="52854" y="11130"/>
                </a:cubicBezTo>
                <a:cubicBezTo>
                  <a:pt x="54304" y="11130"/>
                  <a:pt x="55765" y="11147"/>
                  <a:pt x="57210" y="11157"/>
                </a:cubicBezTo>
                <a:cubicBezTo>
                  <a:pt x="57738" y="11201"/>
                  <a:pt x="58250" y="11215"/>
                  <a:pt x="58755" y="11215"/>
                </a:cubicBezTo>
                <a:cubicBezTo>
                  <a:pt x="59204" y="11215"/>
                  <a:pt x="59648" y="11204"/>
                  <a:pt x="60091" y="11192"/>
                </a:cubicBezTo>
                <a:cubicBezTo>
                  <a:pt x="60829" y="11228"/>
                  <a:pt x="61567" y="11264"/>
                  <a:pt x="62306" y="11276"/>
                </a:cubicBezTo>
                <a:cubicBezTo>
                  <a:pt x="64032" y="11299"/>
                  <a:pt x="65758" y="11311"/>
                  <a:pt x="67485" y="11335"/>
                </a:cubicBezTo>
                <a:cubicBezTo>
                  <a:pt x="67187" y="11216"/>
                  <a:pt x="66687" y="11216"/>
                  <a:pt x="66235" y="11180"/>
                </a:cubicBezTo>
                <a:cubicBezTo>
                  <a:pt x="65175" y="11073"/>
                  <a:pt x="64092" y="10990"/>
                  <a:pt x="62984" y="10954"/>
                </a:cubicBezTo>
                <a:cubicBezTo>
                  <a:pt x="62803" y="10979"/>
                  <a:pt x="62604" y="10988"/>
                  <a:pt x="62393" y="10988"/>
                </a:cubicBezTo>
                <a:cubicBezTo>
                  <a:pt x="61878" y="10988"/>
                  <a:pt x="61299" y="10935"/>
                  <a:pt x="60781" y="10935"/>
                </a:cubicBezTo>
                <a:cubicBezTo>
                  <a:pt x="60494" y="10935"/>
                  <a:pt x="60225" y="10951"/>
                  <a:pt x="59996" y="11002"/>
                </a:cubicBezTo>
                <a:cubicBezTo>
                  <a:pt x="59551" y="10949"/>
                  <a:pt x="59123" y="10922"/>
                  <a:pt x="58714" y="10922"/>
                </a:cubicBezTo>
                <a:cubicBezTo>
                  <a:pt x="58379" y="10922"/>
                  <a:pt x="58056" y="10940"/>
                  <a:pt x="57746" y="10978"/>
                </a:cubicBezTo>
                <a:cubicBezTo>
                  <a:pt x="57888" y="10871"/>
                  <a:pt x="58103" y="10752"/>
                  <a:pt x="57329" y="10657"/>
                </a:cubicBezTo>
                <a:cubicBezTo>
                  <a:pt x="56896" y="10648"/>
                  <a:pt x="56457" y="10600"/>
                  <a:pt x="56036" y="10600"/>
                </a:cubicBezTo>
                <a:cubicBezTo>
                  <a:pt x="55889" y="10600"/>
                  <a:pt x="55744" y="10605"/>
                  <a:pt x="55602" y="10621"/>
                </a:cubicBezTo>
                <a:cubicBezTo>
                  <a:pt x="55460" y="10609"/>
                  <a:pt x="55329" y="10609"/>
                  <a:pt x="55186" y="10597"/>
                </a:cubicBezTo>
                <a:cubicBezTo>
                  <a:pt x="53846" y="10484"/>
                  <a:pt x="52545" y="10466"/>
                  <a:pt x="51252" y="10466"/>
                </a:cubicBezTo>
                <a:cubicBezTo>
                  <a:pt x="50655" y="10466"/>
                  <a:pt x="50060" y="10470"/>
                  <a:pt x="49463" y="10470"/>
                </a:cubicBezTo>
                <a:cubicBezTo>
                  <a:pt x="48767" y="10470"/>
                  <a:pt x="48069" y="10465"/>
                  <a:pt x="47363" y="10442"/>
                </a:cubicBezTo>
                <a:lnTo>
                  <a:pt x="47363" y="10442"/>
                </a:lnTo>
                <a:cubicBezTo>
                  <a:pt x="47339" y="10490"/>
                  <a:pt x="47363" y="10514"/>
                  <a:pt x="47411" y="10537"/>
                </a:cubicBezTo>
                <a:lnTo>
                  <a:pt x="47363" y="10537"/>
                </a:lnTo>
                <a:cubicBezTo>
                  <a:pt x="47292" y="10526"/>
                  <a:pt x="47232" y="10526"/>
                  <a:pt x="47161" y="10526"/>
                </a:cubicBezTo>
                <a:cubicBezTo>
                  <a:pt x="47078" y="10514"/>
                  <a:pt x="46994" y="10490"/>
                  <a:pt x="46935" y="10466"/>
                </a:cubicBezTo>
                <a:cubicBezTo>
                  <a:pt x="46219" y="10381"/>
                  <a:pt x="45618" y="10209"/>
                  <a:pt x="44806" y="10209"/>
                </a:cubicBezTo>
                <a:cubicBezTo>
                  <a:pt x="44713" y="10209"/>
                  <a:pt x="44617" y="10211"/>
                  <a:pt x="44518" y="10216"/>
                </a:cubicBezTo>
                <a:cubicBezTo>
                  <a:pt x="44256" y="10216"/>
                  <a:pt x="43994" y="10204"/>
                  <a:pt x="43744" y="10192"/>
                </a:cubicBezTo>
                <a:cubicBezTo>
                  <a:pt x="43571" y="10209"/>
                  <a:pt x="43393" y="10215"/>
                  <a:pt x="43212" y="10215"/>
                </a:cubicBezTo>
                <a:cubicBezTo>
                  <a:pt x="42868" y="10215"/>
                  <a:pt x="42515" y="10192"/>
                  <a:pt x="42172" y="10168"/>
                </a:cubicBezTo>
                <a:cubicBezTo>
                  <a:pt x="40645" y="10082"/>
                  <a:pt x="39154" y="10047"/>
                  <a:pt x="37679" y="10047"/>
                </a:cubicBezTo>
                <a:cubicBezTo>
                  <a:pt x="36727" y="10047"/>
                  <a:pt x="35781" y="10062"/>
                  <a:pt x="34838" y="10085"/>
                </a:cubicBezTo>
                <a:cubicBezTo>
                  <a:pt x="34659" y="10097"/>
                  <a:pt x="34481" y="10109"/>
                  <a:pt x="34314" y="10133"/>
                </a:cubicBezTo>
                <a:cubicBezTo>
                  <a:pt x="34278" y="10133"/>
                  <a:pt x="34231" y="10145"/>
                  <a:pt x="34195" y="10145"/>
                </a:cubicBezTo>
                <a:cubicBezTo>
                  <a:pt x="33945" y="10133"/>
                  <a:pt x="33683" y="10121"/>
                  <a:pt x="33433" y="10109"/>
                </a:cubicBezTo>
                <a:cubicBezTo>
                  <a:pt x="33385" y="10109"/>
                  <a:pt x="33338" y="10109"/>
                  <a:pt x="33290" y="10133"/>
                </a:cubicBezTo>
                <a:cubicBezTo>
                  <a:pt x="33278" y="10133"/>
                  <a:pt x="33290" y="10133"/>
                  <a:pt x="33278" y="10145"/>
                </a:cubicBezTo>
                <a:cubicBezTo>
                  <a:pt x="32116" y="9991"/>
                  <a:pt x="30960" y="9953"/>
                  <a:pt x="29806" y="9953"/>
                </a:cubicBezTo>
                <a:cubicBezTo>
                  <a:pt x="29352" y="9953"/>
                  <a:pt x="28898" y="9959"/>
                  <a:pt x="28444" y="9966"/>
                </a:cubicBezTo>
                <a:cubicBezTo>
                  <a:pt x="27932" y="9978"/>
                  <a:pt x="27432" y="9990"/>
                  <a:pt x="26932" y="10014"/>
                </a:cubicBezTo>
                <a:cubicBezTo>
                  <a:pt x="26873" y="10014"/>
                  <a:pt x="26813" y="10026"/>
                  <a:pt x="26754" y="10037"/>
                </a:cubicBezTo>
                <a:cubicBezTo>
                  <a:pt x="26706" y="10026"/>
                  <a:pt x="26658" y="10026"/>
                  <a:pt x="26611" y="10014"/>
                </a:cubicBezTo>
                <a:cubicBezTo>
                  <a:pt x="26289" y="9978"/>
                  <a:pt x="25968" y="9954"/>
                  <a:pt x="25646" y="9918"/>
                </a:cubicBezTo>
                <a:cubicBezTo>
                  <a:pt x="26171" y="9911"/>
                  <a:pt x="26698" y="9907"/>
                  <a:pt x="27227" y="9907"/>
                </a:cubicBezTo>
                <a:cubicBezTo>
                  <a:pt x="29138" y="9907"/>
                  <a:pt x="31077" y="9950"/>
                  <a:pt x="33016" y="9978"/>
                </a:cubicBezTo>
                <a:cubicBezTo>
                  <a:pt x="33016" y="9978"/>
                  <a:pt x="33028" y="10002"/>
                  <a:pt x="33028" y="10002"/>
                </a:cubicBezTo>
                <a:cubicBezTo>
                  <a:pt x="33573" y="10002"/>
                  <a:pt x="34097" y="9982"/>
                  <a:pt x="34642" y="9982"/>
                </a:cubicBezTo>
                <a:cubicBezTo>
                  <a:pt x="34824" y="9982"/>
                  <a:pt x="35008" y="9984"/>
                  <a:pt x="35195" y="9990"/>
                </a:cubicBezTo>
                <a:cubicBezTo>
                  <a:pt x="36933" y="10014"/>
                  <a:pt x="38660" y="10014"/>
                  <a:pt x="40386" y="10026"/>
                </a:cubicBezTo>
                <a:cubicBezTo>
                  <a:pt x="40184" y="9954"/>
                  <a:pt x="39874" y="9918"/>
                  <a:pt x="39529" y="9906"/>
                </a:cubicBezTo>
                <a:cubicBezTo>
                  <a:pt x="39370" y="9899"/>
                  <a:pt x="39217" y="9896"/>
                  <a:pt x="39066" y="9896"/>
                </a:cubicBezTo>
                <a:cubicBezTo>
                  <a:pt x="38763" y="9896"/>
                  <a:pt x="38469" y="9906"/>
                  <a:pt x="38160" y="9906"/>
                </a:cubicBezTo>
                <a:cubicBezTo>
                  <a:pt x="37267" y="9895"/>
                  <a:pt x="36326" y="9930"/>
                  <a:pt x="35517" y="9728"/>
                </a:cubicBezTo>
                <a:cubicBezTo>
                  <a:pt x="35648" y="9728"/>
                  <a:pt x="35779" y="9740"/>
                  <a:pt x="35898" y="9740"/>
                </a:cubicBezTo>
                <a:cubicBezTo>
                  <a:pt x="36100" y="9716"/>
                  <a:pt x="36350" y="9704"/>
                  <a:pt x="36588" y="9704"/>
                </a:cubicBezTo>
                <a:cubicBezTo>
                  <a:pt x="36898" y="9716"/>
                  <a:pt x="37219" y="9740"/>
                  <a:pt x="37529" y="9752"/>
                </a:cubicBezTo>
                <a:cubicBezTo>
                  <a:pt x="38195" y="9760"/>
                  <a:pt x="38860" y="9764"/>
                  <a:pt x="39522" y="9764"/>
                </a:cubicBezTo>
                <a:cubicBezTo>
                  <a:pt x="40730" y="9764"/>
                  <a:pt x="41929" y="9751"/>
                  <a:pt x="43113" y="9728"/>
                </a:cubicBezTo>
                <a:cubicBezTo>
                  <a:pt x="43196" y="9732"/>
                  <a:pt x="43275" y="9735"/>
                  <a:pt x="43351" y="9735"/>
                </a:cubicBezTo>
                <a:cubicBezTo>
                  <a:pt x="43482" y="9735"/>
                  <a:pt x="43602" y="9727"/>
                  <a:pt x="43708" y="9704"/>
                </a:cubicBezTo>
                <a:cubicBezTo>
                  <a:pt x="43744" y="9680"/>
                  <a:pt x="43768" y="9656"/>
                  <a:pt x="43803" y="9633"/>
                </a:cubicBezTo>
                <a:cubicBezTo>
                  <a:pt x="45708" y="9716"/>
                  <a:pt x="47590" y="9704"/>
                  <a:pt x="49459" y="9716"/>
                </a:cubicBezTo>
                <a:cubicBezTo>
                  <a:pt x="50004" y="9724"/>
                  <a:pt x="50589" y="9761"/>
                  <a:pt x="51144" y="9761"/>
                </a:cubicBezTo>
                <a:cubicBezTo>
                  <a:pt x="51449" y="9761"/>
                  <a:pt x="51744" y="9750"/>
                  <a:pt x="52019" y="9716"/>
                </a:cubicBezTo>
                <a:cubicBezTo>
                  <a:pt x="54495" y="9823"/>
                  <a:pt x="56912" y="9799"/>
                  <a:pt x="59341" y="9823"/>
                </a:cubicBezTo>
                <a:cubicBezTo>
                  <a:pt x="59583" y="9842"/>
                  <a:pt x="59823" y="9860"/>
                  <a:pt x="60042" y="9860"/>
                </a:cubicBezTo>
                <a:cubicBezTo>
                  <a:pt x="60242" y="9860"/>
                  <a:pt x="60426" y="9845"/>
                  <a:pt x="60579" y="9799"/>
                </a:cubicBezTo>
                <a:lnTo>
                  <a:pt x="60591" y="9799"/>
                </a:lnTo>
                <a:cubicBezTo>
                  <a:pt x="61102" y="9834"/>
                  <a:pt x="61594" y="9847"/>
                  <a:pt x="62074" y="9847"/>
                </a:cubicBezTo>
                <a:cubicBezTo>
                  <a:pt x="63383" y="9847"/>
                  <a:pt x="64610" y="9752"/>
                  <a:pt x="65925" y="9752"/>
                </a:cubicBezTo>
                <a:cubicBezTo>
                  <a:pt x="66342" y="9775"/>
                  <a:pt x="66747" y="9787"/>
                  <a:pt x="67163" y="9799"/>
                </a:cubicBezTo>
                <a:cubicBezTo>
                  <a:pt x="67961" y="9835"/>
                  <a:pt x="68759" y="9871"/>
                  <a:pt x="69568" y="9906"/>
                </a:cubicBezTo>
                <a:cubicBezTo>
                  <a:pt x="69650" y="9909"/>
                  <a:pt x="69729" y="9911"/>
                  <a:pt x="69807" y="9911"/>
                </a:cubicBezTo>
                <a:cubicBezTo>
                  <a:pt x="70056" y="9911"/>
                  <a:pt x="70279" y="9895"/>
                  <a:pt x="70461" y="9859"/>
                </a:cubicBezTo>
                <a:cubicBezTo>
                  <a:pt x="72247" y="9966"/>
                  <a:pt x="73986" y="9918"/>
                  <a:pt x="75772" y="10002"/>
                </a:cubicBezTo>
                <a:cubicBezTo>
                  <a:pt x="75819" y="9966"/>
                  <a:pt x="75795" y="9930"/>
                  <a:pt x="75724" y="9895"/>
                </a:cubicBezTo>
                <a:cubicBezTo>
                  <a:pt x="75736" y="9895"/>
                  <a:pt x="75748" y="9895"/>
                  <a:pt x="75760" y="9906"/>
                </a:cubicBezTo>
                <a:cubicBezTo>
                  <a:pt x="75914" y="9906"/>
                  <a:pt x="76057" y="9918"/>
                  <a:pt x="76212" y="9930"/>
                </a:cubicBezTo>
                <a:cubicBezTo>
                  <a:pt x="77010" y="9966"/>
                  <a:pt x="77819" y="9990"/>
                  <a:pt x="78617" y="10026"/>
                </a:cubicBezTo>
                <a:cubicBezTo>
                  <a:pt x="78427" y="9906"/>
                  <a:pt x="78046" y="9799"/>
                  <a:pt x="77546" y="9799"/>
                </a:cubicBezTo>
                <a:cubicBezTo>
                  <a:pt x="76272" y="9799"/>
                  <a:pt x="75022" y="9656"/>
                  <a:pt x="73759" y="9621"/>
                </a:cubicBezTo>
                <a:cubicBezTo>
                  <a:pt x="73628" y="9621"/>
                  <a:pt x="73509" y="9621"/>
                  <a:pt x="73378" y="9609"/>
                </a:cubicBezTo>
                <a:cubicBezTo>
                  <a:pt x="73236" y="9609"/>
                  <a:pt x="73093" y="9597"/>
                  <a:pt x="72950" y="9597"/>
                </a:cubicBezTo>
                <a:cubicBezTo>
                  <a:pt x="72795" y="9573"/>
                  <a:pt x="72628" y="9561"/>
                  <a:pt x="72462" y="9549"/>
                </a:cubicBezTo>
                <a:cubicBezTo>
                  <a:pt x="72283" y="9514"/>
                  <a:pt x="72057" y="9502"/>
                  <a:pt x="71843" y="9490"/>
                </a:cubicBezTo>
                <a:lnTo>
                  <a:pt x="71843" y="9490"/>
                </a:lnTo>
                <a:cubicBezTo>
                  <a:pt x="71962" y="9496"/>
                  <a:pt x="72087" y="9502"/>
                  <a:pt x="72206" y="9502"/>
                </a:cubicBezTo>
                <a:cubicBezTo>
                  <a:pt x="72325" y="9502"/>
                  <a:pt x="72438" y="9496"/>
                  <a:pt x="72533" y="9478"/>
                </a:cubicBezTo>
                <a:cubicBezTo>
                  <a:pt x="72664" y="9454"/>
                  <a:pt x="72807" y="9418"/>
                  <a:pt x="72950" y="9394"/>
                </a:cubicBezTo>
                <a:lnTo>
                  <a:pt x="73807" y="9430"/>
                </a:lnTo>
                <a:cubicBezTo>
                  <a:pt x="74867" y="9478"/>
                  <a:pt x="75938" y="9525"/>
                  <a:pt x="76998" y="9573"/>
                </a:cubicBezTo>
                <a:cubicBezTo>
                  <a:pt x="77165" y="9561"/>
                  <a:pt x="77296" y="9537"/>
                  <a:pt x="77450" y="9514"/>
                </a:cubicBezTo>
                <a:cubicBezTo>
                  <a:pt x="78677" y="9561"/>
                  <a:pt x="79891" y="9609"/>
                  <a:pt x="81106" y="9656"/>
                </a:cubicBezTo>
                <a:cubicBezTo>
                  <a:pt x="81234" y="9647"/>
                  <a:pt x="81366" y="9643"/>
                  <a:pt x="81500" y="9643"/>
                </a:cubicBezTo>
                <a:cubicBezTo>
                  <a:pt x="82037" y="9643"/>
                  <a:pt x="82611" y="9704"/>
                  <a:pt x="83153" y="9704"/>
                </a:cubicBezTo>
                <a:cubicBezTo>
                  <a:pt x="83332" y="9716"/>
                  <a:pt x="83499" y="9728"/>
                  <a:pt x="83665" y="9752"/>
                </a:cubicBezTo>
                <a:cubicBezTo>
                  <a:pt x="83963" y="9775"/>
                  <a:pt x="84273" y="9799"/>
                  <a:pt x="84570" y="9799"/>
                </a:cubicBezTo>
                <a:cubicBezTo>
                  <a:pt x="85118" y="9799"/>
                  <a:pt x="85666" y="9811"/>
                  <a:pt x="86225" y="9859"/>
                </a:cubicBezTo>
                <a:cubicBezTo>
                  <a:pt x="86404" y="9871"/>
                  <a:pt x="86594" y="9883"/>
                  <a:pt x="86773" y="9883"/>
                </a:cubicBezTo>
                <a:cubicBezTo>
                  <a:pt x="86824" y="9882"/>
                  <a:pt x="86874" y="9882"/>
                  <a:pt x="86924" y="9882"/>
                </a:cubicBezTo>
                <a:cubicBezTo>
                  <a:pt x="89183" y="9882"/>
                  <a:pt x="90917" y="10396"/>
                  <a:pt x="93095" y="10478"/>
                </a:cubicBezTo>
                <a:cubicBezTo>
                  <a:pt x="93238" y="10490"/>
                  <a:pt x="93369" y="10502"/>
                  <a:pt x="93500" y="10514"/>
                </a:cubicBezTo>
                <a:cubicBezTo>
                  <a:pt x="93821" y="10549"/>
                  <a:pt x="93691" y="10585"/>
                  <a:pt x="93524" y="10597"/>
                </a:cubicBezTo>
                <a:cubicBezTo>
                  <a:pt x="92702" y="10704"/>
                  <a:pt x="92917" y="10835"/>
                  <a:pt x="93762" y="10883"/>
                </a:cubicBezTo>
                <a:cubicBezTo>
                  <a:pt x="94676" y="10935"/>
                  <a:pt x="95615" y="11024"/>
                  <a:pt x="96525" y="11024"/>
                </a:cubicBezTo>
                <a:cubicBezTo>
                  <a:pt x="96871" y="11024"/>
                  <a:pt x="97213" y="11011"/>
                  <a:pt x="97548" y="10978"/>
                </a:cubicBezTo>
                <a:cubicBezTo>
                  <a:pt x="97667" y="10978"/>
                  <a:pt x="97798" y="10990"/>
                  <a:pt x="97917" y="10990"/>
                </a:cubicBezTo>
                <a:cubicBezTo>
                  <a:pt x="98432" y="11080"/>
                  <a:pt x="98939" y="11122"/>
                  <a:pt x="99435" y="11122"/>
                </a:cubicBezTo>
                <a:cubicBezTo>
                  <a:pt x="99788" y="11122"/>
                  <a:pt x="100136" y="11101"/>
                  <a:pt x="100477" y="11061"/>
                </a:cubicBezTo>
                <a:cubicBezTo>
                  <a:pt x="100418" y="11038"/>
                  <a:pt x="100370" y="11026"/>
                  <a:pt x="100310" y="11002"/>
                </a:cubicBezTo>
                <a:lnTo>
                  <a:pt x="100429" y="11002"/>
                </a:lnTo>
                <a:cubicBezTo>
                  <a:pt x="101096" y="11038"/>
                  <a:pt x="101763" y="11061"/>
                  <a:pt x="102442" y="11097"/>
                </a:cubicBezTo>
                <a:cubicBezTo>
                  <a:pt x="102596" y="11157"/>
                  <a:pt x="102753" y="11187"/>
                  <a:pt x="102915" y="11187"/>
                </a:cubicBezTo>
                <a:cubicBezTo>
                  <a:pt x="103041" y="11187"/>
                  <a:pt x="103169" y="11169"/>
                  <a:pt x="103299" y="11133"/>
                </a:cubicBezTo>
                <a:cubicBezTo>
                  <a:pt x="104382" y="11180"/>
                  <a:pt x="105466" y="11228"/>
                  <a:pt x="106549" y="11264"/>
                </a:cubicBezTo>
                <a:cubicBezTo>
                  <a:pt x="107645" y="11323"/>
                  <a:pt x="108740" y="11371"/>
                  <a:pt x="109835" y="11419"/>
                </a:cubicBezTo>
                <a:cubicBezTo>
                  <a:pt x="113312" y="11573"/>
                  <a:pt x="116777" y="11728"/>
                  <a:pt x="120241" y="11883"/>
                </a:cubicBezTo>
                <a:cubicBezTo>
                  <a:pt x="120653" y="11898"/>
                  <a:pt x="121087" y="11936"/>
                  <a:pt x="121495" y="11936"/>
                </a:cubicBezTo>
                <a:cubicBezTo>
                  <a:pt x="121737" y="11936"/>
                  <a:pt x="121969" y="11923"/>
                  <a:pt x="122182" y="11883"/>
                </a:cubicBezTo>
                <a:cubicBezTo>
                  <a:pt x="124028" y="11966"/>
                  <a:pt x="125873" y="12073"/>
                  <a:pt x="127683" y="12097"/>
                </a:cubicBezTo>
                <a:cubicBezTo>
                  <a:pt x="129516" y="12133"/>
                  <a:pt x="131350" y="12204"/>
                  <a:pt x="133172" y="12276"/>
                </a:cubicBezTo>
                <a:cubicBezTo>
                  <a:pt x="133850" y="12300"/>
                  <a:pt x="134529" y="12323"/>
                  <a:pt x="135220" y="12347"/>
                </a:cubicBezTo>
                <a:cubicBezTo>
                  <a:pt x="135346" y="12352"/>
                  <a:pt x="135469" y="12354"/>
                  <a:pt x="135588" y="12354"/>
                </a:cubicBezTo>
                <a:cubicBezTo>
                  <a:pt x="135795" y="12354"/>
                  <a:pt x="135991" y="12346"/>
                  <a:pt x="136172" y="12323"/>
                </a:cubicBezTo>
                <a:cubicBezTo>
                  <a:pt x="137150" y="12352"/>
                  <a:pt x="138143" y="12424"/>
                  <a:pt x="139104" y="12424"/>
                </a:cubicBezTo>
                <a:cubicBezTo>
                  <a:pt x="139359" y="12424"/>
                  <a:pt x="139613" y="12419"/>
                  <a:pt x="139863" y="12407"/>
                </a:cubicBezTo>
                <a:lnTo>
                  <a:pt x="140006" y="12419"/>
                </a:lnTo>
                <a:lnTo>
                  <a:pt x="140149" y="12419"/>
                </a:lnTo>
                <a:cubicBezTo>
                  <a:pt x="140338" y="12462"/>
                  <a:pt x="140527" y="12488"/>
                  <a:pt x="140715" y="12488"/>
                </a:cubicBezTo>
                <a:cubicBezTo>
                  <a:pt x="140836" y="12488"/>
                  <a:pt x="140957" y="12478"/>
                  <a:pt x="141077" y="12454"/>
                </a:cubicBezTo>
                <a:lnTo>
                  <a:pt x="140994" y="12419"/>
                </a:lnTo>
                <a:lnTo>
                  <a:pt x="141018" y="12419"/>
                </a:lnTo>
                <a:cubicBezTo>
                  <a:pt x="141042" y="12431"/>
                  <a:pt x="141065" y="12442"/>
                  <a:pt x="141077" y="12454"/>
                </a:cubicBezTo>
                <a:cubicBezTo>
                  <a:pt x="142280" y="12502"/>
                  <a:pt x="143482" y="12538"/>
                  <a:pt x="144673" y="12585"/>
                </a:cubicBezTo>
                <a:cubicBezTo>
                  <a:pt x="144899" y="12538"/>
                  <a:pt x="145221" y="12538"/>
                  <a:pt x="145542" y="12538"/>
                </a:cubicBezTo>
                <a:cubicBezTo>
                  <a:pt x="145665" y="12544"/>
                  <a:pt x="145783" y="12546"/>
                  <a:pt x="145898" y="12546"/>
                </a:cubicBezTo>
                <a:cubicBezTo>
                  <a:pt x="146447" y="12546"/>
                  <a:pt x="146911" y="12486"/>
                  <a:pt x="147423" y="12466"/>
                </a:cubicBezTo>
                <a:cubicBezTo>
                  <a:pt x="147659" y="12457"/>
                  <a:pt x="147907" y="12434"/>
                  <a:pt x="148144" y="12434"/>
                </a:cubicBezTo>
                <a:cubicBezTo>
                  <a:pt x="148219" y="12434"/>
                  <a:pt x="148292" y="12437"/>
                  <a:pt x="148364" y="12442"/>
                </a:cubicBezTo>
                <a:cubicBezTo>
                  <a:pt x="150186" y="12550"/>
                  <a:pt x="151960" y="12502"/>
                  <a:pt x="153769" y="12609"/>
                </a:cubicBezTo>
                <a:cubicBezTo>
                  <a:pt x="154043" y="12633"/>
                  <a:pt x="154329" y="12645"/>
                  <a:pt x="154603" y="12669"/>
                </a:cubicBezTo>
                <a:cubicBezTo>
                  <a:pt x="156377" y="12740"/>
                  <a:pt x="158139" y="12823"/>
                  <a:pt x="159913" y="12895"/>
                </a:cubicBezTo>
                <a:cubicBezTo>
                  <a:pt x="160085" y="12883"/>
                  <a:pt x="160259" y="12879"/>
                  <a:pt x="160436" y="12879"/>
                </a:cubicBezTo>
                <a:cubicBezTo>
                  <a:pt x="161197" y="12879"/>
                  <a:pt x="161994" y="12966"/>
                  <a:pt x="162752" y="12966"/>
                </a:cubicBezTo>
                <a:cubicBezTo>
                  <a:pt x="162903" y="12966"/>
                  <a:pt x="163052" y="12963"/>
                  <a:pt x="163199" y="12954"/>
                </a:cubicBezTo>
                <a:cubicBezTo>
                  <a:pt x="163890" y="12990"/>
                  <a:pt x="164580" y="13014"/>
                  <a:pt x="165259" y="13038"/>
                </a:cubicBezTo>
                <a:cubicBezTo>
                  <a:pt x="165390" y="13014"/>
                  <a:pt x="165414" y="12990"/>
                  <a:pt x="165295" y="12966"/>
                </a:cubicBezTo>
                <a:cubicBezTo>
                  <a:pt x="164807" y="12847"/>
                  <a:pt x="164223" y="12800"/>
                  <a:pt x="163592" y="12776"/>
                </a:cubicBezTo>
                <a:cubicBezTo>
                  <a:pt x="162509" y="12728"/>
                  <a:pt x="161425" y="12669"/>
                  <a:pt x="160342" y="12621"/>
                </a:cubicBezTo>
                <a:cubicBezTo>
                  <a:pt x="160261" y="12606"/>
                  <a:pt x="160175" y="12596"/>
                  <a:pt x="160094" y="12596"/>
                </a:cubicBezTo>
                <a:cubicBezTo>
                  <a:pt x="160043" y="12596"/>
                  <a:pt x="159994" y="12600"/>
                  <a:pt x="159949" y="12609"/>
                </a:cubicBezTo>
                <a:cubicBezTo>
                  <a:pt x="159663" y="12597"/>
                  <a:pt x="159389" y="12585"/>
                  <a:pt x="159115" y="12562"/>
                </a:cubicBezTo>
                <a:cubicBezTo>
                  <a:pt x="159032" y="12548"/>
                  <a:pt x="158956" y="12542"/>
                  <a:pt x="158882" y="12542"/>
                </a:cubicBezTo>
                <a:cubicBezTo>
                  <a:pt x="158829" y="12542"/>
                  <a:pt x="158777" y="12545"/>
                  <a:pt x="158722" y="12550"/>
                </a:cubicBezTo>
                <a:cubicBezTo>
                  <a:pt x="157901" y="12514"/>
                  <a:pt x="157079" y="12478"/>
                  <a:pt x="156258" y="12442"/>
                </a:cubicBezTo>
                <a:cubicBezTo>
                  <a:pt x="156186" y="12431"/>
                  <a:pt x="156115" y="12407"/>
                  <a:pt x="156032" y="12395"/>
                </a:cubicBezTo>
                <a:cubicBezTo>
                  <a:pt x="156067" y="12395"/>
                  <a:pt x="156103" y="12383"/>
                  <a:pt x="156151" y="12383"/>
                </a:cubicBezTo>
                <a:lnTo>
                  <a:pt x="156270" y="12383"/>
                </a:lnTo>
                <a:cubicBezTo>
                  <a:pt x="156496" y="12407"/>
                  <a:pt x="156734" y="12419"/>
                  <a:pt x="156960" y="12419"/>
                </a:cubicBezTo>
                <a:cubicBezTo>
                  <a:pt x="158341" y="12478"/>
                  <a:pt x="159711" y="12562"/>
                  <a:pt x="161080" y="12573"/>
                </a:cubicBezTo>
                <a:cubicBezTo>
                  <a:pt x="161268" y="12566"/>
                  <a:pt x="161458" y="12562"/>
                  <a:pt x="161649" y="12562"/>
                </a:cubicBezTo>
                <a:cubicBezTo>
                  <a:pt x="162336" y="12562"/>
                  <a:pt x="163036" y="12605"/>
                  <a:pt x="163735" y="12633"/>
                </a:cubicBezTo>
                <a:cubicBezTo>
                  <a:pt x="164330" y="12669"/>
                  <a:pt x="164914" y="12704"/>
                  <a:pt x="165509" y="12740"/>
                </a:cubicBezTo>
                <a:cubicBezTo>
                  <a:pt x="165735" y="12764"/>
                  <a:pt x="165961" y="12800"/>
                  <a:pt x="166176" y="12823"/>
                </a:cubicBezTo>
                <a:cubicBezTo>
                  <a:pt x="166521" y="12871"/>
                  <a:pt x="166747" y="13014"/>
                  <a:pt x="167057" y="13026"/>
                </a:cubicBezTo>
                <a:cubicBezTo>
                  <a:pt x="167083" y="13028"/>
                  <a:pt x="167109" y="13029"/>
                  <a:pt x="167135" y="13029"/>
                </a:cubicBezTo>
                <a:cubicBezTo>
                  <a:pt x="167376" y="13029"/>
                  <a:pt x="167637" y="12940"/>
                  <a:pt x="167938" y="12919"/>
                </a:cubicBezTo>
                <a:cubicBezTo>
                  <a:pt x="168033" y="12907"/>
                  <a:pt x="168128" y="12907"/>
                  <a:pt x="168224" y="12907"/>
                </a:cubicBezTo>
                <a:lnTo>
                  <a:pt x="169069" y="12954"/>
                </a:lnTo>
                <a:cubicBezTo>
                  <a:pt x="169188" y="12978"/>
                  <a:pt x="169283" y="13002"/>
                  <a:pt x="169379" y="13038"/>
                </a:cubicBezTo>
                <a:cubicBezTo>
                  <a:pt x="169510" y="13038"/>
                  <a:pt x="169652" y="13050"/>
                  <a:pt x="169783" y="13062"/>
                </a:cubicBezTo>
                <a:cubicBezTo>
                  <a:pt x="170486" y="13240"/>
                  <a:pt x="171343" y="13240"/>
                  <a:pt x="172284" y="13276"/>
                </a:cubicBezTo>
                <a:cubicBezTo>
                  <a:pt x="171807" y="13335"/>
                  <a:pt x="170879" y="13276"/>
                  <a:pt x="170998" y="13490"/>
                </a:cubicBezTo>
                <a:cubicBezTo>
                  <a:pt x="171641" y="13526"/>
                  <a:pt x="172296" y="13526"/>
                  <a:pt x="172927" y="13609"/>
                </a:cubicBezTo>
                <a:cubicBezTo>
                  <a:pt x="173060" y="13628"/>
                  <a:pt x="173188" y="13634"/>
                  <a:pt x="173313" y="13634"/>
                </a:cubicBezTo>
                <a:cubicBezTo>
                  <a:pt x="173500" y="13634"/>
                  <a:pt x="173681" y="13621"/>
                  <a:pt x="173867" y="13621"/>
                </a:cubicBezTo>
                <a:cubicBezTo>
                  <a:pt x="175391" y="13681"/>
                  <a:pt x="176915" y="13752"/>
                  <a:pt x="178439" y="13812"/>
                </a:cubicBezTo>
                <a:cubicBezTo>
                  <a:pt x="178546" y="13836"/>
                  <a:pt x="178618" y="13847"/>
                  <a:pt x="178737" y="13871"/>
                </a:cubicBezTo>
                <a:cubicBezTo>
                  <a:pt x="178888" y="13880"/>
                  <a:pt x="179040" y="13888"/>
                  <a:pt x="179196" y="13888"/>
                </a:cubicBezTo>
                <a:cubicBezTo>
                  <a:pt x="179260" y="13888"/>
                  <a:pt x="179325" y="13887"/>
                  <a:pt x="179392" y="13883"/>
                </a:cubicBezTo>
                <a:cubicBezTo>
                  <a:pt x="179511" y="13883"/>
                  <a:pt x="179642" y="13883"/>
                  <a:pt x="179761" y="13871"/>
                </a:cubicBezTo>
                <a:cubicBezTo>
                  <a:pt x="181130" y="13943"/>
                  <a:pt x="182499" y="14002"/>
                  <a:pt x="183868" y="14062"/>
                </a:cubicBezTo>
                <a:cubicBezTo>
                  <a:pt x="184809" y="14145"/>
                  <a:pt x="185750" y="14217"/>
                  <a:pt x="186690" y="14252"/>
                </a:cubicBezTo>
                <a:cubicBezTo>
                  <a:pt x="187881" y="14324"/>
                  <a:pt x="189095" y="14312"/>
                  <a:pt x="190274" y="14443"/>
                </a:cubicBezTo>
                <a:lnTo>
                  <a:pt x="190262" y="14443"/>
                </a:lnTo>
                <a:cubicBezTo>
                  <a:pt x="190798" y="14550"/>
                  <a:pt x="191381" y="14562"/>
                  <a:pt x="192012" y="14586"/>
                </a:cubicBezTo>
                <a:cubicBezTo>
                  <a:pt x="193477" y="14633"/>
                  <a:pt x="194965" y="14657"/>
                  <a:pt x="196418" y="14812"/>
                </a:cubicBezTo>
                <a:cubicBezTo>
                  <a:pt x="198049" y="14895"/>
                  <a:pt x="199704" y="14931"/>
                  <a:pt x="201287" y="15062"/>
                </a:cubicBezTo>
                <a:cubicBezTo>
                  <a:pt x="202430" y="15157"/>
                  <a:pt x="203561" y="15217"/>
                  <a:pt x="204704" y="15276"/>
                </a:cubicBezTo>
                <a:cubicBezTo>
                  <a:pt x="205443" y="15324"/>
                  <a:pt x="206228" y="15324"/>
                  <a:pt x="206931" y="15395"/>
                </a:cubicBezTo>
                <a:cubicBezTo>
                  <a:pt x="208193" y="15538"/>
                  <a:pt x="209479" y="15574"/>
                  <a:pt x="210753" y="15645"/>
                </a:cubicBezTo>
                <a:cubicBezTo>
                  <a:pt x="210836" y="15624"/>
                  <a:pt x="210950" y="15617"/>
                  <a:pt x="211075" y="15617"/>
                </a:cubicBezTo>
                <a:cubicBezTo>
                  <a:pt x="211265" y="15617"/>
                  <a:pt x="211479" y="15632"/>
                  <a:pt x="211646" y="15632"/>
                </a:cubicBezTo>
                <a:cubicBezTo>
                  <a:pt x="211798" y="15632"/>
                  <a:pt x="211910" y="15620"/>
                  <a:pt x="211931" y="15574"/>
                </a:cubicBezTo>
                <a:cubicBezTo>
                  <a:pt x="212027" y="15407"/>
                  <a:pt x="211277" y="15371"/>
                  <a:pt x="210788" y="15336"/>
                </a:cubicBezTo>
                <a:cubicBezTo>
                  <a:pt x="209515" y="15229"/>
                  <a:pt x="208383" y="15026"/>
                  <a:pt x="207109" y="14931"/>
                </a:cubicBezTo>
                <a:cubicBezTo>
                  <a:pt x="205216" y="14836"/>
                  <a:pt x="203264" y="14812"/>
                  <a:pt x="201466" y="14574"/>
                </a:cubicBezTo>
                <a:lnTo>
                  <a:pt x="201466" y="14574"/>
                </a:lnTo>
                <a:cubicBezTo>
                  <a:pt x="203478" y="14657"/>
                  <a:pt x="205502" y="14740"/>
                  <a:pt x="207514" y="14836"/>
                </a:cubicBezTo>
                <a:cubicBezTo>
                  <a:pt x="209550" y="14931"/>
                  <a:pt x="211539" y="15157"/>
                  <a:pt x="213586" y="15217"/>
                </a:cubicBezTo>
                <a:cubicBezTo>
                  <a:pt x="214229" y="15348"/>
                  <a:pt x="214968" y="15348"/>
                  <a:pt x="215694" y="15383"/>
                </a:cubicBezTo>
                <a:cubicBezTo>
                  <a:pt x="216099" y="15407"/>
                  <a:pt x="216503" y="15431"/>
                  <a:pt x="216908" y="15455"/>
                </a:cubicBezTo>
                <a:cubicBezTo>
                  <a:pt x="217146" y="15490"/>
                  <a:pt x="217385" y="15550"/>
                  <a:pt x="217623" y="15562"/>
                </a:cubicBezTo>
                <a:cubicBezTo>
                  <a:pt x="218897" y="15621"/>
                  <a:pt x="220171" y="15681"/>
                  <a:pt x="221397" y="15729"/>
                </a:cubicBezTo>
                <a:cubicBezTo>
                  <a:pt x="221695" y="15633"/>
                  <a:pt x="221230" y="15562"/>
                  <a:pt x="221242" y="15490"/>
                </a:cubicBezTo>
                <a:cubicBezTo>
                  <a:pt x="221278" y="15312"/>
                  <a:pt x="220659" y="15336"/>
                  <a:pt x="220254" y="15300"/>
                </a:cubicBezTo>
                <a:lnTo>
                  <a:pt x="220194" y="15324"/>
                </a:lnTo>
                <a:cubicBezTo>
                  <a:pt x="220183" y="15324"/>
                  <a:pt x="220183" y="15324"/>
                  <a:pt x="220171" y="15312"/>
                </a:cubicBezTo>
                <a:cubicBezTo>
                  <a:pt x="220194" y="15312"/>
                  <a:pt x="220230" y="15300"/>
                  <a:pt x="220254" y="15300"/>
                </a:cubicBezTo>
                <a:cubicBezTo>
                  <a:pt x="220147" y="15205"/>
                  <a:pt x="219635" y="15145"/>
                  <a:pt x="219802" y="15038"/>
                </a:cubicBezTo>
                <a:cubicBezTo>
                  <a:pt x="219912" y="15026"/>
                  <a:pt x="220024" y="15022"/>
                  <a:pt x="220138" y="15022"/>
                </a:cubicBezTo>
                <a:cubicBezTo>
                  <a:pt x="220479" y="15022"/>
                  <a:pt x="220831" y="15062"/>
                  <a:pt x="221171" y="15062"/>
                </a:cubicBezTo>
                <a:cubicBezTo>
                  <a:pt x="221849" y="15062"/>
                  <a:pt x="222135" y="15026"/>
                  <a:pt x="222266" y="14871"/>
                </a:cubicBezTo>
                <a:cubicBezTo>
                  <a:pt x="222338" y="14800"/>
                  <a:pt x="222302" y="14717"/>
                  <a:pt x="222314" y="14645"/>
                </a:cubicBezTo>
                <a:cubicBezTo>
                  <a:pt x="222076" y="14586"/>
                  <a:pt x="221778" y="14526"/>
                  <a:pt x="221611" y="14467"/>
                </a:cubicBezTo>
                <a:cubicBezTo>
                  <a:pt x="221183" y="14288"/>
                  <a:pt x="220564" y="14193"/>
                  <a:pt x="219813" y="14157"/>
                </a:cubicBezTo>
                <a:cubicBezTo>
                  <a:pt x="219421" y="14133"/>
                  <a:pt x="219028" y="14121"/>
                  <a:pt x="218635" y="14109"/>
                </a:cubicBezTo>
                <a:cubicBezTo>
                  <a:pt x="217961" y="14074"/>
                  <a:pt x="217707" y="13847"/>
                  <a:pt x="216954" y="13847"/>
                </a:cubicBezTo>
                <a:cubicBezTo>
                  <a:pt x="216935" y="13847"/>
                  <a:pt x="216916" y="13847"/>
                  <a:pt x="216896" y="13847"/>
                </a:cubicBezTo>
                <a:cubicBezTo>
                  <a:pt x="216884" y="13824"/>
                  <a:pt x="216825" y="13788"/>
                  <a:pt x="216861" y="13776"/>
                </a:cubicBezTo>
                <a:cubicBezTo>
                  <a:pt x="216956" y="13728"/>
                  <a:pt x="217289" y="13669"/>
                  <a:pt x="216765" y="13645"/>
                </a:cubicBezTo>
                <a:cubicBezTo>
                  <a:pt x="215527" y="13597"/>
                  <a:pt x="214360" y="13478"/>
                  <a:pt x="213229" y="13324"/>
                </a:cubicBezTo>
                <a:cubicBezTo>
                  <a:pt x="212717" y="13252"/>
                  <a:pt x="212182" y="13240"/>
                  <a:pt x="211634" y="13228"/>
                </a:cubicBezTo>
                <a:cubicBezTo>
                  <a:pt x="209967" y="13002"/>
                  <a:pt x="208336" y="12752"/>
                  <a:pt x="206621" y="12538"/>
                </a:cubicBezTo>
                <a:cubicBezTo>
                  <a:pt x="205943" y="12454"/>
                  <a:pt x="206728" y="12454"/>
                  <a:pt x="206836" y="12419"/>
                </a:cubicBezTo>
                <a:cubicBezTo>
                  <a:pt x="208479" y="12514"/>
                  <a:pt x="210062" y="12704"/>
                  <a:pt x="211717" y="12728"/>
                </a:cubicBezTo>
                <a:cubicBezTo>
                  <a:pt x="211765" y="12728"/>
                  <a:pt x="211801" y="12716"/>
                  <a:pt x="211848" y="12716"/>
                </a:cubicBezTo>
                <a:cubicBezTo>
                  <a:pt x="211801" y="12728"/>
                  <a:pt x="211765" y="12728"/>
                  <a:pt x="211717" y="12728"/>
                </a:cubicBezTo>
                <a:cubicBezTo>
                  <a:pt x="212705" y="12835"/>
                  <a:pt x="213682" y="12931"/>
                  <a:pt x="214658" y="13026"/>
                </a:cubicBezTo>
                <a:cubicBezTo>
                  <a:pt x="215573" y="13113"/>
                  <a:pt x="216488" y="13170"/>
                  <a:pt x="217412" y="13170"/>
                </a:cubicBezTo>
                <a:cubicBezTo>
                  <a:pt x="217498" y="13170"/>
                  <a:pt x="217584" y="13170"/>
                  <a:pt x="217670" y="13169"/>
                </a:cubicBezTo>
                <a:cubicBezTo>
                  <a:pt x="217777" y="13169"/>
                  <a:pt x="217885" y="13145"/>
                  <a:pt x="217944" y="13121"/>
                </a:cubicBezTo>
                <a:cubicBezTo>
                  <a:pt x="218075" y="13074"/>
                  <a:pt x="217920" y="13026"/>
                  <a:pt x="217742" y="13002"/>
                </a:cubicBezTo>
                <a:cubicBezTo>
                  <a:pt x="216480" y="12847"/>
                  <a:pt x="215218" y="12681"/>
                  <a:pt x="213836" y="12645"/>
                </a:cubicBezTo>
                <a:cubicBezTo>
                  <a:pt x="211920" y="12490"/>
                  <a:pt x="210015" y="12312"/>
                  <a:pt x="208074" y="12216"/>
                </a:cubicBezTo>
                <a:cubicBezTo>
                  <a:pt x="207800" y="12192"/>
                  <a:pt x="207526" y="12181"/>
                  <a:pt x="207252" y="12169"/>
                </a:cubicBezTo>
                <a:cubicBezTo>
                  <a:pt x="206574" y="12097"/>
                  <a:pt x="205907" y="12026"/>
                  <a:pt x="205240" y="11966"/>
                </a:cubicBezTo>
                <a:cubicBezTo>
                  <a:pt x="205437" y="11863"/>
                  <a:pt x="205685" y="11812"/>
                  <a:pt x="205990" y="11812"/>
                </a:cubicBezTo>
                <a:cubicBezTo>
                  <a:pt x="206073" y="11812"/>
                  <a:pt x="206160" y="11816"/>
                  <a:pt x="206252" y="11823"/>
                </a:cubicBezTo>
                <a:cubicBezTo>
                  <a:pt x="206586" y="11847"/>
                  <a:pt x="206895" y="11883"/>
                  <a:pt x="207229" y="11919"/>
                </a:cubicBezTo>
                <a:cubicBezTo>
                  <a:pt x="207287" y="11923"/>
                  <a:pt x="207340" y="11925"/>
                  <a:pt x="207386" y="11925"/>
                </a:cubicBezTo>
                <a:cubicBezTo>
                  <a:pt x="207621" y="11925"/>
                  <a:pt x="207689" y="11873"/>
                  <a:pt x="207550" y="11764"/>
                </a:cubicBezTo>
                <a:cubicBezTo>
                  <a:pt x="207514" y="11740"/>
                  <a:pt x="207371" y="11716"/>
                  <a:pt x="207276" y="11692"/>
                </a:cubicBezTo>
                <a:lnTo>
                  <a:pt x="207300" y="11692"/>
                </a:lnTo>
                <a:lnTo>
                  <a:pt x="206181" y="11430"/>
                </a:lnTo>
                <a:cubicBezTo>
                  <a:pt x="206312" y="11323"/>
                  <a:pt x="206883" y="11216"/>
                  <a:pt x="206050" y="11085"/>
                </a:cubicBezTo>
                <a:cubicBezTo>
                  <a:pt x="205681" y="11014"/>
                  <a:pt x="205312" y="10954"/>
                  <a:pt x="204847" y="10930"/>
                </a:cubicBezTo>
                <a:cubicBezTo>
                  <a:pt x="204633" y="10871"/>
                  <a:pt x="204419" y="10811"/>
                  <a:pt x="204061" y="10799"/>
                </a:cubicBezTo>
                <a:cubicBezTo>
                  <a:pt x="202549" y="10526"/>
                  <a:pt x="200775" y="10407"/>
                  <a:pt x="199156" y="10192"/>
                </a:cubicBezTo>
                <a:cubicBezTo>
                  <a:pt x="199297" y="10142"/>
                  <a:pt x="199496" y="10122"/>
                  <a:pt x="199721" y="10122"/>
                </a:cubicBezTo>
                <a:cubicBezTo>
                  <a:pt x="199818" y="10122"/>
                  <a:pt x="199921" y="10125"/>
                  <a:pt x="200025" y="10133"/>
                </a:cubicBezTo>
                <a:cubicBezTo>
                  <a:pt x="200704" y="10168"/>
                  <a:pt x="201371" y="10204"/>
                  <a:pt x="202037" y="10264"/>
                </a:cubicBezTo>
                <a:cubicBezTo>
                  <a:pt x="203514" y="10371"/>
                  <a:pt x="204966" y="10514"/>
                  <a:pt x="206443" y="10609"/>
                </a:cubicBezTo>
                <a:cubicBezTo>
                  <a:pt x="207383" y="10680"/>
                  <a:pt x="208336" y="10692"/>
                  <a:pt x="209288" y="10728"/>
                </a:cubicBezTo>
                <a:cubicBezTo>
                  <a:pt x="209307" y="10729"/>
                  <a:pt x="209326" y="10729"/>
                  <a:pt x="209344" y="10729"/>
                </a:cubicBezTo>
                <a:cubicBezTo>
                  <a:pt x="209641" y="10729"/>
                  <a:pt x="209789" y="10640"/>
                  <a:pt x="209598" y="10561"/>
                </a:cubicBezTo>
                <a:cubicBezTo>
                  <a:pt x="209455" y="10502"/>
                  <a:pt x="209300" y="10442"/>
                  <a:pt x="209074" y="10407"/>
                </a:cubicBezTo>
                <a:cubicBezTo>
                  <a:pt x="208538" y="10323"/>
                  <a:pt x="207979" y="10240"/>
                  <a:pt x="207395" y="10180"/>
                </a:cubicBezTo>
                <a:cubicBezTo>
                  <a:pt x="205764" y="10002"/>
                  <a:pt x="204109" y="9847"/>
                  <a:pt x="202478" y="9680"/>
                </a:cubicBezTo>
                <a:cubicBezTo>
                  <a:pt x="202335" y="9573"/>
                  <a:pt x="201799" y="9573"/>
                  <a:pt x="201561" y="9490"/>
                </a:cubicBezTo>
                <a:cubicBezTo>
                  <a:pt x="201906" y="9394"/>
                  <a:pt x="202621" y="9430"/>
                  <a:pt x="202895" y="9311"/>
                </a:cubicBezTo>
                <a:cubicBezTo>
                  <a:pt x="204026" y="9383"/>
                  <a:pt x="205157" y="9454"/>
                  <a:pt x="206276" y="9525"/>
                </a:cubicBezTo>
                <a:cubicBezTo>
                  <a:pt x="206681" y="9556"/>
                  <a:pt x="206913" y="9573"/>
                  <a:pt x="207131" y="9573"/>
                </a:cubicBezTo>
                <a:cubicBezTo>
                  <a:pt x="207426" y="9573"/>
                  <a:pt x="207694" y="9541"/>
                  <a:pt x="208324" y="9466"/>
                </a:cubicBezTo>
                <a:cubicBezTo>
                  <a:pt x="208062" y="9335"/>
                  <a:pt x="207288" y="9359"/>
                  <a:pt x="207038" y="9216"/>
                </a:cubicBezTo>
                <a:cubicBezTo>
                  <a:pt x="206883" y="9216"/>
                  <a:pt x="206740" y="9204"/>
                  <a:pt x="206597" y="9204"/>
                </a:cubicBezTo>
                <a:cubicBezTo>
                  <a:pt x="205538" y="9085"/>
                  <a:pt x="204478" y="8966"/>
                  <a:pt x="203419" y="8859"/>
                </a:cubicBezTo>
                <a:lnTo>
                  <a:pt x="203383" y="8847"/>
                </a:lnTo>
                <a:cubicBezTo>
                  <a:pt x="203299" y="8799"/>
                  <a:pt x="203145" y="8775"/>
                  <a:pt x="202918" y="8763"/>
                </a:cubicBezTo>
                <a:cubicBezTo>
                  <a:pt x="202811" y="8752"/>
                  <a:pt x="202692" y="8740"/>
                  <a:pt x="202573" y="8728"/>
                </a:cubicBezTo>
                <a:cubicBezTo>
                  <a:pt x="202109" y="8597"/>
                  <a:pt x="201514" y="8537"/>
                  <a:pt x="200906" y="8478"/>
                </a:cubicBezTo>
                <a:cubicBezTo>
                  <a:pt x="200775" y="8430"/>
                  <a:pt x="200632" y="8394"/>
                  <a:pt x="200466" y="8359"/>
                </a:cubicBezTo>
                <a:lnTo>
                  <a:pt x="200478" y="8359"/>
                </a:lnTo>
                <a:cubicBezTo>
                  <a:pt x="200216" y="8287"/>
                  <a:pt x="199870" y="8251"/>
                  <a:pt x="199489" y="8251"/>
                </a:cubicBezTo>
                <a:cubicBezTo>
                  <a:pt x="199394" y="8263"/>
                  <a:pt x="199323" y="8275"/>
                  <a:pt x="199251" y="8287"/>
                </a:cubicBezTo>
                <a:cubicBezTo>
                  <a:pt x="199001" y="8240"/>
                  <a:pt x="198882" y="8168"/>
                  <a:pt x="198823" y="8097"/>
                </a:cubicBezTo>
                <a:cubicBezTo>
                  <a:pt x="198704" y="8097"/>
                  <a:pt x="198585" y="8085"/>
                  <a:pt x="198466" y="8073"/>
                </a:cubicBezTo>
                <a:cubicBezTo>
                  <a:pt x="198144" y="7942"/>
                  <a:pt x="197680" y="7942"/>
                  <a:pt x="197203" y="7942"/>
                </a:cubicBezTo>
                <a:cubicBezTo>
                  <a:pt x="197072" y="7930"/>
                  <a:pt x="196953" y="7906"/>
                  <a:pt x="196846" y="7894"/>
                </a:cubicBezTo>
                <a:cubicBezTo>
                  <a:pt x="196644" y="7811"/>
                  <a:pt x="196358" y="7787"/>
                  <a:pt x="196013" y="7775"/>
                </a:cubicBezTo>
                <a:lnTo>
                  <a:pt x="195989" y="7775"/>
                </a:lnTo>
                <a:cubicBezTo>
                  <a:pt x="196125" y="7735"/>
                  <a:pt x="196284" y="7720"/>
                  <a:pt x="196457" y="7720"/>
                </a:cubicBezTo>
                <a:cubicBezTo>
                  <a:pt x="196647" y="7720"/>
                  <a:pt x="196855" y="7738"/>
                  <a:pt x="197072" y="7763"/>
                </a:cubicBezTo>
                <a:cubicBezTo>
                  <a:pt x="197309" y="7789"/>
                  <a:pt x="197559" y="7844"/>
                  <a:pt x="197803" y="7844"/>
                </a:cubicBezTo>
                <a:cubicBezTo>
                  <a:pt x="197902" y="7844"/>
                  <a:pt x="198000" y="7835"/>
                  <a:pt x="198096" y="7811"/>
                </a:cubicBezTo>
                <a:cubicBezTo>
                  <a:pt x="197834" y="7609"/>
                  <a:pt x="196906" y="7561"/>
                  <a:pt x="196453" y="7418"/>
                </a:cubicBezTo>
                <a:cubicBezTo>
                  <a:pt x="196310" y="7370"/>
                  <a:pt x="196180" y="7335"/>
                  <a:pt x="196037" y="7299"/>
                </a:cubicBezTo>
                <a:cubicBezTo>
                  <a:pt x="195906" y="7263"/>
                  <a:pt x="195775" y="7228"/>
                  <a:pt x="195668" y="7192"/>
                </a:cubicBezTo>
                <a:cubicBezTo>
                  <a:pt x="195632" y="7168"/>
                  <a:pt x="195608" y="7144"/>
                  <a:pt x="195584" y="7108"/>
                </a:cubicBezTo>
                <a:cubicBezTo>
                  <a:pt x="195225" y="7121"/>
                  <a:pt x="194958" y="7129"/>
                  <a:pt x="194755" y="7129"/>
                </a:cubicBezTo>
                <a:cubicBezTo>
                  <a:pt x="194184" y="7129"/>
                  <a:pt x="194123" y="7063"/>
                  <a:pt x="193965" y="6835"/>
                </a:cubicBezTo>
                <a:cubicBezTo>
                  <a:pt x="194191" y="6704"/>
                  <a:pt x="194239" y="6573"/>
                  <a:pt x="193620" y="6430"/>
                </a:cubicBezTo>
                <a:cubicBezTo>
                  <a:pt x="193072" y="6406"/>
                  <a:pt x="192524" y="6382"/>
                  <a:pt x="191977" y="6358"/>
                </a:cubicBezTo>
                <a:cubicBezTo>
                  <a:pt x="191858" y="6358"/>
                  <a:pt x="191727" y="6346"/>
                  <a:pt x="191608" y="6335"/>
                </a:cubicBezTo>
                <a:cubicBezTo>
                  <a:pt x="191393" y="6263"/>
                  <a:pt x="191096" y="6239"/>
                  <a:pt x="190750" y="6227"/>
                </a:cubicBezTo>
                <a:cubicBezTo>
                  <a:pt x="188488" y="5918"/>
                  <a:pt x="187690" y="5846"/>
                  <a:pt x="185321" y="5775"/>
                </a:cubicBezTo>
                <a:cubicBezTo>
                  <a:pt x="184988" y="5763"/>
                  <a:pt x="184642" y="5751"/>
                  <a:pt x="184309" y="5727"/>
                </a:cubicBezTo>
                <a:cubicBezTo>
                  <a:pt x="181999" y="5513"/>
                  <a:pt x="179654" y="5358"/>
                  <a:pt x="177308" y="5215"/>
                </a:cubicBezTo>
                <a:cubicBezTo>
                  <a:pt x="176987" y="5144"/>
                  <a:pt x="176594" y="5096"/>
                  <a:pt x="176177" y="5084"/>
                </a:cubicBezTo>
                <a:cubicBezTo>
                  <a:pt x="175141" y="5061"/>
                  <a:pt x="174117" y="4965"/>
                  <a:pt x="173212" y="4846"/>
                </a:cubicBezTo>
                <a:cubicBezTo>
                  <a:pt x="171700" y="4644"/>
                  <a:pt x="170200" y="4596"/>
                  <a:pt x="168664" y="4561"/>
                </a:cubicBezTo>
                <a:lnTo>
                  <a:pt x="168652" y="4561"/>
                </a:lnTo>
                <a:cubicBezTo>
                  <a:pt x="168486" y="4537"/>
                  <a:pt x="168378" y="4489"/>
                  <a:pt x="168236" y="4453"/>
                </a:cubicBezTo>
                <a:cubicBezTo>
                  <a:pt x="168116" y="4441"/>
                  <a:pt x="167986" y="4441"/>
                  <a:pt x="167866" y="4430"/>
                </a:cubicBezTo>
                <a:cubicBezTo>
                  <a:pt x="167616" y="4353"/>
                  <a:pt x="167366" y="4317"/>
                  <a:pt x="167111" y="4317"/>
                </a:cubicBezTo>
                <a:cubicBezTo>
                  <a:pt x="166929" y="4317"/>
                  <a:pt x="166745" y="4335"/>
                  <a:pt x="166557" y="4370"/>
                </a:cubicBezTo>
                <a:cubicBezTo>
                  <a:pt x="166462" y="4358"/>
                  <a:pt x="166354" y="4358"/>
                  <a:pt x="166247" y="4358"/>
                </a:cubicBezTo>
                <a:cubicBezTo>
                  <a:pt x="165862" y="4277"/>
                  <a:pt x="165696" y="4242"/>
                  <a:pt x="165509" y="4242"/>
                </a:cubicBezTo>
                <a:cubicBezTo>
                  <a:pt x="165366" y="4242"/>
                  <a:pt x="165211" y="4263"/>
                  <a:pt x="164938" y="4299"/>
                </a:cubicBezTo>
                <a:cubicBezTo>
                  <a:pt x="164807" y="4299"/>
                  <a:pt x="164676" y="4287"/>
                  <a:pt x="164545" y="4287"/>
                </a:cubicBezTo>
                <a:cubicBezTo>
                  <a:pt x="164378" y="4311"/>
                  <a:pt x="164211" y="4322"/>
                  <a:pt x="164045" y="4346"/>
                </a:cubicBezTo>
                <a:lnTo>
                  <a:pt x="164033" y="4346"/>
                </a:lnTo>
                <a:cubicBezTo>
                  <a:pt x="162604" y="4311"/>
                  <a:pt x="161199" y="4227"/>
                  <a:pt x="159830" y="4072"/>
                </a:cubicBezTo>
                <a:cubicBezTo>
                  <a:pt x="158984" y="3977"/>
                  <a:pt x="158139" y="3894"/>
                  <a:pt x="157246" y="3870"/>
                </a:cubicBezTo>
                <a:cubicBezTo>
                  <a:pt x="156496" y="3834"/>
                  <a:pt x="155734" y="3810"/>
                  <a:pt x="155020" y="3751"/>
                </a:cubicBezTo>
                <a:cubicBezTo>
                  <a:pt x="154402" y="3697"/>
                  <a:pt x="153912" y="3544"/>
                  <a:pt x="153218" y="3544"/>
                </a:cubicBezTo>
                <a:cubicBezTo>
                  <a:pt x="153150" y="3544"/>
                  <a:pt x="153080" y="3545"/>
                  <a:pt x="153007" y="3549"/>
                </a:cubicBezTo>
                <a:cubicBezTo>
                  <a:pt x="152540" y="3413"/>
                  <a:pt x="152081" y="3359"/>
                  <a:pt x="151616" y="3359"/>
                </a:cubicBezTo>
                <a:cubicBezTo>
                  <a:pt x="151263" y="3359"/>
                  <a:pt x="150908" y="3390"/>
                  <a:pt x="150543" y="3441"/>
                </a:cubicBezTo>
                <a:cubicBezTo>
                  <a:pt x="150491" y="3449"/>
                  <a:pt x="150421" y="3452"/>
                  <a:pt x="150341" y="3452"/>
                </a:cubicBezTo>
                <a:cubicBezTo>
                  <a:pt x="150164" y="3452"/>
                  <a:pt x="149938" y="3438"/>
                  <a:pt x="149757" y="3429"/>
                </a:cubicBezTo>
                <a:cubicBezTo>
                  <a:pt x="149078" y="3406"/>
                  <a:pt x="148400" y="3382"/>
                  <a:pt x="147721" y="3358"/>
                </a:cubicBezTo>
                <a:cubicBezTo>
                  <a:pt x="146197" y="3275"/>
                  <a:pt x="144661" y="3215"/>
                  <a:pt x="143149" y="3108"/>
                </a:cubicBezTo>
                <a:cubicBezTo>
                  <a:pt x="142459" y="3060"/>
                  <a:pt x="141839" y="3048"/>
                  <a:pt x="141196" y="3048"/>
                </a:cubicBezTo>
                <a:cubicBezTo>
                  <a:pt x="139720" y="2989"/>
                  <a:pt x="138244" y="2953"/>
                  <a:pt x="136779" y="2882"/>
                </a:cubicBezTo>
                <a:cubicBezTo>
                  <a:pt x="134946" y="2787"/>
                  <a:pt x="133136" y="2715"/>
                  <a:pt x="131326" y="2715"/>
                </a:cubicBezTo>
                <a:cubicBezTo>
                  <a:pt x="130731" y="2667"/>
                  <a:pt x="130112" y="2656"/>
                  <a:pt x="129528" y="2572"/>
                </a:cubicBezTo>
                <a:cubicBezTo>
                  <a:pt x="129410" y="2555"/>
                  <a:pt x="129291" y="2547"/>
                  <a:pt x="129177" y="2547"/>
                </a:cubicBezTo>
                <a:cubicBezTo>
                  <a:pt x="128970" y="2547"/>
                  <a:pt x="128782" y="2574"/>
                  <a:pt x="128659" y="2620"/>
                </a:cubicBezTo>
                <a:cubicBezTo>
                  <a:pt x="128421" y="2703"/>
                  <a:pt x="128707" y="2763"/>
                  <a:pt x="129028" y="2810"/>
                </a:cubicBezTo>
                <a:cubicBezTo>
                  <a:pt x="129195" y="2834"/>
                  <a:pt x="129397" y="2882"/>
                  <a:pt x="129433" y="2906"/>
                </a:cubicBezTo>
                <a:cubicBezTo>
                  <a:pt x="129493" y="2965"/>
                  <a:pt x="129231" y="2977"/>
                  <a:pt x="129028" y="2977"/>
                </a:cubicBezTo>
                <a:cubicBezTo>
                  <a:pt x="128564" y="2965"/>
                  <a:pt x="128076" y="2941"/>
                  <a:pt x="127611" y="2929"/>
                </a:cubicBezTo>
                <a:lnTo>
                  <a:pt x="127052" y="2929"/>
                </a:lnTo>
                <a:cubicBezTo>
                  <a:pt x="127099" y="2953"/>
                  <a:pt x="127135" y="2977"/>
                  <a:pt x="127171" y="3013"/>
                </a:cubicBezTo>
                <a:cubicBezTo>
                  <a:pt x="127981" y="3108"/>
                  <a:pt x="128826" y="3168"/>
                  <a:pt x="129683" y="3203"/>
                </a:cubicBezTo>
                <a:cubicBezTo>
                  <a:pt x="129969" y="3239"/>
                  <a:pt x="130302" y="3251"/>
                  <a:pt x="130445" y="3334"/>
                </a:cubicBezTo>
                <a:cubicBezTo>
                  <a:pt x="130183" y="3322"/>
                  <a:pt x="129921" y="3310"/>
                  <a:pt x="129659" y="3310"/>
                </a:cubicBezTo>
                <a:cubicBezTo>
                  <a:pt x="129243" y="3287"/>
                  <a:pt x="128814" y="3275"/>
                  <a:pt x="128397" y="3251"/>
                </a:cubicBezTo>
                <a:cubicBezTo>
                  <a:pt x="128278" y="3239"/>
                  <a:pt x="128147" y="3239"/>
                  <a:pt x="128016" y="3239"/>
                </a:cubicBezTo>
                <a:cubicBezTo>
                  <a:pt x="127742" y="3227"/>
                  <a:pt x="127457" y="3215"/>
                  <a:pt x="127171" y="3203"/>
                </a:cubicBezTo>
                <a:cubicBezTo>
                  <a:pt x="126778" y="3179"/>
                  <a:pt x="126373" y="3168"/>
                  <a:pt x="125968" y="3144"/>
                </a:cubicBezTo>
                <a:cubicBezTo>
                  <a:pt x="125861" y="3132"/>
                  <a:pt x="125742" y="3120"/>
                  <a:pt x="125623" y="3108"/>
                </a:cubicBezTo>
                <a:cubicBezTo>
                  <a:pt x="125861" y="3060"/>
                  <a:pt x="126111" y="3013"/>
                  <a:pt x="126361" y="2965"/>
                </a:cubicBezTo>
                <a:cubicBezTo>
                  <a:pt x="126337" y="2906"/>
                  <a:pt x="126206" y="2870"/>
                  <a:pt x="125980" y="2858"/>
                </a:cubicBezTo>
                <a:cubicBezTo>
                  <a:pt x="125837" y="2846"/>
                  <a:pt x="125695" y="2846"/>
                  <a:pt x="125552" y="2834"/>
                </a:cubicBezTo>
                <a:cubicBezTo>
                  <a:pt x="125171" y="2810"/>
                  <a:pt x="124778" y="2798"/>
                  <a:pt x="124385" y="2775"/>
                </a:cubicBezTo>
                <a:cubicBezTo>
                  <a:pt x="124290" y="2656"/>
                  <a:pt x="124099" y="2548"/>
                  <a:pt x="123575" y="2489"/>
                </a:cubicBezTo>
                <a:cubicBezTo>
                  <a:pt x="123325" y="2453"/>
                  <a:pt x="123039" y="2441"/>
                  <a:pt x="122777" y="2429"/>
                </a:cubicBezTo>
                <a:cubicBezTo>
                  <a:pt x="122027" y="2394"/>
                  <a:pt x="121277" y="2370"/>
                  <a:pt x="120527" y="2322"/>
                </a:cubicBezTo>
                <a:cubicBezTo>
                  <a:pt x="119741" y="2275"/>
                  <a:pt x="118944" y="2286"/>
                  <a:pt x="118170" y="2132"/>
                </a:cubicBezTo>
                <a:cubicBezTo>
                  <a:pt x="117586" y="2025"/>
                  <a:pt x="116753" y="2013"/>
                  <a:pt x="116039" y="1953"/>
                </a:cubicBezTo>
                <a:cubicBezTo>
                  <a:pt x="114808" y="1858"/>
                  <a:pt x="113530" y="1782"/>
                  <a:pt x="112280" y="1782"/>
                </a:cubicBezTo>
                <a:cubicBezTo>
                  <a:pt x="112116" y="1782"/>
                  <a:pt x="111952" y="1784"/>
                  <a:pt x="111788" y="1786"/>
                </a:cubicBezTo>
                <a:cubicBezTo>
                  <a:pt x="111655" y="1789"/>
                  <a:pt x="111523" y="1790"/>
                  <a:pt x="111391" y="1790"/>
                </a:cubicBezTo>
                <a:cubicBezTo>
                  <a:pt x="110780" y="1790"/>
                  <a:pt x="110181" y="1768"/>
                  <a:pt x="109573" y="1739"/>
                </a:cubicBezTo>
                <a:cubicBezTo>
                  <a:pt x="108276" y="1679"/>
                  <a:pt x="106954" y="1667"/>
                  <a:pt x="105704" y="1560"/>
                </a:cubicBezTo>
                <a:cubicBezTo>
                  <a:pt x="104394" y="1441"/>
                  <a:pt x="103144" y="1453"/>
                  <a:pt x="101882" y="1393"/>
                </a:cubicBezTo>
                <a:cubicBezTo>
                  <a:pt x="99703" y="1298"/>
                  <a:pt x="97524" y="1215"/>
                  <a:pt x="95345" y="1108"/>
                </a:cubicBezTo>
                <a:cubicBezTo>
                  <a:pt x="94822" y="1084"/>
                  <a:pt x="94214" y="1096"/>
                  <a:pt x="93786" y="977"/>
                </a:cubicBezTo>
                <a:cubicBezTo>
                  <a:pt x="93537" y="918"/>
                  <a:pt x="93327" y="891"/>
                  <a:pt x="93116" y="891"/>
                </a:cubicBezTo>
                <a:cubicBezTo>
                  <a:pt x="92943" y="891"/>
                  <a:pt x="92769" y="909"/>
                  <a:pt x="92571" y="941"/>
                </a:cubicBezTo>
                <a:cubicBezTo>
                  <a:pt x="92452" y="961"/>
                  <a:pt x="92312" y="967"/>
                  <a:pt x="92163" y="967"/>
                </a:cubicBezTo>
                <a:cubicBezTo>
                  <a:pt x="91867" y="967"/>
                  <a:pt x="91531" y="942"/>
                  <a:pt x="91227" y="942"/>
                </a:cubicBezTo>
                <a:cubicBezTo>
                  <a:pt x="91028" y="942"/>
                  <a:pt x="90842" y="953"/>
                  <a:pt x="90690" y="989"/>
                </a:cubicBezTo>
                <a:cubicBezTo>
                  <a:pt x="90023" y="965"/>
                  <a:pt x="89357" y="941"/>
                  <a:pt x="88702" y="917"/>
                </a:cubicBezTo>
                <a:cubicBezTo>
                  <a:pt x="88595" y="941"/>
                  <a:pt x="88571" y="965"/>
                  <a:pt x="88607" y="1001"/>
                </a:cubicBezTo>
                <a:cubicBezTo>
                  <a:pt x="86035" y="917"/>
                  <a:pt x="83463" y="846"/>
                  <a:pt x="80903" y="762"/>
                </a:cubicBezTo>
                <a:cubicBezTo>
                  <a:pt x="80772" y="794"/>
                  <a:pt x="80639" y="806"/>
                  <a:pt x="80504" y="806"/>
                </a:cubicBezTo>
                <a:cubicBezTo>
                  <a:pt x="80234" y="806"/>
                  <a:pt x="79959" y="759"/>
                  <a:pt x="79689" y="727"/>
                </a:cubicBezTo>
                <a:cubicBezTo>
                  <a:pt x="79510" y="739"/>
                  <a:pt x="79332" y="762"/>
                  <a:pt x="79141" y="762"/>
                </a:cubicBezTo>
                <a:cubicBezTo>
                  <a:pt x="77403" y="739"/>
                  <a:pt x="75664" y="703"/>
                  <a:pt x="73902" y="643"/>
                </a:cubicBezTo>
                <a:cubicBezTo>
                  <a:pt x="72628" y="608"/>
                  <a:pt x="71366" y="584"/>
                  <a:pt x="70104" y="489"/>
                </a:cubicBezTo>
                <a:cubicBezTo>
                  <a:pt x="68473" y="370"/>
                  <a:pt x="66878" y="346"/>
                  <a:pt x="65270" y="346"/>
                </a:cubicBezTo>
                <a:cubicBezTo>
                  <a:pt x="64750" y="309"/>
                  <a:pt x="64229" y="279"/>
                  <a:pt x="63720" y="279"/>
                </a:cubicBezTo>
                <a:cubicBezTo>
                  <a:pt x="63577" y="279"/>
                  <a:pt x="63435" y="281"/>
                  <a:pt x="63294" y="286"/>
                </a:cubicBezTo>
                <a:cubicBezTo>
                  <a:pt x="63123" y="293"/>
                  <a:pt x="62951" y="296"/>
                  <a:pt x="62778" y="296"/>
                </a:cubicBezTo>
                <a:cubicBezTo>
                  <a:pt x="62362" y="296"/>
                  <a:pt x="61941" y="279"/>
                  <a:pt x="61520" y="262"/>
                </a:cubicBezTo>
                <a:cubicBezTo>
                  <a:pt x="60814" y="236"/>
                  <a:pt x="60116" y="202"/>
                  <a:pt x="59429" y="202"/>
                </a:cubicBezTo>
                <a:cubicBezTo>
                  <a:pt x="59200" y="202"/>
                  <a:pt x="58972" y="206"/>
                  <a:pt x="58746" y="215"/>
                </a:cubicBezTo>
                <a:cubicBezTo>
                  <a:pt x="58711" y="216"/>
                  <a:pt x="58677" y="217"/>
                  <a:pt x="58643" y="217"/>
                </a:cubicBezTo>
                <a:cubicBezTo>
                  <a:pt x="58347" y="217"/>
                  <a:pt x="58067" y="172"/>
                  <a:pt x="57865" y="108"/>
                </a:cubicBezTo>
                <a:cubicBezTo>
                  <a:pt x="56353" y="0"/>
                  <a:pt x="54900" y="84"/>
                  <a:pt x="53388" y="12"/>
                </a:cubicBezTo>
                <a:cubicBezTo>
                  <a:pt x="53344" y="32"/>
                  <a:pt x="53257" y="38"/>
                  <a:pt x="53149" y="38"/>
                </a:cubicBezTo>
                <a:cubicBezTo>
                  <a:pt x="52929" y="38"/>
                  <a:pt x="52620" y="11"/>
                  <a:pt x="52403" y="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pic>
        <p:nvPicPr>
          <p:cNvPr id="73" name="Google Shape;73;p17"/>
          <p:cNvPicPr preferRelativeResize="0"/>
          <p:nvPr/>
        </p:nvPicPr>
        <p:blipFill>
          <a:blip r:embed="rId2">
            <a:alphaModFix amt="28000"/>
          </a:blip>
          <a:stretch>
            <a:fillRect/>
          </a:stretch>
        </p:blipFill>
        <p:spPr>
          <a:xfrm>
            <a:off x="0" y="0"/>
            <a:ext cx="9144003" cy="5143522"/>
          </a:xfrm>
          <a:prstGeom prst="rect">
            <a:avLst/>
          </a:prstGeom>
          <a:noFill/>
          <a:ln>
            <a:noFill/>
          </a:ln>
        </p:spPr>
      </p:pic>
      <p:sp>
        <p:nvSpPr>
          <p:cNvPr id="74" name="Google Shape;7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5" name="Google Shape;75;p17"/>
          <p:cNvSpPr txBox="1"/>
          <p:nvPr>
            <p:ph idx="1" type="subTitle"/>
          </p:nvPr>
        </p:nvSpPr>
        <p:spPr>
          <a:xfrm>
            <a:off x="5021234" y="3227750"/>
            <a:ext cx="2573700" cy="99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6" name="Google Shape;76;p17"/>
          <p:cNvSpPr txBox="1"/>
          <p:nvPr>
            <p:ph idx="2" type="subTitle"/>
          </p:nvPr>
        </p:nvSpPr>
        <p:spPr>
          <a:xfrm>
            <a:off x="1549250" y="3227750"/>
            <a:ext cx="2573700" cy="99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7" name="Google Shape;77;p17"/>
          <p:cNvSpPr txBox="1"/>
          <p:nvPr>
            <p:ph idx="3" type="subTitle"/>
          </p:nvPr>
        </p:nvSpPr>
        <p:spPr>
          <a:xfrm>
            <a:off x="5021232" y="2919725"/>
            <a:ext cx="25737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 name="Google Shape;78;p17"/>
          <p:cNvSpPr txBox="1"/>
          <p:nvPr>
            <p:ph idx="4" type="subTitle"/>
          </p:nvPr>
        </p:nvSpPr>
        <p:spPr>
          <a:xfrm>
            <a:off x="1549250" y="2919725"/>
            <a:ext cx="25737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 name="Google Shape;79;p17"/>
          <p:cNvSpPr/>
          <p:nvPr/>
        </p:nvSpPr>
        <p:spPr>
          <a:xfrm>
            <a:off x="-586225" y="-588675"/>
            <a:ext cx="2512550" cy="1788950"/>
          </a:xfrm>
          <a:custGeom>
            <a:rect b="b" l="l" r="r" t="t"/>
            <a:pathLst>
              <a:path extrusionOk="0" h="71558" w="100502">
                <a:moveTo>
                  <a:pt x="95120" y="31290"/>
                </a:moveTo>
                <a:cubicBezTo>
                  <a:pt x="95144" y="31207"/>
                  <a:pt x="95048" y="26468"/>
                  <a:pt x="96418" y="25825"/>
                </a:cubicBezTo>
                <a:cubicBezTo>
                  <a:pt x="98013" y="25147"/>
                  <a:pt x="97977" y="23480"/>
                  <a:pt x="98263" y="23075"/>
                </a:cubicBezTo>
                <a:cubicBezTo>
                  <a:pt x="98406" y="22885"/>
                  <a:pt x="99204" y="21563"/>
                  <a:pt x="98358" y="21111"/>
                </a:cubicBezTo>
                <a:cubicBezTo>
                  <a:pt x="96489" y="20134"/>
                  <a:pt x="98894" y="20813"/>
                  <a:pt x="99001" y="20610"/>
                </a:cubicBezTo>
                <a:cubicBezTo>
                  <a:pt x="99108" y="20396"/>
                  <a:pt x="99370" y="20253"/>
                  <a:pt x="99323" y="19968"/>
                </a:cubicBezTo>
                <a:cubicBezTo>
                  <a:pt x="98823" y="16562"/>
                  <a:pt x="100501" y="18551"/>
                  <a:pt x="96834" y="16443"/>
                </a:cubicBezTo>
                <a:cubicBezTo>
                  <a:pt x="96430" y="16229"/>
                  <a:pt x="96727" y="16241"/>
                  <a:pt x="97120" y="16312"/>
                </a:cubicBezTo>
                <a:cubicBezTo>
                  <a:pt x="98025" y="16479"/>
                  <a:pt x="97823" y="16027"/>
                  <a:pt x="99001" y="16372"/>
                </a:cubicBezTo>
                <a:cubicBezTo>
                  <a:pt x="99335" y="16479"/>
                  <a:pt x="99561" y="15896"/>
                  <a:pt x="98501" y="15527"/>
                </a:cubicBezTo>
                <a:cubicBezTo>
                  <a:pt x="97501" y="15181"/>
                  <a:pt x="96656" y="15181"/>
                  <a:pt x="96918" y="14860"/>
                </a:cubicBezTo>
                <a:cubicBezTo>
                  <a:pt x="96870" y="14717"/>
                  <a:pt x="96942" y="14598"/>
                  <a:pt x="97323" y="14645"/>
                </a:cubicBezTo>
                <a:cubicBezTo>
                  <a:pt x="98346" y="14776"/>
                  <a:pt x="98418" y="14276"/>
                  <a:pt x="97334" y="13598"/>
                </a:cubicBezTo>
                <a:cubicBezTo>
                  <a:pt x="94394" y="11836"/>
                  <a:pt x="96263" y="12050"/>
                  <a:pt x="95560" y="11490"/>
                </a:cubicBezTo>
                <a:cubicBezTo>
                  <a:pt x="94703" y="10847"/>
                  <a:pt x="94917" y="10538"/>
                  <a:pt x="95144" y="10228"/>
                </a:cubicBezTo>
                <a:cubicBezTo>
                  <a:pt x="95227" y="10109"/>
                  <a:pt x="95334" y="10133"/>
                  <a:pt x="96299" y="10490"/>
                </a:cubicBezTo>
                <a:cubicBezTo>
                  <a:pt x="97156" y="10812"/>
                  <a:pt x="97144" y="10740"/>
                  <a:pt x="97346" y="10228"/>
                </a:cubicBezTo>
                <a:cubicBezTo>
                  <a:pt x="97477" y="9859"/>
                  <a:pt x="95275" y="9335"/>
                  <a:pt x="95191" y="8728"/>
                </a:cubicBezTo>
                <a:cubicBezTo>
                  <a:pt x="95132" y="8073"/>
                  <a:pt x="91548" y="6990"/>
                  <a:pt x="92917" y="6895"/>
                </a:cubicBezTo>
                <a:cubicBezTo>
                  <a:pt x="92977" y="6895"/>
                  <a:pt x="93012" y="6859"/>
                  <a:pt x="92977" y="6847"/>
                </a:cubicBezTo>
                <a:cubicBezTo>
                  <a:pt x="91774" y="6359"/>
                  <a:pt x="92215" y="6013"/>
                  <a:pt x="89869" y="5680"/>
                </a:cubicBezTo>
                <a:cubicBezTo>
                  <a:pt x="89155" y="5585"/>
                  <a:pt x="89738" y="5918"/>
                  <a:pt x="89357" y="6275"/>
                </a:cubicBezTo>
                <a:cubicBezTo>
                  <a:pt x="89167" y="6454"/>
                  <a:pt x="87631" y="5799"/>
                  <a:pt x="87166" y="6025"/>
                </a:cubicBezTo>
                <a:cubicBezTo>
                  <a:pt x="86893" y="6144"/>
                  <a:pt x="86226" y="5871"/>
                  <a:pt x="85178" y="6013"/>
                </a:cubicBezTo>
                <a:cubicBezTo>
                  <a:pt x="84904" y="6049"/>
                  <a:pt x="85166" y="6216"/>
                  <a:pt x="85619" y="6323"/>
                </a:cubicBezTo>
                <a:cubicBezTo>
                  <a:pt x="86833" y="6609"/>
                  <a:pt x="87881" y="6728"/>
                  <a:pt x="86190" y="6942"/>
                </a:cubicBezTo>
                <a:cubicBezTo>
                  <a:pt x="85559" y="7025"/>
                  <a:pt x="84940" y="6537"/>
                  <a:pt x="84369" y="6228"/>
                </a:cubicBezTo>
                <a:cubicBezTo>
                  <a:pt x="84309" y="6192"/>
                  <a:pt x="83916" y="6121"/>
                  <a:pt x="83880" y="6168"/>
                </a:cubicBezTo>
                <a:cubicBezTo>
                  <a:pt x="83297" y="6787"/>
                  <a:pt x="82797" y="5990"/>
                  <a:pt x="81273" y="5942"/>
                </a:cubicBezTo>
                <a:cubicBezTo>
                  <a:pt x="78618" y="5894"/>
                  <a:pt x="78451" y="5061"/>
                  <a:pt x="81011" y="5597"/>
                </a:cubicBezTo>
                <a:cubicBezTo>
                  <a:pt x="81844" y="5775"/>
                  <a:pt x="82606" y="5799"/>
                  <a:pt x="83356" y="5871"/>
                </a:cubicBezTo>
                <a:cubicBezTo>
                  <a:pt x="83607" y="5894"/>
                  <a:pt x="83714" y="5799"/>
                  <a:pt x="83952" y="5787"/>
                </a:cubicBezTo>
                <a:cubicBezTo>
                  <a:pt x="85035" y="5704"/>
                  <a:pt x="79987" y="4537"/>
                  <a:pt x="82749" y="4799"/>
                </a:cubicBezTo>
                <a:cubicBezTo>
                  <a:pt x="83559" y="4870"/>
                  <a:pt x="84142" y="4775"/>
                  <a:pt x="84583" y="5120"/>
                </a:cubicBezTo>
                <a:cubicBezTo>
                  <a:pt x="84702" y="5204"/>
                  <a:pt x="85250" y="5299"/>
                  <a:pt x="85440" y="5275"/>
                </a:cubicBezTo>
                <a:cubicBezTo>
                  <a:pt x="85583" y="5251"/>
                  <a:pt x="85928" y="5120"/>
                  <a:pt x="86214" y="5204"/>
                </a:cubicBezTo>
                <a:cubicBezTo>
                  <a:pt x="87345" y="5525"/>
                  <a:pt x="87678" y="5335"/>
                  <a:pt x="88452" y="5442"/>
                </a:cubicBezTo>
                <a:cubicBezTo>
                  <a:pt x="88476" y="5442"/>
                  <a:pt x="88440" y="5347"/>
                  <a:pt x="88321" y="5287"/>
                </a:cubicBezTo>
                <a:cubicBezTo>
                  <a:pt x="88214" y="5240"/>
                  <a:pt x="86750" y="4823"/>
                  <a:pt x="86393" y="4787"/>
                </a:cubicBezTo>
                <a:cubicBezTo>
                  <a:pt x="85678" y="4680"/>
                  <a:pt x="85595" y="4478"/>
                  <a:pt x="85095" y="4347"/>
                </a:cubicBezTo>
                <a:cubicBezTo>
                  <a:pt x="84523" y="4180"/>
                  <a:pt x="84035" y="4168"/>
                  <a:pt x="83464" y="3858"/>
                </a:cubicBezTo>
                <a:cubicBezTo>
                  <a:pt x="83202" y="3716"/>
                  <a:pt x="82571" y="3573"/>
                  <a:pt x="82106" y="3430"/>
                </a:cubicBezTo>
                <a:cubicBezTo>
                  <a:pt x="81916" y="3370"/>
                  <a:pt x="81737" y="3358"/>
                  <a:pt x="81511" y="3370"/>
                </a:cubicBezTo>
                <a:cubicBezTo>
                  <a:pt x="80642" y="3430"/>
                  <a:pt x="80535" y="3239"/>
                  <a:pt x="80308" y="3144"/>
                </a:cubicBezTo>
                <a:cubicBezTo>
                  <a:pt x="79475" y="2763"/>
                  <a:pt x="78022" y="2954"/>
                  <a:pt x="77665" y="2977"/>
                </a:cubicBezTo>
                <a:cubicBezTo>
                  <a:pt x="77260" y="3001"/>
                  <a:pt x="75927" y="2668"/>
                  <a:pt x="75844" y="2323"/>
                </a:cubicBezTo>
                <a:cubicBezTo>
                  <a:pt x="75760" y="2001"/>
                  <a:pt x="74963" y="2084"/>
                  <a:pt x="74855" y="1834"/>
                </a:cubicBezTo>
                <a:cubicBezTo>
                  <a:pt x="74522" y="1025"/>
                  <a:pt x="69926" y="1525"/>
                  <a:pt x="69105" y="1227"/>
                </a:cubicBezTo>
                <a:cubicBezTo>
                  <a:pt x="68593" y="1025"/>
                  <a:pt x="69795" y="929"/>
                  <a:pt x="70498" y="751"/>
                </a:cubicBezTo>
                <a:cubicBezTo>
                  <a:pt x="70700" y="691"/>
                  <a:pt x="70676" y="644"/>
                  <a:pt x="70379" y="632"/>
                </a:cubicBezTo>
                <a:cubicBezTo>
                  <a:pt x="69367" y="620"/>
                  <a:pt x="68890" y="429"/>
                  <a:pt x="67962" y="418"/>
                </a:cubicBezTo>
                <a:cubicBezTo>
                  <a:pt x="66366" y="418"/>
                  <a:pt x="67986" y="48"/>
                  <a:pt x="66985" y="13"/>
                </a:cubicBezTo>
                <a:cubicBezTo>
                  <a:pt x="66771" y="1"/>
                  <a:pt x="66426" y="1"/>
                  <a:pt x="66307" y="25"/>
                </a:cubicBezTo>
                <a:cubicBezTo>
                  <a:pt x="64807" y="370"/>
                  <a:pt x="66735" y="322"/>
                  <a:pt x="66283" y="584"/>
                </a:cubicBezTo>
                <a:cubicBezTo>
                  <a:pt x="65914" y="799"/>
                  <a:pt x="65354" y="489"/>
                  <a:pt x="63866" y="632"/>
                </a:cubicBezTo>
                <a:cubicBezTo>
                  <a:pt x="63033" y="715"/>
                  <a:pt x="63687" y="358"/>
                  <a:pt x="62497" y="513"/>
                </a:cubicBezTo>
                <a:cubicBezTo>
                  <a:pt x="59258" y="989"/>
                  <a:pt x="60175" y="727"/>
                  <a:pt x="59211" y="799"/>
                </a:cubicBezTo>
                <a:cubicBezTo>
                  <a:pt x="58568" y="846"/>
                  <a:pt x="58282" y="953"/>
                  <a:pt x="57984" y="1084"/>
                </a:cubicBezTo>
                <a:cubicBezTo>
                  <a:pt x="57663" y="965"/>
                  <a:pt x="57639" y="751"/>
                  <a:pt x="56246" y="1049"/>
                </a:cubicBezTo>
                <a:cubicBezTo>
                  <a:pt x="56020" y="1096"/>
                  <a:pt x="55758" y="1120"/>
                  <a:pt x="55543" y="1168"/>
                </a:cubicBezTo>
                <a:cubicBezTo>
                  <a:pt x="53900" y="1584"/>
                  <a:pt x="54674" y="1620"/>
                  <a:pt x="53591" y="1930"/>
                </a:cubicBezTo>
                <a:cubicBezTo>
                  <a:pt x="53400" y="1989"/>
                  <a:pt x="53472" y="2096"/>
                  <a:pt x="53269" y="2192"/>
                </a:cubicBezTo>
                <a:cubicBezTo>
                  <a:pt x="52484" y="2573"/>
                  <a:pt x="53031" y="2596"/>
                  <a:pt x="52805" y="2799"/>
                </a:cubicBezTo>
                <a:cubicBezTo>
                  <a:pt x="52734" y="2858"/>
                  <a:pt x="52507" y="2977"/>
                  <a:pt x="52448" y="2989"/>
                </a:cubicBezTo>
                <a:cubicBezTo>
                  <a:pt x="50579" y="3323"/>
                  <a:pt x="52353" y="2203"/>
                  <a:pt x="50733" y="2573"/>
                </a:cubicBezTo>
                <a:cubicBezTo>
                  <a:pt x="49590" y="2858"/>
                  <a:pt x="50221" y="2680"/>
                  <a:pt x="48709" y="2775"/>
                </a:cubicBezTo>
                <a:cubicBezTo>
                  <a:pt x="48626" y="2775"/>
                  <a:pt x="48435" y="2811"/>
                  <a:pt x="48412" y="2823"/>
                </a:cubicBezTo>
                <a:cubicBezTo>
                  <a:pt x="47459" y="3299"/>
                  <a:pt x="48662" y="3013"/>
                  <a:pt x="47447" y="3525"/>
                </a:cubicBezTo>
                <a:cubicBezTo>
                  <a:pt x="46935" y="3739"/>
                  <a:pt x="47114" y="3394"/>
                  <a:pt x="46066" y="3668"/>
                </a:cubicBezTo>
                <a:cubicBezTo>
                  <a:pt x="45447" y="3835"/>
                  <a:pt x="44590" y="4561"/>
                  <a:pt x="45268" y="4489"/>
                </a:cubicBezTo>
                <a:cubicBezTo>
                  <a:pt x="46483" y="4382"/>
                  <a:pt x="45364" y="4870"/>
                  <a:pt x="46828" y="4549"/>
                </a:cubicBezTo>
                <a:cubicBezTo>
                  <a:pt x="49567" y="3977"/>
                  <a:pt x="44935" y="5692"/>
                  <a:pt x="44780" y="5144"/>
                </a:cubicBezTo>
                <a:cubicBezTo>
                  <a:pt x="44637" y="4656"/>
                  <a:pt x="42566" y="3346"/>
                  <a:pt x="41351" y="3204"/>
                </a:cubicBezTo>
                <a:cubicBezTo>
                  <a:pt x="40923" y="3144"/>
                  <a:pt x="39922" y="3751"/>
                  <a:pt x="40625" y="3799"/>
                </a:cubicBezTo>
                <a:cubicBezTo>
                  <a:pt x="41399" y="3870"/>
                  <a:pt x="41542" y="4216"/>
                  <a:pt x="42042" y="4394"/>
                </a:cubicBezTo>
                <a:cubicBezTo>
                  <a:pt x="42363" y="4513"/>
                  <a:pt x="41720" y="4966"/>
                  <a:pt x="42208" y="5025"/>
                </a:cubicBezTo>
                <a:cubicBezTo>
                  <a:pt x="43887" y="5228"/>
                  <a:pt x="42328" y="5942"/>
                  <a:pt x="43590" y="5775"/>
                </a:cubicBezTo>
                <a:cubicBezTo>
                  <a:pt x="44483" y="5668"/>
                  <a:pt x="43709" y="6383"/>
                  <a:pt x="43887" y="6418"/>
                </a:cubicBezTo>
                <a:cubicBezTo>
                  <a:pt x="44471" y="6537"/>
                  <a:pt x="43744" y="7133"/>
                  <a:pt x="43983" y="7383"/>
                </a:cubicBezTo>
                <a:cubicBezTo>
                  <a:pt x="44149" y="7549"/>
                  <a:pt x="43268" y="8002"/>
                  <a:pt x="42851" y="8335"/>
                </a:cubicBezTo>
                <a:cubicBezTo>
                  <a:pt x="42423" y="8657"/>
                  <a:pt x="40423" y="9228"/>
                  <a:pt x="40494" y="9633"/>
                </a:cubicBezTo>
                <a:cubicBezTo>
                  <a:pt x="40506" y="9692"/>
                  <a:pt x="40351" y="9800"/>
                  <a:pt x="40113" y="9895"/>
                </a:cubicBezTo>
                <a:cubicBezTo>
                  <a:pt x="37410" y="10990"/>
                  <a:pt x="36994" y="12217"/>
                  <a:pt x="36220" y="12205"/>
                </a:cubicBezTo>
                <a:cubicBezTo>
                  <a:pt x="34969" y="12217"/>
                  <a:pt x="34648" y="12300"/>
                  <a:pt x="35160" y="11847"/>
                </a:cubicBezTo>
                <a:cubicBezTo>
                  <a:pt x="36089" y="11014"/>
                  <a:pt x="34065" y="12181"/>
                  <a:pt x="34327" y="11431"/>
                </a:cubicBezTo>
                <a:cubicBezTo>
                  <a:pt x="34398" y="11205"/>
                  <a:pt x="35755" y="10276"/>
                  <a:pt x="36148" y="10228"/>
                </a:cubicBezTo>
                <a:cubicBezTo>
                  <a:pt x="37041" y="10085"/>
                  <a:pt x="36470" y="10133"/>
                  <a:pt x="36863" y="10728"/>
                </a:cubicBezTo>
                <a:cubicBezTo>
                  <a:pt x="36982" y="10907"/>
                  <a:pt x="38160" y="10478"/>
                  <a:pt x="38446" y="10264"/>
                </a:cubicBezTo>
                <a:cubicBezTo>
                  <a:pt x="40161" y="8978"/>
                  <a:pt x="36458" y="10538"/>
                  <a:pt x="38982" y="9050"/>
                </a:cubicBezTo>
                <a:cubicBezTo>
                  <a:pt x="39887" y="8526"/>
                  <a:pt x="39291" y="8645"/>
                  <a:pt x="38494" y="9038"/>
                </a:cubicBezTo>
                <a:cubicBezTo>
                  <a:pt x="36243" y="10169"/>
                  <a:pt x="37696" y="9264"/>
                  <a:pt x="36708" y="9133"/>
                </a:cubicBezTo>
                <a:cubicBezTo>
                  <a:pt x="37601" y="8347"/>
                  <a:pt x="35315" y="9050"/>
                  <a:pt x="35279" y="8538"/>
                </a:cubicBezTo>
                <a:cubicBezTo>
                  <a:pt x="35267" y="8311"/>
                  <a:pt x="36160" y="7990"/>
                  <a:pt x="36505" y="7823"/>
                </a:cubicBezTo>
                <a:cubicBezTo>
                  <a:pt x="36696" y="7740"/>
                  <a:pt x="36982" y="7597"/>
                  <a:pt x="37029" y="7537"/>
                </a:cubicBezTo>
                <a:cubicBezTo>
                  <a:pt x="37101" y="7466"/>
                  <a:pt x="37065" y="7395"/>
                  <a:pt x="36934" y="7430"/>
                </a:cubicBezTo>
                <a:cubicBezTo>
                  <a:pt x="35755" y="7787"/>
                  <a:pt x="36470" y="7180"/>
                  <a:pt x="35922" y="7371"/>
                </a:cubicBezTo>
                <a:cubicBezTo>
                  <a:pt x="35731" y="7442"/>
                  <a:pt x="35815" y="7490"/>
                  <a:pt x="35827" y="7514"/>
                </a:cubicBezTo>
                <a:cubicBezTo>
                  <a:pt x="35970" y="7895"/>
                  <a:pt x="35446" y="8097"/>
                  <a:pt x="33743" y="9038"/>
                </a:cubicBezTo>
                <a:cubicBezTo>
                  <a:pt x="33422" y="9216"/>
                  <a:pt x="33219" y="9561"/>
                  <a:pt x="33648" y="9442"/>
                </a:cubicBezTo>
                <a:cubicBezTo>
                  <a:pt x="34541" y="9204"/>
                  <a:pt x="34041" y="9550"/>
                  <a:pt x="33684" y="10014"/>
                </a:cubicBezTo>
                <a:cubicBezTo>
                  <a:pt x="33219" y="10621"/>
                  <a:pt x="35136" y="9431"/>
                  <a:pt x="35315" y="9645"/>
                </a:cubicBezTo>
                <a:cubicBezTo>
                  <a:pt x="35493" y="9871"/>
                  <a:pt x="34719" y="10597"/>
                  <a:pt x="33600" y="11145"/>
                </a:cubicBezTo>
                <a:cubicBezTo>
                  <a:pt x="32541" y="11657"/>
                  <a:pt x="33267" y="10514"/>
                  <a:pt x="32124" y="11383"/>
                </a:cubicBezTo>
                <a:cubicBezTo>
                  <a:pt x="31064" y="12205"/>
                  <a:pt x="31636" y="12086"/>
                  <a:pt x="31648" y="12324"/>
                </a:cubicBezTo>
                <a:cubicBezTo>
                  <a:pt x="31671" y="12502"/>
                  <a:pt x="30874" y="12812"/>
                  <a:pt x="30147" y="13491"/>
                </a:cubicBezTo>
                <a:cubicBezTo>
                  <a:pt x="28338" y="15193"/>
                  <a:pt x="24790" y="16146"/>
                  <a:pt x="24682" y="17229"/>
                </a:cubicBezTo>
                <a:cubicBezTo>
                  <a:pt x="24682" y="17253"/>
                  <a:pt x="24766" y="17241"/>
                  <a:pt x="24837" y="17205"/>
                </a:cubicBezTo>
                <a:cubicBezTo>
                  <a:pt x="25587" y="16908"/>
                  <a:pt x="26052" y="16860"/>
                  <a:pt x="26111" y="17134"/>
                </a:cubicBezTo>
                <a:cubicBezTo>
                  <a:pt x="26195" y="17527"/>
                  <a:pt x="27111" y="17229"/>
                  <a:pt x="25659" y="18360"/>
                </a:cubicBezTo>
                <a:cubicBezTo>
                  <a:pt x="24266" y="19467"/>
                  <a:pt x="24754" y="19325"/>
                  <a:pt x="24552" y="19741"/>
                </a:cubicBezTo>
                <a:cubicBezTo>
                  <a:pt x="24492" y="19860"/>
                  <a:pt x="24040" y="20253"/>
                  <a:pt x="23873" y="20325"/>
                </a:cubicBezTo>
                <a:cubicBezTo>
                  <a:pt x="21539" y="21396"/>
                  <a:pt x="22420" y="20932"/>
                  <a:pt x="21206" y="21813"/>
                </a:cubicBezTo>
                <a:cubicBezTo>
                  <a:pt x="21742" y="22051"/>
                  <a:pt x="19872" y="23051"/>
                  <a:pt x="20396" y="23266"/>
                </a:cubicBezTo>
                <a:cubicBezTo>
                  <a:pt x="20753" y="23408"/>
                  <a:pt x="19825" y="23992"/>
                  <a:pt x="19872" y="24254"/>
                </a:cubicBezTo>
                <a:cubicBezTo>
                  <a:pt x="19908" y="24480"/>
                  <a:pt x="20015" y="24944"/>
                  <a:pt x="20444" y="24409"/>
                </a:cubicBezTo>
                <a:cubicBezTo>
                  <a:pt x="20801" y="23956"/>
                  <a:pt x="21658" y="23266"/>
                  <a:pt x="21527" y="23063"/>
                </a:cubicBezTo>
                <a:cubicBezTo>
                  <a:pt x="21504" y="23027"/>
                  <a:pt x="21956" y="22587"/>
                  <a:pt x="22015" y="22646"/>
                </a:cubicBezTo>
                <a:cubicBezTo>
                  <a:pt x="22170" y="22813"/>
                  <a:pt x="22408" y="22885"/>
                  <a:pt x="22956" y="22694"/>
                </a:cubicBezTo>
                <a:cubicBezTo>
                  <a:pt x="23837" y="22396"/>
                  <a:pt x="22456" y="23587"/>
                  <a:pt x="22647" y="23778"/>
                </a:cubicBezTo>
                <a:cubicBezTo>
                  <a:pt x="22968" y="24135"/>
                  <a:pt x="23158" y="24194"/>
                  <a:pt x="22492" y="24730"/>
                </a:cubicBezTo>
                <a:cubicBezTo>
                  <a:pt x="22254" y="24932"/>
                  <a:pt x="21968" y="25206"/>
                  <a:pt x="22004" y="25290"/>
                </a:cubicBezTo>
                <a:cubicBezTo>
                  <a:pt x="22111" y="25480"/>
                  <a:pt x="21801" y="26040"/>
                  <a:pt x="22313" y="25873"/>
                </a:cubicBezTo>
                <a:cubicBezTo>
                  <a:pt x="22266" y="26230"/>
                  <a:pt x="24432" y="26302"/>
                  <a:pt x="23682" y="26826"/>
                </a:cubicBezTo>
                <a:cubicBezTo>
                  <a:pt x="23289" y="27087"/>
                  <a:pt x="22789" y="27492"/>
                  <a:pt x="22551" y="27588"/>
                </a:cubicBezTo>
                <a:cubicBezTo>
                  <a:pt x="21849" y="27873"/>
                  <a:pt x="21265" y="28064"/>
                  <a:pt x="21194" y="27695"/>
                </a:cubicBezTo>
                <a:cubicBezTo>
                  <a:pt x="21075" y="27111"/>
                  <a:pt x="22420" y="26349"/>
                  <a:pt x="22289" y="26052"/>
                </a:cubicBezTo>
                <a:cubicBezTo>
                  <a:pt x="22182" y="25825"/>
                  <a:pt x="21765" y="26254"/>
                  <a:pt x="20920" y="26861"/>
                </a:cubicBezTo>
                <a:cubicBezTo>
                  <a:pt x="19563" y="27838"/>
                  <a:pt x="19956" y="27087"/>
                  <a:pt x="19777" y="27147"/>
                </a:cubicBezTo>
                <a:cubicBezTo>
                  <a:pt x="19206" y="27361"/>
                  <a:pt x="18729" y="27897"/>
                  <a:pt x="18729" y="28052"/>
                </a:cubicBezTo>
                <a:cubicBezTo>
                  <a:pt x="18741" y="28361"/>
                  <a:pt x="17979" y="28719"/>
                  <a:pt x="17360" y="29647"/>
                </a:cubicBezTo>
                <a:cubicBezTo>
                  <a:pt x="18051" y="29183"/>
                  <a:pt x="18051" y="29231"/>
                  <a:pt x="17789" y="29909"/>
                </a:cubicBezTo>
                <a:cubicBezTo>
                  <a:pt x="20051" y="28350"/>
                  <a:pt x="17182" y="31540"/>
                  <a:pt x="17789" y="29909"/>
                </a:cubicBezTo>
                <a:cubicBezTo>
                  <a:pt x="17003" y="30457"/>
                  <a:pt x="16955" y="30255"/>
                  <a:pt x="17360" y="29647"/>
                </a:cubicBezTo>
                <a:cubicBezTo>
                  <a:pt x="15753" y="30743"/>
                  <a:pt x="15824" y="30957"/>
                  <a:pt x="16312" y="30195"/>
                </a:cubicBezTo>
                <a:cubicBezTo>
                  <a:pt x="16527" y="29850"/>
                  <a:pt x="16670" y="30076"/>
                  <a:pt x="15324" y="30040"/>
                </a:cubicBezTo>
                <a:cubicBezTo>
                  <a:pt x="15027" y="30028"/>
                  <a:pt x="13633" y="31719"/>
                  <a:pt x="13062" y="31671"/>
                </a:cubicBezTo>
                <a:cubicBezTo>
                  <a:pt x="12895" y="31648"/>
                  <a:pt x="11705" y="32481"/>
                  <a:pt x="11467" y="33207"/>
                </a:cubicBezTo>
                <a:cubicBezTo>
                  <a:pt x="11026" y="34493"/>
                  <a:pt x="10562" y="35041"/>
                  <a:pt x="10966" y="34684"/>
                </a:cubicBezTo>
                <a:cubicBezTo>
                  <a:pt x="11478" y="34231"/>
                  <a:pt x="11740" y="34279"/>
                  <a:pt x="12467" y="33457"/>
                </a:cubicBezTo>
                <a:cubicBezTo>
                  <a:pt x="12729" y="33160"/>
                  <a:pt x="12860" y="33148"/>
                  <a:pt x="12967" y="33136"/>
                </a:cubicBezTo>
                <a:cubicBezTo>
                  <a:pt x="13372" y="33076"/>
                  <a:pt x="13205" y="33338"/>
                  <a:pt x="12383" y="34529"/>
                </a:cubicBezTo>
                <a:cubicBezTo>
                  <a:pt x="11859" y="35303"/>
                  <a:pt x="11407" y="35934"/>
                  <a:pt x="10764" y="36648"/>
                </a:cubicBezTo>
                <a:cubicBezTo>
                  <a:pt x="9276" y="38351"/>
                  <a:pt x="10705" y="37565"/>
                  <a:pt x="10669" y="38470"/>
                </a:cubicBezTo>
                <a:cubicBezTo>
                  <a:pt x="10645" y="39446"/>
                  <a:pt x="12693" y="36815"/>
                  <a:pt x="11121" y="40458"/>
                </a:cubicBezTo>
                <a:cubicBezTo>
                  <a:pt x="11002" y="40744"/>
                  <a:pt x="11145" y="40649"/>
                  <a:pt x="11181" y="40720"/>
                </a:cubicBezTo>
                <a:cubicBezTo>
                  <a:pt x="11312" y="41053"/>
                  <a:pt x="10466" y="42137"/>
                  <a:pt x="10419" y="42042"/>
                </a:cubicBezTo>
                <a:cubicBezTo>
                  <a:pt x="10097" y="41494"/>
                  <a:pt x="8966" y="42316"/>
                  <a:pt x="9097" y="41542"/>
                </a:cubicBezTo>
                <a:cubicBezTo>
                  <a:pt x="9145" y="41268"/>
                  <a:pt x="9252" y="41268"/>
                  <a:pt x="7537" y="41434"/>
                </a:cubicBezTo>
                <a:cubicBezTo>
                  <a:pt x="7407" y="41446"/>
                  <a:pt x="6930" y="42196"/>
                  <a:pt x="6930" y="42327"/>
                </a:cubicBezTo>
                <a:cubicBezTo>
                  <a:pt x="6918" y="43066"/>
                  <a:pt x="7311" y="42292"/>
                  <a:pt x="6752" y="43328"/>
                </a:cubicBezTo>
                <a:cubicBezTo>
                  <a:pt x="6704" y="43411"/>
                  <a:pt x="6609" y="43578"/>
                  <a:pt x="6621" y="43578"/>
                </a:cubicBezTo>
                <a:cubicBezTo>
                  <a:pt x="6656" y="43601"/>
                  <a:pt x="6692" y="43697"/>
                  <a:pt x="6764" y="43601"/>
                </a:cubicBezTo>
                <a:cubicBezTo>
                  <a:pt x="7514" y="42625"/>
                  <a:pt x="7835" y="42506"/>
                  <a:pt x="7716" y="43197"/>
                </a:cubicBezTo>
                <a:cubicBezTo>
                  <a:pt x="7585" y="43947"/>
                  <a:pt x="8835" y="41756"/>
                  <a:pt x="8859" y="42458"/>
                </a:cubicBezTo>
                <a:cubicBezTo>
                  <a:pt x="8859" y="42720"/>
                  <a:pt x="8942" y="42625"/>
                  <a:pt x="9573" y="42887"/>
                </a:cubicBezTo>
                <a:cubicBezTo>
                  <a:pt x="8990" y="43530"/>
                  <a:pt x="8395" y="44161"/>
                  <a:pt x="8514" y="44411"/>
                </a:cubicBezTo>
                <a:cubicBezTo>
                  <a:pt x="8764" y="44923"/>
                  <a:pt x="9812" y="44518"/>
                  <a:pt x="10895" y="43566"/>
                </a:cubicBezTo>
                <a:cubicBezTo>
                  <a:pt x="11288" y="43208"/>
                  <a:pt x="11205" y="44090"/>
                  <a:pt x="10871" y="44566"/>
                </a:cubicBezTo>
                <a:cubicBezTo>
                  <a:pt x="9538" y="46530"/>
                  <a:pt x="10097" y="45399"/>
                  <a:pt x="8942" y="46709"/>
                </a:cubicBezTo>
                <a:cubicBezTo>
                  <a:pt x="8347" y="47399"/>
                  <a:pt x="7740" y="48031"/>
                  <a:pt x="8192" y="46995"/>
                </a:cubicBezTo>
                <a:cubicBezTo>
                  <a:pt x="8609" y="46066"/>
                  <a:pt x="8764" y="45935"/>
                  <a:pt x="8550" y="45852"/>
                </a:cubicBezTo>
                <a:cubicBezTo>
                  <a:pt x="7954" y="45614"/>
                  <a:pt x="8395" y="44911"/>
                  <a:pt x="6406" y="46387"/>
                </a:cubicBezTo>
                <a:cubicBezTo>
                  <a:pt x="6299" y="46471"/>
                  <a:pt x="6013" y="46923"/>
                  <a:pt x="5942" y="47161"/>
                </a:cubicBezTo>
                <a:cubicBezTo>
                  <a:pt x="5442" y="48626"/>
                  <a:pt x="5692" y="48292"/>
                  <a:pt x="4692" y="48733"/>
                </a:cubicBezTo>
                <a:cubicBezTo>
                  <a:pt x="4061" y="50436"/>
                  <a:pt x="5966" y="47852"/>
                  <a:pt x="5180" y="50019"/>
                </a:cubicBezTo>
                <a:cubicBezTo>
                  <a:pt x="4751" y="51293"/>
                  <a:pt x="4573" y="49816"/>
                  <a:pt x="3466" y="52436"/>
                </a:cubicBezTo>
                <a:cubicBezTo>
                  <a:pt x="3323" y="52769"/>
                  <a:pt x="2501" y="54174"/>
                  <a:pt x="1918" y="54781"/>
                </a:cubicBezTo>
                <a:cubicBezTo>
                  <a:pt x="1882" y="54817"/>
                  <a:pt x="1751" y="55150"/>
                  <a:pt x="1668" y="55353"/>
                </a:cubicBezTo>
                <a:cubicBezTo>
                  <a:pt x="1632" y="55460"/>
                  <a:pt x="1894" y="55817"/>
                  <a:pt x="2358" y="55365"/>
                </a:cubicBezTo>
                <a:cubicBezTo>
                  <a:pt x="2442" y="55281"/>
                  <a:pt x="2823" y="55591"/>
                  <a:pt x="2811" y="55734"/>
                </a:cubicBezTo>
                <a:cubicBezTo>
                  <a:pt x="2763" y="56067"/>
                  <a:pt x="2477" y="56793"/>
                  <a:pt x="2382" y="56877"/>
                </a:cubicBezTo>
                <a:cubicBezTo>
                  <a:pt x="2132" y="57103"/>
                  <a:pt x="1942" y="57079"/>
                  <a:pt x="1656" y="57508"/>
                </a:cubicBezTo>
                <a:cubicBezTo>
                  <a:pt x="1394" y="57936"/>
                  <a:pt x="1168" y="58234"/>
                  <a:pt x="930" y="58520"/>
                </a:cubicBezTo>
                <a:cubicBezTo>
                  <a:pt x="775" y="58710"/>
                  <a:pt x="525" y="60032"/>
                  <a:pt x="906" y="59627"/>
                </a:cubicBezTo>
                <a:cubicBezTo>
                  <a:pt x="1942" y="58508"/>
                  <a:pt x="203" y="61544"/>
                  <a:pt x="668" y="61770"/>
                </a:cubicBezTo>
                <a:cubicBezTo>
                  <a:pt x="1096" y="61973"/>
                  <a:pt x="501" y="63378"/>
                  <a:pt x="679" y="63532"/>
                </a:cubicBezTo>
                <a:cubicBezTo>
                  <a:pt x="1120" y="63937"/>
                  <a:pt x="703" y="64544"/>
                  <a:pt x="584" y="65461"/>
                </a:cubicBezTo>
                <a:cubicBezTo>
                  <a:pt x="537" y="65830"/>
                  <a:pt x="584" y="66128"/>
                  <a:pt x="525" y="66533"/>
                </a:cubicBezTo>
                <a:cubicBezTo>
                  <a:pt x="358" y="67569"/>
                  <a:pt x="37" y="67509"/>
                  <a:pt x="13" y="68223"/>
                </a:cubicBezTo>
                <a:cubicBezTo>
                  <a:pt x="1" y="68712"/>
                  <a:pt x="108" y="68855"/>
                  <a:pt x="132" y="69366"/>
                </a:cubicBezTo>
                <a:cubicBezTo>
                  <a:pt x="370" y="68390"/>
                  <a:pt x="644" y="67604"/>
                  <a:pt x="1049" y="68724"/>
                </a:cubicBezTo>
                <a:cubicBezTo>
                  <a:pt x="1108" y="68890"/>
                  <a:pt x="1013" y="69843"/>
                  <a:pt x="751" y="70402"/>
                </a:cubicBezTo>
                <a:cubicBezTo>
                  <a:pt x="703" y="70486"/>
                  <a:pt x="441" y="70593"/>
                  <a:pt x="418" y="70700"/>
                </a:cubicBezTo>
                <a:cubicBezTo>
                  <a:pt x="287" y="71414"/>
                  <a:pt x="822" y="70640"/>
                  <a:pt x="989" y="70212"/>
                </a:cubicBezTo>
                <a:cubicBezTo>
                  <a:pt x="1501" y="68843"/>
                  <a:pt x="1120" y="71462"/>
                  <a:pt x="1668" y="70474"/>
                </a:cubicBezTo>
                <a:cubicBezTo>
                  <a:pt x="1822" y="70212"/>
                  <a:pt x="2513" y="70188"/>
                  <a:pt x="2715" y="67973"/>
                </a:cubicBezTo>
                <a:cubicBezTo>
                  <a:pt x="3358" y="62294"/>
                  <a:pt x="3501" y="64223"/>
                  <a:pt x="4144" y="62830"/>
                </a:cubicBezTo>
                <a:cubicBezTo>
                  <a:pt x="4597" y="61925"/>
                  <a:pt x="4501" y="65021"/>
                  <a:pt x="3739" y="67057"/>
                </a:cubicBezTo>
                <a:cubicBezTo>
                  <a:pt x="3668" y="67223"/>
                  <a:pt x="3656" y="67735"/>
                  <a:pt x="3835" y="67866"/>
                </a:cubicBezTo>
                <a:cubicBezTo>
                  <a:pt x="4097" y="68033"/>
                  <a:pt x="4359" y="67890"/>
                  <a:pt x="4275" y="68450"/>
                </a:cubicBezTo>
                <a:cubicBezTo>
                  <a:pt x="4073" y="69831"/>
                  <a:pt x="2382" y="70438"/>
                  <a:pt x="3775" y="71117"/>
                </a:cubicBezTo>
                <a:cubicBezTo>
                  <a:pt x="4097" y="70569"/>
                  <a:pt x="4239" y="71260"/>
                  <a:pt x="4573" y="70652"/>
                </a:cubicBezTo>
                <a:cubicBezTo>
                  <a:pt x="4942" y="70009"/>
                  <a:pt x="5287" y="70688"/>
                  <a:pt x="5775" y="69569"/>
                </a:cubicBezTo>
                <a:cubicBezTo>
                  <a:pt x="5990" y="69069"/>
                  <a:pt x="5859" y="70414"/>
                  <a:pt x="6228" y="70319"/>
                </a:cubicBezTo>
                <a:cubicBezTo>
                  <a:pt x="7287" y="70033"/>
                  <a:pt x="7668" y="69676"/>
                  <a:pt x="7942" y="70224"/>
                </a:cubicBezTo>
                <a:cubicBezTo>
                  <a:pt x="8192" y="70688"/>
                  <a:pt x="8716" y="68200"/>
                  <a:pt x="8895" y="69676"/>
                </a:cubicBezTo>
                <a:cubicBezTo>
                  <a:pt x="9073" y="71021"/>
                  <a:pt x="9645" y="68354"/>
                  <a:pt x="9812" y="69307"/>
                </a:cubicBezTo>
                <a:cubicBezTo>
                  <a:pt x="10204" y="71557"/>
                  <a:pt x="12598" y="69319"/>
                  <a:pt x="13050" y="69212"/>
                </a:cubicBezTo>
                <a:cubicBezTo>
                  <a:pt x="13264" y="69140"/>
                  <a:pt x="13348" y="69593"/>
                  <a:pt x="13550" y="69616"/>
                </a:cubicBezTo>
                <a:cubicBezTo>
                  <a:pt x="16896" y="69736"/>
                  <a:pt x="22325" y="66854"/>
                  <a:pt x="21218" y="65259"/>
                </a:cubicBezTo>
                <a:cubicBezTo>
                  <a:pt x="21158" y="65175"/>
                  <a:pt x="20992" y="65271"/>
                  <a:pt x="21099" y="64842"/>
                </a:cubicBezTo>
                <a:cubicBezTo>
                  <a:pt x="21242" y="64283"/>
                  <a:pt x="21420" y="64211"/>
                  <a:pt x="21599" y="63961"/>
                </a:cubicBezTo>
                <a:cubicBezTo>
                  <a:pt x="22051" y="63318"/>
                  <a:pt x="21551" y="63068"/>
                  <a:pt x="22254" y="61877"/>
                </a:cubicBezTo>
                <a:cubicBezTo>
                  <a:pt x="22301" y="61782"/>
                  <a:pt x="22373" y="61556"/>
                  <a:pt x="22385" y="61437"/>
                </a:cubicBezTo>
                <a:cubicBezTo>
                  <a:pt x="22527" y="60603"/>
                  <a:pt x="22480" y="59961"/>
                  <a:pt x="23051" y="58782"/>
                </a:cubicBezTo>
                <a:cubicBezTo>
                  <a:pt x="23099" y="58687"/>
                  <a:pt x="23111" y="58532"/>
                  <a:pt x="23099" y="58448"/>
                </a:cubicBezTo>
                <a:cubicBezTo>
                  <a:pt x="23039" y="57734"/>
                  <a:pt x="23790" y="56984"/>
                  <a:pt x="23682" y="56508"/>
                </a:cubicBezTo>
                <a:cubicBezTo>
                  <a:pt x="23623" y="56198"/>
                  <a:pt x="23873" y="55460"/>
                  <a:pt x="23659" y="55353"/>
                </a:cubicBezTo>
                <a:cubicBezTo>
                  <a:pt x="23599" y="55329"/>
                  <a:pt x="23623" y="55127"/>
                  <a:pt x="23682" y="54948"/>
                </a:cubicBezTo>
                <a:cubicBezTo>
                  <a:pt x="23968" y="54115"/>
                  <a:pt x="23968" y="53674"/>
                  <a:pt x="23742" y="53495"/>
                </a:cubicBezTo>
                <a:cubicBezTo>
                  <a:pt x="23432" y="53222"/>
                  <a:pt x="24087" y="52341"/>
                  <a:pt x="23932" y="51936"/>
                </a:cubicBezTo>
                <a:cubicBezTo>
                  <a:pt x="23849" y="51745"/>
                  <a:pt x="23813" y="51507"/>
                  <a:pt x="24135" y="50888"/>
                </a:cubicBezTo>
                <a:cubicBezTo>
                  <a:pt x="24123" y="50888"/>
                  <a:pt x="24611" y="48876"/>
                  <a:pt x="25302" y="47661"/>
                </a:cubicBezTo>
                <a:cubicBezTo>
                  <a:pt x="25980" y="46483"/>
                  <a:pt x="24921" y="47078"/>
                  <a:pt x="25980" y="45435"/>
                </a:cubicBezTo>
                <a:cubicBezTo>
                  <a:pt x="26814" y="44197"/>
                  <a:pt x="27016" y="44768"/>
                  <a:pt x="27635" y="44149"/>
                </a:cubicBezTo>
                <a:cubicBezTo>
                  <a:pt x="28850" y="42970"/>
                  <a:pt x="29219" y="43292"/>
                  <a:pt x="30016" y="42411"/>
                </a:cubicBezTo>
                <a:cubicBezTo>
                  <a:pt x="31171" y="41184"/>
                  <a:pt x="30814" y="42149"/>
                  <a:pt x="32160" y="41625"/>
                </a:cubicBezTo>
                <a:cubicBezTo>
                  <a:pt x="32648" y="41161"/>
                  <a:pt x="32791" y="41268"/>
                  <a:pt x="33076" y="41149"/>
                </a:cubicBezTo>
                <a:cubicBezTo>
                  <a:pt x="33231" y="41089"/>
                  <a:pt x="33457" y="40756"/>
                  <a:pt x="33434" y="40720"/>
                </a:cubicBezTo>
                <a:cubicBezTo>
                  <a:pt x="33279" y="40387"/>
                  <a:pt x="32481" y="40827"/>
                  <a:pt x="34446" y="38875"/>
                </a:cubicBezTo>
                <a:cubicBezTo>
                  <a:pt x="34684" y="38636"/>
                  <a:pt x="35243" y="38351"/>
                  <a:pt x="35327" y="38398"/>
                </a:cubicBezTo>
                <a:cubicBezTo>
                  <a:pt x="35803" y="38672"/>
                  <a:pt x="35708" y="39160"/>
                  <a:pt x="36934" y="38422"/>
                </a:cubicBezTo>
                <a:cubicBezTo>
                  <a:pt x="37172" y="38291"/>
                  <a:pt x="37315" y="38303"/>
                  <a:pt x="37648" y="38005"/>
                </a:cubicBezTo>
                <a:cubicBezTo>
                  <a:pt x="37863" y="37815"/>
                  <a:pt x="38017" y="37815"/>
                  <a:pt x="37922" y="37970"/>
                </a:cubicBezTo>
                <a:cubicBezTo>
                  <a:pt x="37684" y="38363"/>
                  <a:pt x="37351" y="38553"/>
                  <a:pt x="38422" y="38386"/>
                </a:cubicBezTo>
                <a:cubicBezTo>
                  <a:pt x="38482" y="38375"/>
                  <a:pt x="38732" y="38220"/>
                  <a:pt x="38791" y="38160"/>
                </a:cubicBezTo>
                <a:cubicBezTo>
                  <a:pt x="39196" y="37744"/>
                  <a:pt x="39553" y="37541"/>
                  <a:pt x="40030" y="37351"/>
                </a:cubicBezTo>
                <a:cubicBezTo>
                  <a:pt x="41161" y="36886"/>
                  <a:pt x="41470" y="36255"/>
                  <a:pt x="42161" y="36160"/>
                </a:cubicBezTo>
                <a:cubicBezTo>
                  <a:pt x="46209" y="35708"/>
                  <a:pt x="45292" y="33064"/>
                  <a:pt x="45447" y="32564"/>
                </a:cubicBezTo>
                <a:cubicBezTo>
                  <a:pt x="45578" y="32136"/>
                  <a:pt x="48066" y="32993"/>
                  <a:pt x="48114" y="33076"/>
                </a:cubicBezTo>
                <a:cubicBezTo>
                  <a:pt x="48828" y="33803"/>
                  <a:pt x="49971" y="33767"/>
                  <a:pt x="51888" y="34243"/>
                </a:cubicBezTo>
                <a:cubicBezTo>
                  <a:pt x="52626" y="34446"/>
                  <a:pt x="52769" y="34969"/>
                  <a:pt x="55758" y="35410"/>
                </a:cubicBezTo>
                <a:cubicBezTo>
                  <a:pt x="56115" y="35481"/>
                  <a:pt x="55960" y="35053"/>
                  <a:pt x="56436" y="34838"/>
                </a:cubicBezTo>
                <a:cubicBezTo>
                  <a:pt x="57401" y="34446"/>
                  <a:pt x="57306" y="34124"/>
                  <a:pt x="58353" y="33957"/>
                </a:cubicBezTo>
                <a:cubicBezTo>
                  <a:pt x="58853" y="33874"/>
                  <a:pt x="59258" y="33886"/>
                  <a:pt x="59496" y="33993"/>
                </a:cubicBezTo>
                <a:cubicBezTo>
                  <a:pt x="59544" y="34017"/>
                  <a:pt x="59746" y="33993"/>
                  <a:pt x="59854" y="33969"/>
                </a:cubicBezTo>
                <a:cubicBezTo>
                  <a:pt x="60187" y="33862"/>
                  <a:pt x="60056" y="33695"/>
                  <a:pt x="60080" y="33517"/>
                </a:cubicBezTo>
                <a:cubicBezTo>
                  <a:pt x="60104" y="33398"/>
                  <a:pt x="60675" y="33183"/>
                  <a:pt x="60842" y="33291"/>
                </a:cubicBezTo>
                <a:cubicBezTo>
                  <a:pt x="61592" y="33731"/>
                  <a:pt x="61628" y="33791"/>
                  <a:pt x="61890" y="33672"/>
                </a:cubicBezTo>
                <a:cubicBezTo>
                  <a:pt x="62544" y="33374"/>
                  <a:pt x="62949" y="33350"/>
                  <a:pt x="62497" y="33219"/>
                </a:cubicBezTo>
                <a:cubicBezTo>
                  <a:pt x="62318" y="33160"/>
                  <a:pt x="62128" y="33124"/>
                  <a:pt x="62282" y="32993"/>
                </a:cubicBezTo>
                <a:cubicBezTo>
                  <a:pt x="62604" y="32719"/>
                  <a:pt x="62663" y="32505"/>
                  <a:pt x="62187" y="32386"/>
                </a:cubicBezTo>
                <a:cubicBezTo>
                  <a:pt x="62044" y="32350"/>
                  <a:pt x="62056" y="32148"/>
                  <a:pt x="62390" y="32029"/>
                </a:cubicBezTo>
                <a:cubicBezTo>
                  <a:pt x="62699" y="31909"/>
                  <a:pt x="62842" y="31767"/>
                  <a:pt x="63068" y="31790"/>
                </a:cubicBezTo>
                <a:cubicBezTo>
                  <a:pt x="64318" y="31933"/>
                  <a:pt x="64402" y="31874"/>
                  <a:pt x="64497" y="32005"/>
                </a:cubicBezTo>
                <a:cubicBezTo>
                  <a:pt x="64973" y="32731"/>
                  <a:pt x="65926" y="31886"/>
                  <a:pt x="65259" y="31683"/>
                </a:cubicBezTo>
                <a:cubicBezTo>
                  <a:pt x="65223" y="31671"/>
                  <a:pt x="65330" y="31600"/>
                  <a:pt x="65402" y="31564"/>
                </a:cubicBezTo>
                <a:cubicBezTo>
                  <a:pt x="65426" y="31552"/>
                  <a:pt x="65569" y="31540"/>
                  <a:pt x="65592" y="31552"/>
                </a:cubicBezTo>
                <a:cubicBezTo>
                  <a:pt x="65830" y="31648"/>
                  <a:pt x="66354" y="31612"/>
                  <a:pt x="66485" y="31362"/>
                </a:cubicBezTo>
                <a:cubicBezTo>
                  <a:pt x="67069" y="30278"/>
                  <a:pt x="66735" y="30290"/>
                  <a:pt x="67783" y="30290"/>
                </a:cubicBezTo>
                <a:cubicBezTo>
                  <a:pt x="68557" y="30302"/>
                  <a:pt x="68497" y="30112"/>
                  <a:pt x="69438" y="30100"/>
                </a:cubicBezTo>
                <a:cubicBezTo>
                  <a:pt x="70033" y="30100"/>
                  <a:pt x="70212" y="29719"/>
                  <a:pt x="69974" y="29600"/>
                </a:cubicBezTo>
                <a:cubicBezTo>
                  <a:pt x="69248" y="29278"/>
                  <a:pt x="69033" y="29219"/>
                  <a:pt x="69307" y="29040"/>
                </a:cubicBezTo>
                <a:cubicBezTo>
                  <a:pt x="69605" y="28861"/>
                  <a:pt x="69748" y="28659"/>
                  <a:pt x="70260" y="28516"/>
                </a:cubicBezTo>
                <a:cubicBezTo>
                  <a:pt x="70391" y="28480"/>
                  <a:pt x="70819" y="28480"/>
                  <a:pt x="70879" y="28528"/>
                </a:cubicBezTo>
                <a:cubicBezTo>
                  <a:pt x="71045" y="28659"/>
                  <a:pt x="71164" y="28802"/>
                  <a:pt x="71510" y="28909"/>
                </a:cubicBezTo>
                <a:cubicBezTo>
                  <a:pt x="71665" y="28957"/>
                  <a:pt x="72010" y="28957"/>
                  <a:pt x="72129" y="28897"/>
                </a:cubicBezTo>
                <a:cubicBezTo>
                  <a:pt x="73308" y="28302"/>
                  <a:pt x="73570" y="28254"/>
                  <a:pt x="73165" y="27945"/>
                </a:cubicBezTo>
                <a:cubicBezTo>
                  <a:pt x="72760" y="27659"/>
                  <a:pt x="72974" y="27159"/>
                  <a:pt x="73308" y="27111"/>
                </a:cubicBezTo>
                <a:cubicBezTo>
                  <a:pt x="75117" y="26861"/>
                  <a:pt x="73962" y="27326"/>
                  <a:pt x="75891" y="27909"/>
                </a:cubicBezTo>
                <a:cubicBezTo>
                  <a:pt x="76772" y="28183"/>
                  <a:pt x="76415" y="28266"/>
                  <a:pt x="77439" y="28266"/>
                </a:cubicBezTo>
                <a:cubicBezTo>
                  <a:pt x="77856" y="28278"/>
                  <a:pt x="78118" y="28326"/>
                  <a:pt x="78261" y="28433"/>
                </a:cubicBezTo>
                <a:cubicBezTo>
                  <a:pt x="78606" y="28671"/>
                  <a:pt x="79630" y="30469"/>
                  <a:pt x="80594" y="30255"/>
                </a:cubicBezTo>
                <a:cubicBezTo>
                  <a:pt x="81142" y="30135"/>
                  <a:pt x="82166" y="30314"/>
                  <a:pt x="82083" y="30421"/>
                </a:cubicBezTo>
                <a:cubicBezTo>
                  <a:pt x="81904" y="30659"/>
                  <a:pt x="82213" y="30921"/>
                  <a:pt x="82761" y="31231"/>
                </a:cubicBezTo>
                <a:cubicBezTo>
                  <a:pt x="82952" y="31338"/>
                  <a:pt x="82987" y="31469"/>
                  <a:pt x="83142" y="31588"/>
                </a:cubicBezTo>
                <a:cubicBezTo>
                  <a:pt x="83285" y="31695"/>
                  <a:pt x="83928" y="31838"/>
                  <a:pt x="83892" y="31588"/>
                </a:cubicBezTo>
                <a:cubicBezTo>
                  <a:pt x="83833" y="31243"/>
                  <a:pt x="83964" y="30957"/>
                  <a:pt x="84190" y="30683"/>
                </a:cubicBezTo>
                <a:cubicBezTo>
                  <a:pt x="84261" y="30612"/>
                  <a:pt x="84642" y="30766"/>
                  <a:pt x="84654" y="30826"/>
                </a:cubicBezTo>
                <a:cubicBezTo>
                  <a:pt x="85095" y="31981"/>
                  <a:pt x="83690" y="31552"/>
                  <a:pt x="84214" y="32326"/>
                </a:cubicBezTo>
                <a:cubicBezTo>
                  <a:pt x="84380" y="32576"/>
                  <a:pt x="84285" y="32814"/>
                  <a:pt x="85059" y="33124"/>
                </a:cubicBezTo>
                <a:cubicBezTo>
                  <a:pt x="85666" y="33553"/>
                  <a:pt x="85988" y="33993"/>
                  <a:pt x="86916" y="34457"/>
                </a:cubicBezTo>
                <a:cubicBezTo>
                  <a:pt x="86893" y="34755"/>
                  <a:pt x="87738" y="35041"/>
                  <a:pt x="88083" y="35243"/>
                </a:cubicBezTo>
                <a:cubicBezTo>
                  <a:pt x="88488" y="35267"/>
                  <a:pt x="89131" y="35422"/>
                  <a:pt x="89179" y="35612"/>
                </a:cubicBezTo>
                <a:cubicBezTo>
                  <a:pt x="89250" y="35850"/>
                  <a:pt x="89500" y="36112"/>
                  <a:pt x="90000" y="36422"/>
                </a:cubicBezTo>
                <a:cubicBezTo>
                  <a:pt x="90203" y="36553"/>
                  <a:pt x="89726" y="36529"/>
                  <a:pt x="90786" y="37017"/>
                </a:cubicBezTo>
                <a:cubicBezTo>
                  <a:pt x="92346" y="37755"/>
                  <a:pt x="96037" y="34279"/>
                  <a:pt x="95132" y="31302"/>
                </a:cubicBezTo>
                <a:close/>
                <a:moveTo>
                  <a:pt x="55329" y="3227"/>
                </a:moveTo>
                <a:cubicBezTo>
                  <a:pt x="55424" y="3239"/>
                  <a:pt x="55484" y="3251"/>
                  <a:pt x="55496" y="3275"/>
                </a:cubicBezTo>
                <a:cubicBezTo>
                  <a:pt x="56746" y="3489"/>
                  <a:pt x="54817" y="3870"/>
                  <a:pt x="55020" y="3704"/>
                </a:cubicBezTo>
                <a:cubicBezTo>
                  <a:pt x="56151" y="2692"/>
                  <a:pt x="53924" y="3656"/>
                  <a:pt x="53936" y="3192"/>
                </a:cubicBezTo>
                <a:cubicBezTo>
                  <a:pt x="53936" y="3108"/>
                  <a:pt x="54686" y="2858"/>
                  <a:pt x="55222" y="2906"/>
                </a:cubicBezTo>
                <a:cubicBezTo>
                  <a:pt x="55615" y="2942"/>
                  <a:pt x="55222" y="3144"/>
                  <a:pt x="55329" y="3227"/>
                </a:cubicBezTo>
                <a:close/>
                <a:moveTo>
                  <a:pt x="63592" y="1072"/>
                </a:moveTo>
                <a:cubicBezTo>
                  <a:pt x="63771" y="1049"/>
                  <a:pt x="64140" y="1037"/>
                  <a:pt x="64176" y="1060"/>
                </a:cubicBezTo>
                <a:cubicBezTo>
                  <a:pt x="66152" y="2132"/>
                  <a:pt x="62044" y="1299"/>
                  <a:pt x="63592" y="1072"/>
                </a:cubicBezTo>
                <a:close/>
                <a:moveTo>
                  <a:pt x="50948" y="3644"/>
                </a:moveTo>
                <a:cubicBezTo>
                  <a:pt x="53198" y="3025"/>
                  <a:pt x="53448" y="3513"/>
                  <a:pt x="52234" y="3811"/>
                </a:cubicBezTo>
                <a:cubicBezTo>
                  <a:pt x="50471" y="4263"/>
                  <a:pt x="49852" y="3966"/>
                  <a:pt x="50948" y="3644"/>
                </a:cubicBezTo>
                <a:close/>
                <a:moveTo>
                  <a:pt x="46566" y="6311"/>
                </a:moveTo>
                <a:cubicBezTo>
                  <a:pt x="46126" y="6263"/>
                  <a:pt x="44685" y="6144"/>
                  <a:pt x="45483" y="5859"/>
                </a:cubicBezTo>
                <a:cubicBezTo>
                  <a:pt x="46138" y="5609"/>
                  <a:pt x="46673" y="5513"/>
                  <a:pt x="46959" y="5501"/>
                </a:cubicBezTo>
                <a:cubicBezTo>
                  <a:pt x="47923" y="5442"/>
                  <a:pt x="50019" y="4894"/>
                  <a:pt x="49209" y="5537"/>
                </a:cubicBezTo>
                <a:cubicBezTo>
                  <a:pt x="49031" y="5668"/>
                  <a:pt x="47066" y="6371"/>
                  <a:pt x="46566" y="6311"/>
                </a:cubicBezTo>
                <a:close/>
                <a:moveTo>
                  <a:pt x="42066" y="9502"/>
                </a:moveTo>
                <a:cubicBezTo>
                  <a:pt x="41542" y="9645"/>
                  <a:pt x="41292" y="9561"/>
                  <a:pt x="41720" y="9335"/>
                </a:cubicBezTo>
                <a:cubicBezTo>
                  <a:pt x="42506" y="8919"/>
                  <a:pt x="44268" y="7668"/>
                  <a:pt x="43566" y="8776"/>
                </a:cubicBezTo>
                <a:cubicBezTo>
                  <a:pt x="43459" y="8954"/>
                  <a:pt x="42649" y="9335"/>
                  <a:pt x="42054" y="9502"/>
                </a:cubicBezTo>
                <a:close/>
                <a:moveTo>
                  <a:pt x="28766" y="15586"/>
                </a:moveTo>
                <a:cubicBezTo>
                  <a:pt x="28671" y="15610"/>
                  <a:pt x="28790" y="15467"/>
                  <a:pt x="28743" y="15443"/>
                </a:cubicBezTo>
                <a:cubicBezTo>
                  <a:pt x="28600" y="15348"/>
                  <a:pt x="28314" y="15562"/>
                  <a:pt x="27957" y="15717"/>
                </a:cubicBezTo>
                <a:cubicBezTo>
                  <a:pt x="27719" y="15836"/>
                  <a:pt x="27921" y="15538"/>
                  <a:pt x="28231" y="15455"/>
                </a:cubicBezTo>
                <a:cubicBezTo>
                  <a:pt x="29886" y="15015"/>
                  <a:pt x="29778" y="14253"/>
                  <a:pt x="31100" y="13550"/>
                </a:cubicBezTo>
                <a:cubicBezTo>
                  <a:pt x="31410" y="13395"/>
                  <a:pt x="31457" y="13836"/>
                  <a:pt x="30695" y="14360"/>
                </a:cubicBezTo>
                <a:cubicBezTo>
                  <a:pt x="30350" y="14610"/>
                  <a:pt x="29921" y="14848"/>
                  <a:pt x="29528" y="15098"/>
                </a:cubicBezTo>
                <a:cubicBezTo>
                  <a:pt x="29278" y="15276"/>
                  <a:pt x="29016" y="15527"/>
                  <a:pt x="28766" y="15598"/>
                </a:cubicBezTo>
                <a:close/>
                <a:moveTo>
                  <a:pt x="7252" y="48983"/>
                </a:moveTo>
                <a:cubicBezTo>
                  <a:pt x="7359" y="48923"/>
                  <a:pt x="7264" y="49304"/>
                  <a:pt x="7192" y="49459"/>
                </a:cubicBezTo>
                <a:cubicBezTo>
                  <a:pt x="6823" y="50233"/>
                  <a:pt x="6037" y="50269"/>
                  <a:pt x="6133" y="49793"/>
                </a:cubicBezTo>
                <a:cubicBezTo>
                  <a:pt x="6359" y="49483"/>
                  <a:pt x="6133" y="49638"/>
                  <a:pt x="7252" y="48983"/>
                </a:cubicBezTo>
                <a:close/>
                <a:moveTo>
                  <a:pt x="3085" y="56496"/>
                </a:moveTo>
                <a:cubicBezTo>
                  <a:pt x="3061" y="56472"/>
                  <a:pt x="3120" y="56234"/>
                  <a:pt x="3132" y="56103"/>
                </a:cubicBezTo>
                <a:cubicBezTo>
                  <a:pt x="3466" y="55686"/>
                  <a:pt x="3358" y="55793"/>
                  <a:pt x="3477" y="55770"/>
                </a:cubicBezTo>
                <a:cubicBezTo>
                  <a:pt x="3656" y="55996"/>
                  <a:pt x="3632" y="55865"/>
                  <a:pt x="3597" y="56174"/>
                </a:cubicBezTo>
                <a:cubicBezTo>
                  <a:pt x="3466" y="56389"/>
                  <a:pt x="3370" y="56698"/>
                  <a:pt x="3085" y="56496"/>
                </a:cubicBezTo>
                <a:close/>
                <a:moveTo>
                  <a:pt x="2584" y="62639"/>
                </a:moveTo>
                <a:cubicBezTo>
                  <a:pt x="1489" y="65199"/>
                  <a:pt x="1489" y="65175"/>
                  <a:pt x="1168" y="64354"/>
                </a:cubicBezTo>
                <a:cubicBezTo>
                  <a:pt x="977" y="63878"/>
                  <a:pt x="1453" y="62401"/>
                  <a:pt x="1561" y="62044"/>
                </a:cubicBezTo>
                <a:cubicBezTo>
                  <a:pt x="1906" y="60877"/>
                  <a:pt x="2620" y="61163"/>
                  <a:pt x="2823" y="61270"/>
                </a:cubicBezTo>
                <a:cubicBezTo>
                  <a:pt x="2906" y="61318"/>
                  <a:pt x="2727" y="62318"/>
                  <a:pt x="2584" y="62639"/>
                </a:cubicBezTo>
                <a:close/>
                <a:moveTo>
                  <a:pt x="85321" y="12883"/>
                </a:moveTo>
                <a:cubicBezTo>
                  <a:pt x="85952" y="13121"/>
                  <a:pt x="86547" y="13300"/>
                  <a:pt x="87309" y="13371"/>
                </a:cubicBezTo>
                <a:cubicBezTo>
                  <a:pt x="87536" y="13383"/>
                  <a:pt x="88726" y="13752"/>
                  <a:pt x="88405" y="13788"/>
                </a:cubicBezTo>
                <a:cubicBezTo>
                  <a:pt x="87286" y="13919"/>
                  <a:pt x="87571" y="13633"/>
                  <a:pt x="86274" y="13669"/>
                </a:cubicBezTo>
                <a:cubicBezTo>
                  <a:pt x="85321" y="13705"/>
                  <a:pt x="86023" y="13991"/>
                  <a:pt x="86500" y="14300"/>
                </a:cubicBezTo>
                <a:cubicBezTo>
                  <a:pt x="86607" y="14372"/>
                  <a:pt x="86309" y="14384"/>
                  <a:pt x="85988" y="14229"/>
                </a:cubicBezTo>
                <a:cubicBezTo>
                  <a:pt x="85250" y="13883"/>
                  <a:pt x="85273" y="13883"/>
                  <a:pt x="85642" y="13705"/>
                </a:cubicBezTo>
                <a:cubicBezTo>
                  <a:pt x="86000" y="13526"/>
                  <a:pt x="84642" y="13336"/>
                  <a:pt x="84714" y="12871"/>
                </a:cubicBezTo>
                <a:cubicBezTo>
                  <a:pt x="84726" y="12800"/>
                  <a:pt x="85059" y="12788"/>
                  <a:pt x="85321" y="12883"/>
                </a:cubicBezTo>
                <a:close/>
                <a:moveTo>
                  <a:pt x="93655" y="9621"/>
                </a:moveTo>
                <a:cubicBezTo>
                  <a:pt x="94536" y="10466"/>
                  <a:pt x="92262" y="9573"/>
                  <a:pt x="92179" y="9978"/>
                </a:cubicBezTo>
                <a:cubicBezTo>
                  <a:pt x="92131" y="10216"/>
                  <a:pt x="93084" y="10407"/>
                  <a:pt x="93727" y="10704"/>
                </a:cubicBezTo>
                <a:cubicBezTo>
                  <a:pt x="94739" y="11169"/>
                  <a:pt x="94536" y="11252"/>
                  <a:pt x="94310" y="11574"/>
                </a:cubicBezTo>
                <a:cubicBezTo>
                  <a:pt x="94191" y="11728"/>
                  <a:pt x="92643" y="11288"/>
                  <a:pt x="92620" y="11133"/>
                </a:cubicBezTo>
                <a:cubicBezTo>
                  <a:pt x="92584" y="10907"/>
                  <a:pt x="93072" y="10907"/>
                  <a:pt x="92131" y="10431"/>
                </a:cubicBezTo>
                <a:cubicBezTo>
                  <a:pt x="90238" y="9514"/>
                  <a:pt x="89381" y="9002"/>
                  <a:pt x="89560" y="8895"/>
                </a:cubicBezTo>
                <a:cubicBezTo>
                  <a:pt x="90226" y="8514"/>
                  <a:pt x="89155" y="8085"/>
                  <a:pt x="91048" y="8252"/>
                </a:cubicBezTo>
                <a:cubicBezTo>
                  <a:pt x="94179" y="8585"/>
                  <a:pt x="92774" y="8776"/>
                  <a:pt x="93655" y="9621"/>
                </a:cubicBezTo>
                <a:close/>
                <a:moveTo>
                  <a:pt x="44875" y="9942"/>
                </a:moveTo>
                <a:cubicBezTo>
                  <a:pt x="44566" y="10359"/>
                  <a:pt x="43244" y="10395"/>
                  <a:pt x="43756" y="10038"/>
                </a:cubicBezTo>
                <a:cubicBezTo>
                  <a:pt x="44387" y="9585"/>
                  <a:pt x="45078" y="9681"/>
                  <a:pt x="44875" y="9942"/>
                </a:cubicBezTo>
                <a:close/>
                <a:moveTo>
                  <a:pt x="83690" y="4358"/>
                </a:moveTo>
                <a:cubicBezTo>
                  <a:pt x="83845" y="4406"/>
                  <a:pt x="84118" y="4513"/>
                  <a:pt x="84083" y="4513"/>
                </a:cubicBezTo>
                <a:cubicBezTo>
                  <a:pt x="83737" y="4561"/>
                  <a:pt x="83345" y="4442"/>
                  <a:pt x="82987" y="4347"/>
                </a:cubicBezTo>
                <a:cubicBezTo>
                  <a:pt x="82952" y="4335"/>
                  <a:pt x="83011" y="4311"/>
                  <a:pt x="83035" y="4287"/>
                </a:cubicBezTo>
                <a:cubicBezTo>
                  <a:pt x="83190" y="4216"/>
                  <a:pt x="83333" y="4228"/>
                  <a:pt x="83690" y="4358"/>
                </a:cubicBezTo>
                <a:close/>
                <a:moveTo>
                  <a:pt x="40946" y="10109"/>
                </a:moveTo>
                <a:cubicBezTo>
                  <a:pt x="41316" y="10312"/>
                  <a:pt x="39089" y="11228"/>
                  <a:pt x="39506" y="10895"/>
                </a:cubicBezTo>
                <a:cubicBezTo>
                  <a:pt x="40399" y="10145"/>
                  <a:pt x="40542" y="10204"/>
                  <a:pt x="40946" y="10109"/>
                </a:cubicBezTo>
                <a:close/>
                <a:moveTo>
                  <a:pt x="28052" y="20646"/>
                </a:moveTo>
                <a:cubicBezTo>
                  <a:pt x="28016" y="20241"/>
                  <a:pt x="27123" y="21253"/>
                  <a:pt x="26790" y="20658"/>
                </a:cubicBezTo>
                <a:cubicBezTo>
                  <a:pt x="26468" y="20087"/>
                  <a:pt x="28266" y="19170"/>
                  <a:pt x="27480" y="19158"/>
                </a:cubicBezTo>
                <a:cubicBezTo>
                  <a:pt x="27254" y="19158"/>
                  <a:pt x="26671" y="19670"/>
                  <a:pt x="25802" y="20396"/>
                </a:cubicBezTo>
                <a:cubicBezTo>
                  <a:pt x="25730" y="20468"/>
                  <a:pt x="25564" y="20587"/>
                  <a:pt x="25540" y="20587"/>
                </a:cubicBezTo>
                <a:cubicBezTo>
                  <a:pt x="25444" y="20610"/>
                  <a:pt x="25278" y="20658"/>
                  <a:pt x="25325" y="20587"/>
                </a:cubicBezTo>
                <a:cubicBezTo>
                  <a:pt x="25992" y="19610"/>
                  <a:pt x="25111" y="19682"/>
                  <a:pt x="25861" y="18967"/>
                </a:cubicBezTo>
                <a:cubicBezTo>
                  <a:pt x="25956" y="18884"/>
                  <a:pt x="26564" y="18717"/>
                  <a:pt x="26611" y="18717"/>
                </a:cubicBezTo>
                <a:cubicBezTo>
                  <a:pt x="26909" y="18729"/>
                  <a:pt x="28314" y="17943"/>
                  <a:pt x="28671" y="17503"/>
                </a:cubicBezTo>
                <a:cubicBezTo>
                  <a:pt x="29516" y="16479"/>
                  <a:pt x="28933" y="16884"/>
                  <a:pt x="27790" y="17312"/>
                </a:cubicBezTo>
                <a:cubicBezTo>
                  <a:pt x="27528" y="17408"/>
                  <a:pt x="27611" y="17170"/>
                  <a:pt x="27945" y="16920"/>
                </a:cubicBezTo>
                <a:cubicBezTo>
                  <a:pt x="29826" y="15491"/>
                  <a:pt x="29743" y="15812"/>
                  <a:pt x="29909" y="15979"/>
                </a:cubicBezTo>
                <a:cubicBezTo>
                  <a:pt x="29659" y="16789"/>
                  <a:pt x="33219" y="14824"/>
                  <a:pt x="31338" y="16622"/>
                </a:cubicBezTo>
                <a:cubicBezTo>
                  <a:pt x="31302" y="16658"/>
                  <a:pt x="30957" y="16848"/>
                  <a:pt x="30921" y="16848"/>
                </a:cubicBezTo>
                <a:cubicBezTo>
                  <a:pt x="30767" y="16848"/>
                  <a:pt x="30743" y="16693"/>
                  <a:pt x="30290" y="16967"/>
                </a:cubicBezTo>
                <a:cubicBezTo>
                  <a:pt x="28754" y="17908"/>
                  <a:pt x="28457" y="18455"/>
                  <a:pt x="28576" y="18479"/>
                </a:cubicBezTo>
                <a:cubicBezTo>
                  <a:pt x="28802" y="18515"/>
                  <a:pt x="27909" y="19289"/>
                  <a:pt x="28564" y="19039"/>
                </a:cubicBezTo>
                <a:cubicBezTo>
                  <a:pt x="28945" y="18884"/>
                  <a:pt x="29219" y="18813"/>
                  <a:pt x="29207" y="18979"/>
                </a:cubicBezTo>
                <a:cubicBezTo>
                  <a:pt x="29195" y="19158"/>
                  <a:pt x="29302" y="19265"/>
                  <a:pt x="29124" y="19551"/>
                </a:cubicBezTo>
                <a:cubicBezTo>
                  <a:pt x="28897" y="19908"/>
                  <a:pt x="30124" y="19384"/>
                  <a:pt x="30088" y="19813"/>
                </a:cubicBezTo>
                <a:cubicBezTo>
                  <a:pt x="30076" y="20039"/>
                  <a:pt x="28076" y="21087"/>
                  <a:pt x="28040" y="20634"/>
                </a:cubicBezTo>
                <a:close/>
                <a:moveTo>
                  <a:pt x="82523" y="7573"/>
                </a:moveTo>
                <a:cubicBezTo>
                  <a:pt x="82749" y="7514"/>
                  <a:pt x="82559" y="7347"/>
                  <a:pt x="82642" y="7240"/>
                </a:cubicBezTo>
                <a:cubicBezTo>
                  <a:pt x="82737" y="7097"/>
                  <a:pt x="84011" y="7264"/>
                  <a:pt x="84059" y="7454"/>
                </a:cubicBezTo>
                <a:cubicBezTo>
                  <a:pt x="84142" y="7716"/>
                  <a:pt x="83487" y="7740"/>
                  <a:pt x="84238" y="7954"/>
                </a:cubicBezTo>
                <a:cubicBezTo>
                  <a:pt x="85857" y="8419"/>
                  <a:pt x="85750" y="8728"/>
                  <a:pt x="86881" y="8966"/>
                </a:cubicBezTo>
                <a:cubicBezTo>
                  <a:pt x="88417" y="9311"/>
                  <a:pt x="90072" y="9669"/>
                  <a:pt x="90024" y="9776"/>
                </a:cubicBezTo>
                <a:cubicBezTo>
                  <a:pt x="89869" y="10169"/>
                  <a:pt x="87524" y="9276"/>
                  <a:pt x="88738" y="10228"/>
                </a:cubicBezTo>
                <a:cubicBezTo>
                  <a:pt x="89298" y="10681"/>
                  <a:pt x="88821" y="11240"/>
                  <a:pt x="88262" y="11085"/>
                </a:cubicBezTo>
                <a:cubicBezTo>
                  <a:pt x="85631" y="10395"/>
                  <a:pt x="85357" y="10633"/>
                  <a:pt x="85273" y="10014"/>
                </a:cubicBezTo>
                <a:cubicBezTo>
                  <a:pt x="85214" y="9585"/>
                  <a:pt x="88440" y="10740"/>
                  <a:pt x="87286" y="9942"/>
                </a:cubicBezTo>
                <a:cubicBezTo>
                  <a:pt x="86809" y="9621"/>
                  <a:pt x="86154" y="9895"/>
                  <a:pt x="84976" y="9466"/>
                </a:cubicBezTo>
                <a:cubicBezTo>
                  <a:pt x="83190" y="8847"/>
                  <a:pt x="82583" y="9133"/>
                  <a:pt x="82154" y="8085"/>
                </a:cubicBezTo>
                <a:cubicBezTo>
                  <a:pt x="81868" y="7847"/>
                  <a:pt x="82106" y="7704"/>
                  <a:pt x="82523" y="7573"/>
                </a:cubicBezTo>
                <a:close/>
                <a:moveTo>
                  <a:pt x="30386" y="21408"/>
                </a:moveTo>
                <a:cubicBezTo>
                  <a:pt x="30326" y="21432"/>
                  <a:pt x="30231" y="21444"/>
                  <a:pt x="30243" y="21432"/>
                </a:cubicBezTo>
                <a:cubicBezTo>
                  <a:pt x="31040" y="20682"/>
                  <a:pt x="30826" y="20491"/>
                  <a:pt x="30993" y="20099"/>
                </a:cubicBezTo>
                <a:cubicBezTo>
                  <a:pt x="30993" y="20063"/>
                  <a:pt x="31100" y="19991"/>
                  <a:pt x="31171" y="19932"/>
                </a:cubicBezTo>
                <a:cubicBezTo>
                  <a:pt x="31910" y="19372"/>
                  <a:pt x="31362" y="20229"/>
                  <a:pt x="31993" y="19837"/>
                </a:cubicBezTo>
                <a:cubicBezTo>
                  <a:pt x="32600" y="19479"/>
                  <a:pt x="32445" y="19563"/>
                  <a:pt x="32814" y="19110"/>
                </a:cubicBezTo>
                <a:cubicBezTo>
                  <a:pt x="32922" y="18979"/>
                  <a:pt x="32874" y="18967"/>
                  <a:pt x="32648" y="19086"/>
                </a:cubicBezTo>
                <a:cubicBezTo>
                  <a:pt x="32791" y="18860"/>
                  <a:pt x="35089" y="18277"/>
                  <a:pt x="35089" y="18670"/>
                </a:cubicBezTo>
                <a:cubicBezTo>
                  <a:pt x="35089" y="18825"/>
                  <a:pt x="34446" y="19075"/>
                  <a:pt x="34231" y="19277"/>
                </a:cubicBezTo>
                <a:cubicBezTo>
                  <a:pt x="33636" y="19848"/>
                  <a:pt x="33565" y="19551"/>
                  <a:pt x="32457" y="20194"/>
                </a:cubicBezTo>
                <a:cubicBezTo>
                  <a:pt x="32267" y="20301"/>
                  <a:pt x="32052" y="20539"/>
                  <a:pt x="31874" y="20706"/>
                </a:cubicBezTo>
                <a:cubicBezTo>
                  <a:pt x="31410" y="21158"/>
                  <a:pt x="30898" y="21253"/>
                  <a:pt x="30386" y="21408"/>
                </a:cubicBezTo>
                <a:close/>
                <a:moveTo>
                  <a:pt x="13098" y="37565"/>
                </a:moveTo>
                <a:cubicBezTo>
                  <a:pt x="12776" y="37565"/>
                  <a:pt x="13086" y="35886"/>
                  <a:pt x="14515" y="35779"/>
                </a:cubicBezTo>
                <a:cubicBezTo>
                  <a:pt x="15050" y="35743"/>
                  <a:pt x="15515" y="34910"/>
                  <a:pt x="16372" y="34243"/>
                </a:cubicBezTo>
                <a:cubicBezTo>
                  <a:pt x="17086" y="33684"/>
                  <a:pt x="17384" y="33743"/>
                  <a:pt x="17824" y="33576"/>
                </a:cubicBezTo>
                <a:cubicBezTo>
                  <a:pt x="18241" y="33422"/>
                  <a:pt x="18241" y="33755"/>
                  <a:pt x="18217" y="34088"/>
                </a:cubicBezTo>
                <a:cubicBezTo>
                  <a:pt x="18217" y="34207"/>
                  <a:pt x="17527" y="34934"/>
                  <a:pt x="17229" y="35148"/>
                </a:cubicBezTo>
                <a:cubicBezTo>
                  <a:pt x="15824" y="36160"/>
                  <a:pt x="16062" y="35767"/>
                  <a:pt x="15408" y="36660"/>
                </a:cubicBezTo>
                <a:cubicBezTo>
                  <a:pt x="14967" y="37279"/>
                  <a:pt x="15396" y="37089"/>
                  <a:pt x="15503" y="37101"/>
                </a:cubicBezTo>
                <a:cubicBezTo>
                  <a:pt x="15538" y="37101"/>
                  <a:pt x="15217" y="37541"/>
                  <a:pt x="15169" y="37541"/>
                </a:cubicBezTo>
                <a:cubicBezTo>
                  <a:pt x="14943" y="37577"/>
                  <a:pt x="14741" y="37577"/>
                  <a:pt x="14491" y="37636"/>
                </a:cubicBezTo>
                <a:cubicBezTo>
                  <a:pt x="14265" y="37684"/>
                  <a:pt x="13943" y="37886"/>
                  <a:pt x="13764" y="37886"/>
                </a:cubicBezTo>
                <a:cubicBezTo>
                  <a:pt x="13503" y="37886"/>
                  <a:pt x="13610" y="37577"/>
                  <a:pt x="13098" y="37565"/>
                </a:cubicBezTo>
                <a:close/>
                <a:moveTo>
                  <a:pt x="83595" y="10562"/>
                </a:moveTo>
                <a:cubicBezTo>
                  <a:pt x="83499" y="10466"/>
                  <a:pt x="84154" y="10383"/>
                  <a:pt x="84595" y="10538"/>
                </a:cubicBezTo>
                <a:cubicBezTo>
                  <a:pt x="85702" y="10919"/>
                  <a:pt x="83964" y="10919"/>
                  <a:pt x="83595" y="10562"/>
                </a:cubicBezTo>
                <a:close/>
                <a:moveTo>
                  <a:pt x="32755" y="22170"/>
                </a:moveTo>
                <a:cubicBezTo>
                  <a:pt x="31648" y="22730"/>
                  <a:pt x="31624" y="22170"/>
                  <a:pt x="32100" y="21956"/>
                </a:cubicBezTo>
                <a:cubicBezTo>
                  <a:pt x="33184" y="21456"/>
                  <a:pt x="33172" y="21777"/>
                  <a:pt x="32755" y="22170"/>
                </a:cubicBezTo>
                <a:close/>
                <a:moveTo>
                  <a:pt x="13193" y="40672"/>
                </a:moveTo>
                <a:cubicBezTo>
                  <a:pt x="12752" y="41125"/>
                  <a:pt x="12312" y="41589"/>
                  <a:pt x="12074" y="41601"/>
                </a:cubicBezTo>
                <a:cubicBezTo>
                  <a:pt x="11824" y="41601"/>
                  <a:pt x="11764" y="41542"/>
                  <a:pt x="12181" y="40839"/>
                </a:cubicBezTo>
                <a:cubicBezTo>
                  <a:pt x="12574" y="40172"/>
                  <a:pt x="12895" y="39220"/>
                  <a:pt x="12836" y="39220"/>
                </a:cubicBezTo>
                <a:cubicBezTo>
                  <a:pt x="12883" y="39160"/>
                  <a:pt x="12991" y="39029"/>
                  <a:pt x="12871" y="39172"/>
                </a:cubicBezTo>
                <a:cubicBezTo>
                  <a:pt x="12836" y="39256"/>
                  <a:pt x="13026" y="39125"/>
                  <a:pt x="13014" y="39220"/>
                </a:cubicBezTo>
                <a:cubicBezTo>
                  <a:pt x="12812" y="40399"/>
                  <a:pt x="14205" y="38898"/>
                  <a:pt x="13300" y="40446"/>
                </a:cubicBezTo>
                <a:cubicBezTo>
                  <a:pt x="13217" y="40613"/>
                  <a:pt x="13229" y="40637"/>
                  <a:pt x="13181" y="40672"/>
                </a:cubicBezTo>
                <a:close/>
                <a:moveTo>
                  <a:pt x="13193" y="41720"/>
                </a:moveTo>
                <a:cubicBezTo>
                  <a:pt x="13002" y="41780"/>
                  <a:pt x="13300" y="41184"/>
                  <a:pt x="13383" y="41125"/>
                </a:cubicBezTo>
                <a:cubicBezTo>
                  <a:pt x="13955" y="40708"/>
                  <a:pt x="13348" y="41661"/>
                  <a:pt x="13193" y="41720"/>
                </a:cubicBezTo>
                <a:close/>
                <a:moveTo>
                  <a:pt x="20884" y="31671"/>
                </a:moveTo>
                <a:cubicBezTo>
                  <a:pt x="20718" y="31767"/>
                  <a:pt x="21182" y="30516"/>
                  <a:pt x="21265" y="30695"/>
                </a:cubicBezTo>
                <a:cubicBezTo>
                  <a:pt x="21349" y="30862"/>
                  <a:pt x="22039" y="30243"/>
                  <a:pt x="22218" y="30266"/>
                </a:cubicBezTo>
                <a:cubicBezTo>
                  <a:pt x="22325" y="30266"/>
                  <a:pt x="23694" y="30278"/>
                  <a:pt x="22801" y="31183"/>
                </a:cubicBezTo>
                <a:cubicBezTo>
                  <a:pt x="21754" y="31862"/>
                  <a:pt x="21992" y="31052"/>
                  <a:pt x="20884" y="31671"/>
                </a:cubicBezTo>
                <a:close/>
                <a:moveTo>
                  <a:pt x="85083" y="11383"/>
                </a:moveTo>
                <a:cubicBezTo>
                  <a:pt x="85238" y="11490"/>
                  <a:pt x="85738" y="11669"/>
                  <a:pt x="85131" y="11609"/>
                </a:cubicBezTo>
                <a:cubicBezTo>
                  <a:pt x="85035" y="11586"/>
                  <a:pt x="84869" y="11538"/>
                  <a:pt x="84857" y="11526"/>
                </a:cubicBezTo>
                <a:cubicBezTo>
                  <a:pt x="84845" y="11443"/>
                  <a:pt x="84845" y="11228"/>
                  <a:pt x="85083" y="11383"/>
                </a:cubicBezTo>
                <a:close/>
                <a:moveTo>
                  <a:pt x="89822" y="12300"/>
                </a:moveTo>
                <a:cubicBezTo>
                  <a:pt x="89488" y="11824"/>
                  <a:pt x="91179" y="11931"/>
                  <a:pt x="91334" y="11562"/>
                </a:cubicBezTo>
                <a:cubicBezTo>
                  <a:pt x="91405" y="11407"/>
                  <a:pt x="91869" y="11728"/>
                  <a:pt x="92322" y="11776"/>
                </a:cubicBezTo>
                <a:cubicBezTo>
                  <a:pt x="93727" y="11919"/>
                  <a:pt x="95465" y="12990"/>
                  <a:pt x="94667" y="13062"/>
                </a:cubicBezTo>
                <a:cubicBezTo>
                  <a:pt x="94620" y="13062"/>
                  <a:pt x="94596" y="13110"/>
                  <a:pt x="94596" y="13110"/>
                </a:cubicBezTo>
                <a:cubicBezTo>
                  <a:pt x="94275" y="12871"/>
                  <a:pt x="93489" y="12717"/>
                  <a:pt x="93929" y="13038"/>
                </a:cubicBezTo>
                <a:cubicBezTo>
                  <a:pt x="93489" y="13491"/>
                  <a:pt x="93655" y="13574"/>
                  <a:pt x="92751" y="13241"/>
                </a:cubicBezTo>
                <a:cubicBezTo>
                  <a:pt x="90512" y="12419"/>
                  <a:pt x="91822" y="13050"/>
                  <a:pt x="91357" y="13455"/>
                </a:cubicBezTo>
                <a:cubicBezTo>
                  <a:pt x="91191" y="13610"/>
                  <a:pt x="91000" y="13741"/>
                  <a:pt x="91286" y="14026"/>
                </a:cubicBezTo>
                <a:cubicBezTo>
                  <a:pt x="91298" y="14038"/>
                  <a:pt x="90857" y="13979"/>
                  <a:pt x="90822" y="13955"/>
                </a:cubicBezTo>
                <a:cubicBezTo>
                  <a:pt x="90274" y="13669"/>
                  <a:pt x="89452" y="13502"/>
                  <a:pt x="88857" y="13264"/>
                </a:cubicBezTo>
                <a:cubicBezTo>
                  <a:pt x="86845" y="12443"/>
                  <a:pt x="90262" y="12943"/>
                  <a:pt x="89822" y="12300"/>
                </a:cubicBezTo>
                <a:close/>
                <a:moveTo>
                  <a:pt x="10836" y="48876"/>
                </a:moveTo>
                <a:cubicBezTo>
                  <a:pt x="11026" y="48054"/>
                  <a:pt x="10669" y="48662"/>
                  <a:pt x="10407" y="48566"/>
                </a:cubicBezTo>
                <a:cubicBezTo>
                  <a:pt x="10300" y="48519"/>
                  <a:pt x="10407" y="48150"/>
                  <a:pt x="10633" y="47780"/>
                </a:cubicBezTo>
                <a:cubicBezTo>
                  <a:pt x="10871" y="47376"/>
                  <a:pt x="10895" y="47519"/>
                  <a:pt x="11002" y="47459"/>
                </a:cubicBezTo>
                <a:cubicBezTo>
                  <a:pt x="11288" y="47554"/>
                  <a:pt x="10728" y="48435"/>
                  <a:pt x="11050" y="48281"/>
                </a:cubicBezTo>
                <a:cubicBezTo>
                  <a:pt x="11145" y="48233"/>
                  <a:pt x="11669" y="48150"/>
                  <a:pt x="11538" y="48400"/>
                </a:cubicBezTo>
                <a:cubicBezTo>
                  <a:pt x="11097" y="49185"/>
                  <a:pt x="10669" y="49685"/>
                  <a:pt x="10836" y="48876"/>
                </a:cubicBezTo>
                <a:close/>
                <a:moveTo>
                  <a:pt x="37946" y="21658"/>
                </a:moveTo>
                <a:cubicBezTo>
                  <a:pt x="37482" y="21706"/>
                  <a:pt x="36136" y="22337"/>
                  <a:pt x="35470" y="22789"/>
                </a:cubicBezTo>
                <a:cubicBezTo>
                  <a:pt x="34529" y="23420"/>
                  <a:pt x="33922" y="23301"/>
                  <a:pt x="33969" y="23099"/>
                </a:cubicBezTo>
                <a:cubicBezTo>
                  <a:pt x="34017" y="22908"/>
                  <a:pt x="34529" y="22385"/>
                  <a:pt x="34981" y="22277"/>
                </a:cubicBezTo>
                <a:cubicBezTo>
                  <a:pt x="35612" y="22134"/>
                  <a:pt x="36315" y="21896"/>
                  <a:pt x="37279" y="21420"/>
                </a:cubicBezTo>
                <a:cubicBezTo>
                  <a:pt x="37517" y="21301"/>
                  <a:pt x="37815" y="21206"/>
                  <a:pt x="37946" y="21206"/>
                </a:cubicBezTo>
                <a:cubicBezTo>
                  <a:pt x="39613" y="21182"/>
                  <a:pt x="39220" y="21301"/>
                  <a:pt x="39077" y="21492"/>
                </a:cubicBezTo>
                <a:cubicBezTo>
                  <a:pt x="38589" y="21753"/>
                  <a:pt x="39101" y="21551"/>
                  <a:pt x="37946" y="21658"/>
                </a:cubicBezTo>
                <a:close/>
                <a:moveTo>
                  <a:pt x="92679" y="16467"/>
                </a:moveTo>
                <a:cubicBezTo>
                  <a:pt x="92739" y="16372"/>
                  <a:pt x="92298" y="16110"/>
                  <a:pt x="92596" y="16086"/>
                </a:cubicBezTo>
                <a:cubicBezTo>
                  <a:pt x="92691" y="15967"/>
                  <a:pt x="92834" y="15586"/>
                  <a:pt x="93513" y="15860"/>
                </a:cubicBezTo>
                <a:cubicBezTo>
                  <a:pt x="93989" y="16038"/>
                  <a:pt x="94513" y="16443"/>
                  <a:pt x="94322" y="16479"/>
                </a:cubicBezTo>
                <a:cubicBezTo>
                  <a:pt x="94024" y="16539"/>
                  <a:pt x="93513" y="16527"/>
                  <a:pt x="93417" y="16658"/>
                </a:cubicBezTo>
                <a:cubicBezTo>
                  <a:pt x="93286" y="16824"/>
                  <a:pt x="93798" y="17181"/>
                  <a:pt x="93691" y="17324"/>
                </a:cubicBezTo>
                <a:cubicBezTo>
                  <a:pt x="93548" y="17265"/>
                  <a:pt x="93298" y="17181"/>
                  <a:pt x="93286" y="17158"/>
                </a:cubicBezTo>
                <a:cubicBezTo>
                  <a:pt x="93167" y="16943"/>
                  <a:pt x="92584" y="16634"/>
                  <a:pt x="92679" y="16467"/>
                </a:cubicBezTo>
                <a:close/>
                <a:moveTo>
                  <a:pt x="6514" y="66128"/>
                </a:moveTo>
                <a:cubicBezTo>
                  <a:pt x="6275" y="66283"/>
                  <a:pt x="6478" y="65497"/>
                  <a:pt x="6549" y="65164"/>
                </a:cubicBezTo>
                <a:cubicBezTo>
                  <a:pt x="6775" y="63985"/>
                  <a:pt x="6371" y="64902"/>
                  <a:pt x="6371" y="63854"/>
                </a:cubicBezTo>
                <a:cubicBezTo>
                  <a:pt x="6442" y="63723"/>
                  <a:pt x="6537" y="63509"/>
                  <a:pt x="6585" y="63461"/>
                </a:cubicBezTo>
                <a:cubicBezTo>
                  <a:pt x="6775" y="63282"/>
                  <a:pt x="7133" y="63282"/>
                  <a:pt x="6930" y="63854"/>
                </a:cubicBezTo>
                <a:cubicBezTo>
                  <a:pt x="6597" y="64806"/>
                  <a:pt x="6716" y="65080"/>
                  <a:pt x="6716" y="65521"/>
                </a:cubicBezTo>
                <a:cubicBezTo>
                  <a:pt x="6728" y="65830"/>
                  <a:pt x="6609" y="66057"/>
                  <a:pt x="6514" y="66116"/>
                </a:cubicBezTo>
                <a:close/>
                <a:moveTo>
                  <a:pt x="8347" y="62592"/>
                </a:moveTo>
                <a:cubicBezTo>
                  <a:pt x="8466" y="62628"/>
                  <a:pt x="8026" y="63830"/>
                  <a:pt x="7835" y="63735"/>
                </a:cubicBezTo>
                <a:cubicBezTo>
                  <a:pt x="7740" y="63687"/>
                  <a:pt x="8049" y="62508"/>
                  <a:pt x="8347" y="62592"/>
                </a:cubicBezTo>
                <a:close/>
                <a:moveTo>
                  <a:pt x="86440" y="16562"/>
                </a:moveTo>
                <a:cubicBezTo>
                  <a:pt x="86452" y="16586"/>
                  <a:pt x="86143" y="16574"/>
                  <a:pt x="86071" y="16527"/>
                </a:cubicBezTo>
                <a:cubicBezTo>
                  <a:pt x="85916" y="16431"/>
                  <a:pt x="85797" y="16348"/>
                  <a:pt x="85976" y="16324"/>
                </a:cubicBezTo>
                <a:cubicBezTo>
                  <a:pt x="86190" y="16289"/>
                  <a:pt x="86309" y="16419"/>
                  <a:pt x="86440" y="16562"/>
                </a:cubicBezTo>
                <a:close/>
                <a:moveTo>
                  <a:pt x="7561" y="65807"/>
                </a:moveTo>
                <a:cubicBezTo>
                  <a:pt x="7537" y="65687"/>
                  <a:pt x="7466" y="65461"/>
                  <a:pt x="7549" y="65259"/>
                </a:cubicBezTo>
                <a:cubicBezTo>
                  <a:pt x="7704" y="64925"/>
                  <a:pt x="8097" y="65068"/>
                  <a:pt x="7561" y="65807"/>
                </a:cubicBezTo>
                <a:close/>
                <a:moveTo>
                  <a:pt x="96060" y="19908"/>
                </a:moveTo>
                <a:cubicBezTo>
                  <a:pt x="95775" y="19598"/>
                  <a:pt x="95441" y="19265"/>
                  <a:pt x="95275" y="18991"/>
                </a:cubicBezTo>
                <a:cubicBezTo>
                  <a:pt x="95227" y="18896"/>
                  <a:pt x="95739" y="18860"/>
                  <a:pt x="96299" y="19063"/>
                </a:cubicBezTo>
                <a:cubicBezTo>
                  <a:pt x="96668" y="19194"/>
                  <a:pt x="96596" y="19265"/>
                  <a:pt x="96632" y="19491"/>
                </a:cubicBezTo>
                <a:cubicBezTo>
                  <a:pt x="96394" y="19908"/>
                  <a:pt x="96334" y="20229"/>
                  <a:pt x="96060" y="19908"/>
                </a:cubicBezTo>
                <a:close/>
                <a:moveTo>
                  <a:pt x="95787" y="22158"/>
                </a:moveTo>
                <a:cubicBezTo>
                  <a:pt x="95596" y="22004"/>
                  <a:pt x="96406" y="22254"/>
                  <a:pt x="96811" y="22551"/>
                </a:cubicBezTo>
                <a:cubicBezTo>
                  <a:pt x="96989" y="22682"/>
                  <a:pt x="96168" y="22444"/>
                  <a:pt x="95787" y="2215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a:off x="7560875" y="4328525"/>
            <a:ext cx="2512550" cy="1788950"/>
          </a:xfrm>
          <a:custGeom>
            <a:rect b="b" l="l" r="r" t="t"/>
            <a:pathLst>
              <a:path extrusionOk="0" h="71558" w="100502">
                <a:moveTo>
                  <a:pt x="95120" y="31290"/>
                </a:moveTo>
                <a:cubicBezTo>
                  <a:pt x="95144" y="31207"/>
                  <a:pt x="95048" y="26468"/>
                  <a:pt x="96418" y="25825"/>
                </a:cubicBezTo>
                <a:cubicBezTo>
                  <a:pt x="98013" y="25147"/>
                  <a:pt x="97977" y="23480"/>
                  <a:pt x="98263" y="23075"/>
                </a:cubicBezTo>
                <a:cubicBezTo>
                  <a:pt x="98406" y="22885"/>
                  <a:pt x="99204" y="21563"/>
                  <a:pt x="98358" y="21111"/>
                </a:cubicBezTo>
                <a:cubicBezTo>
                  <a:pt x="96489" y="20134"/>
                  <a:pt x="98894" y="20813"/>
                  <a:pt x="99001" y="20610"/>
                </a:cubicBezTo>
                <a:cubicBezTo>
                  <a:pt x="99108" y="20396"/>
                  <a:pt x="99370" y="20253"/>
                  <a:pt x="99323" y="19968"/>
                </a:cubicBezTo>
                <a:cubicBezTo>
                  <a:pt x="98823" y="16562"/>
                  <a:pt x="100501" y="18551"/>
                  <a:pt x="96834" y="16443"/>
                </a:cubicBezTo>
                <a:cubicBezTo>
                  <a:pt x="96430" y="16229"/>
                  <a:pt x="96727" y="16241"/>
                  <a:pt x="97120" y="16312"/>
                </a:cubicBezTo>
                <a:cubicBezTo>
                  <a:pt x="98025" y="16479"/>
                  <a:pt x="97823" y="16027"/>
                  <a:pt x="99001" y="16372"/>
                </a:cubicBezTo>
                <a:cubicBezTo>
                  <a:pt x="99335" y="16479"/>
                  <a:pt x="99561" y="15896"/>
                  <a:pt x="98501" y="15527"/>
                </a:cubicBezTo>
                <a:cubicBezTo>
                  <a:pt x="97501" y="15181"/>
                  <a:pt x="96656" y="15181"/>
                  <a:pt x="96918" y="14860"/>
                </a:cubicBezTo>
                <a:cubicBezTo>
                  <a:pt x="96870" y="14717"/>
                  <a:pt x="96942" y="14598"/>
                  <a:pt x="97323" y="14645"/>
                </a:cubicBezTo>
                <a:cubicBezTo>
                  <a:pt x="98346" y="14776"/>
                  <a:pt x="98418" y="14276"/>
                  <a:pt x="97334" y="13598"/>
                </a:cubicBezTo>
                <a:cubicBezTo>
                  <a:pt x="94394" y="11836"/>
                  <a:pt x="96263" y="12050"/>
                  <a:pt x="95560" y="11490"/>
                </a:cubicBezTo>
                <a:cubicBezTo>
                  <a:pt x="94703" y="10847"/>
                  <a:pt x="94917" y="10538"/>
                  <a:pt x="95144" y="10228"/>
                </a:cubicBezTo>
                <a:cubicBezTo>
                  <a:pt x="95227" y="10109"/>
                  <a:pt x="95334" y="10133"/>
                  <a:pt x="96299" y="10490"/>
                </a:cubicBezTo>
                <a:cubicBezTo>
                  <a:pt x="97156" y="10812"/>
                  <a:pt x="97144" y="10740"/>
                  <a:pt x="97346" y="10228"/>
                </a:cubicBezTo>
                <a:cubicBezTo>
                  <a:pt x="97477" y="9859"/>
                  <a:pt x="95275" y="9335"/>
                  <a:pt x="95191" y="8728"/>
                </a:cubicBezTo>
                <a:cubicBezTo>
                  <a:pt x="95132" y="8073"/>
                  <a:pt x="91548" y="6990"/>
                  <a:pt x="92917" y="6895"/>
                </a:cubicBezTo>
                <a:cubicBezTo>
                  <a:pt x="92977" y="6895"/>
                  <a:pt x="93012" y="6859"/>
                  <a:pt x="92977" y="6847"/>
                </a:cubicBezTo>
                <a:cubicBezTo>
                  <a:pt x="91774" y="6359"/>
                  <a:pt x="92215" y="6013"/>
                  <a:pt x="89869" y="5680"/>
                </a:cubicBezTo>
                <a:cubicBezTo>
                  <a:pt x="89155" y="5585"/>
                  <a:pt x="89738" y="5918"/>
                  <a:pt x="89357" y="6275"/>
                </a:cubicBezTo>
                <a:cubicBezTo>
                  <a:pt x="89167" y="6454"/>
                  <a:pt x="87631" y="5799"/>
                  <a:pt x="87166" y="6025"/>
                </a:cubicBezTo>
                <a:cubicBezTo>
                  <a:pt x="86893" y="6144"/>
                  <a:pt x="86226" y="5871"/>
                  <a:pt x="85178" y="6013"/>
                </a:cubicBezTo>
                <a:cubicBezTo>
                  <a:pt x="84904" y="6049"/>
                  <a:pt x="85166" y="6216"/>
                  <a:pt x="85619" y="6323"/>
                </a:cubicBezTo>
                <a:cubicBezTo>
                  <a:pt x="86833" y="6609"/>
                  <a:pt x="87881" y="6728"/>
                  <a:pt x="86190" y="6942"/>
                </a:cubicBezTo>
                <a:cubicBezTo>
                  <a:pt x="85559" y="7025"/>
                  <a:pt x="84940" y="6537"/>
                  <a:pt x="84369" y="6228"/>
                </a:cubicBezTo>
                <a:cubicBezTo>
                  <a:pt x="84309" y="6192"/>
                  <a:pt x="83916" y="6121"/>
                  <a:pt x="83880" y="6168"/>
                </a:cubicBezTo>
                <a:cubicBezTo>
                  <a:pt x="83297" y="6787"/>
                  <a:pt x="82797" y="5990"/>
                  <a:pt x="81273" y="5942"/>
                </a:cubicBezTo>
                <a:cubicBezTo>
                  <a:pt x="78618" y="5894"/>
                  <a:pt x="78451" y="5061"/>
                  <a:pt x="81011" y="5597"/>
                </a:cubicBezTo>
                <a:cubicBezTo>
                  <a:pt x="81844" y="5775"/>
                  <a:pt x="82606" y="5799"/>
                  <a:pt x="83356" y="5871"/>
                </a:cubicBezTo>
                <a:cubicBezTo>
                  <a:pt x="83607" y="5894"/>
                  <a:pt x="83714" y="5799"/>
                  <a:pt x="83952" y="5787"/>
                </a:cubicBezTo>
                <a:cubicBezTo>
                  <a:pt x="85035" y="5704"/>
                  <a:pt x="79987" y="4537"/>
                  <a:pt x="82749" y="4799"/>
                </a:cubicBezTo>
                <a:cubicBezTo>
                  <a:pt x="83559" y="4870"/>
                  <a:pt x="84142" y="4775"/>
                  <a:pt x="84583" y="5120"/>
                </a:cubicBezTo>
                <a:cubicBezTo>
                  <a:pt x="84702" y="5204"/>
                  <a:pt x="85250" y="5299"/>
                  <a:pt x="85440" y="5275"/>
                </a:cubicBezTo>
                <a:cubicBezTo>
                  <a:pt x="85583" y="5251"/>
                  <a:pt x="85928" y="5120"/>
                  <a:pt x="86214" y="5204"/>
                </a:cubicBezTo>
                <a:cubicBezTo>
                  <a:pt x="87345" y="5525"/>
                  <a:pt x="87678" y="5335"/>
                  <a:pt x="88452" y="5442"/>
                </a:cubicBezTo>
                <a:cubicBezTo>
                  <a:pt x="88476" y="5442"/>
                  <a:pt x="88440" y="5347"/>
                  <a:pt x="88321" y="5287"/>
                </a:cubicBezTo>
                <a:cubicBezTo>
                  <a:pt x="88214" y="5240"/>
                  <a:pt x="86750" y="4823"/>
                  <a:pt x="86393" y="4787"/>
                </a:cubicBezTo>
                <a:cubicBezTo>
                  <a:pt x="85678" y="4680"/>
                  <a:pt x="85595" y="4478"/>
                  <a:pt x="85095" y="4347"/>
                </a:cubicBezTo>
                <a:cubicBezTo>
                  <a:pt x="84523" y="4180"/>
                  <a:pt x="84035" y="4168"/>
                  <a:pt x="83464" y="3858"/>
                </a:cubicBezTo>
                <a:cubicBezTo>
                  <a:pt x="83202" y="3716"/>
                  <a:pt x="82571" y="3573"/>
                  <a:pt x="82106" y="3430"/>
                </a:cubicBezTo>
                <a:cubicBezTo>
                  <a:pt x="81916" y="3370"/>
                  <a:pt x="81737" y="3358"/>
                  <a:pt x="81511" y="3370"/>
                </a:cubicBezTo>
                <a:cubicBezTo>
                  <a:pt x="80642" y="3430"/>
                  <a:pt x="80535" y="3239"/>
                  <a:pt x="80308" y="3144"/>
                </a:cubicBezTo>
                <a:cubicBezTo>
                  <a:pt x="79475" y="2763"/>
                  <a:pt x="78022" y="2954"/>
                  <a:pt x="77665" y="2977"/>
                </a:cubicBezTo>
                <a:cubicBezTo>
                  <a:pt x="77260" y="3001"/>
                  <a:pt x="75927" y="2668"/>
                  <a:pt x="75844" y="2323"/>
                </a:cubicBezTo>
                <a:cubicBezTo>
                  <a:pt x="75760" y="2001"/>
                  <a:pt x="74963" y="2084"/>
                  <a:pt x="74855" y="1834"/>
                </a:cubicBezTo>
                <a:cubicBezTo>
                  <a:pt x="74522" y="1025"/>
                  <a:pt x="69926" y="1525"/>
                  <a:pt x="69105" y="1227"/>
                </a:cubicBezTo>
                <a:cubicBezTo>
                  <a:pt x="68593" y="1025"/>
                  <a:pt x="69795" y="929"/>
                  <a:pt x="70498" y="751"/>
                </a:cubicBezTo>
                <a:cubicBezTo>
                  <a:pt x="70700" y="691"/>
                  <a:pt x="70676" y="644"/>
                  <a:pt x="70379" y="632"/>
                </a:cubicBezTo>
                <a:cubicBezTo>
                  <a:pt x="69367" y="620"/>
                  <a:pt x="68890" y="429"/>
                  <a:pt x="67962" y="418"/>
                </a:cubicBezTo>
                <a:cubicBezTo>
                  <a:pt x="66366" y="418"/>
                  <a:pt x="67986" y="48"/>
                  <a:pt x="66985" y="13"/>
                </a:cubicBezTo>
                <a:cubicBezTo>
                  <a:pt x="66771" y="1"/>
                  <a:pt x="66426" y="1"/>
                  <a:pt x="66307" y="25"/>
                </a:cubicBezTo>
                <a:cubicBezTo>
                  <a:pt x="64807" y="370"/>
                  <a:pt x="66735" y="322"/>
                  <a:pt x="66283" y="584"/>
                </a:cubicBezTo>
                <a:cubicBezTo>
                  <a:pt x="65914" y="799"/>
                  <a:pt x="65354" y="489"/>
                  <a:pt x="63866" y="632"/>
                </a:cubicBezTo>
                <a:cubicBezTo>
                  <a:pt x="63033" y="715"/>
                  <a:pt x="63687" y="358"/>
                  <a:pt x="62497" y="513"/>
                </a:cubicBezTo>
                <a:cubicBezTo>
                  <a:pt x="59258" y="989"/>
                  <a:pt x="60175" y="727"/>
                  <a:pt x="59211" y="799"/>
                </a:cubicBezTo>
                <a:cubicBezTo>
                  <a:pt x="58568" y="846"/>
                  <a:pt x="58282" y="953"/>
                  <a:pt x="57984" y="1084"/>
                </a:cubicBezTo>
                <a:cubicBezTo>
                  <a:pt x="57663" y="965"/>
                  <a:pt x="57639" y="751"/>
                  <a:pt x="56246" y="1049"/>
                </a:cubicBezTo>
                <a:cubicBezTo>
                  <a:pt x="56020" y="1096"/>
                  <a:pt x="55758" y="1120"/>
                  <a:pt x="55543" y="1168"/>
                </a:cubicBezTo>
                <a:cubicBezTo>
                  <a:pt x="53900" y="1584"/>
                  <a:pt x="54674" y="1620"/>
                  <a:pt x="53591" y="1930"/>
                </a:cubicBezTo>
                <a:cubicBezTo>
                  <a:pt x="53400" y="1989"/>
                  <a:pt x="53472" y="2096"/>
                  <a:pt x="53269" y="2192"/>
                </a:cubicBezTo>
                <a:cubicBezTo>
                  <a:pt x="52484" y="2573"/>
                  <a:pt x="53031" y="2596"/>
                  <a:pt x="52805" y="2799"/>
                </a:cubicBezTo>
                <a:cubicBezTo>
                  <a:pt x="52734" y="2858"/>
                  <a:pt x="52507" y="2977"/>
                  <a:pt x="52448" y="2989"/>
                </a:cubicBezTo>
                <a:cubicBezTo>
                  <a:pt x="50579" y="3323"/>
                  <a:pt x="52353" y="2203"/>
                  <a:pt x="50733" y="2573"/>
                </a:cubicBezTo>
                <a:cubicBezTo>
                  <a:pt x="49590" y="2858"/>
                  <a:pt x="50221" y="2680"/>
                  <a:pt x="48709" y="2775"/>
                </a:cubicBezTo>
                <a:cubicBezTo>
                  <a:pt x="48626" y="2775"/>
                  <a:pt x="48435" y="2811"/>
                  <a:pt x="48412" y="2823"/>
                </a:cubicBezTo>
                <a:cubicBezTo>
                  <a:pt x="47459" y="3299"/>
                  <a:pt x="48662" y="3013"/>
                  <a:pt x="47447" y="3525"/>
                </a:cubicBezTo>
                <a:cubicBezTo>
                  <a:pt x="46935" y="3739"/>
                  <a:pt x="47114" y="3394"/>
                  <a:pt x="46066" y="3668"/>
                </a:cubicBezTo>
                <a:cubicBezTo>
                  <a:pt x="45447" y="3835"/>
                  <a:pt x="44590" y="4561"/>
                  <a:pt x="45268" y="4489"/>
                </a:cubicBezTo>
                <a:cubicBezTo>
                  <a:pt x="46483" y="4382"/>
                  <a:pt x="45364" y="4870"/>
                  <a:pt x="46828" y="4549"/>
                </a:cubicBezTo>
                <a:cubicBezTo>
                  <a:pt x="49567" y="3977"/>
                  <a:pt x="44935" y="5692"/>
                  <a:pt x="44780" y="5144"/>
                </a:cubicBezTo>
                <a:cubicBezTo>
                  <a:pt x="44637" y="4656"/>
                  <a:pt x="42566" y="3346"/>
                  <a:pt x="41351" y="3204"/>
                </a:cubicBezTo>
                <a:cubicBezTo>
                  <a:pt x="40923" y="3144"/>
                  <a:pt x="39922" y="3751"/>
                  <a:pt x="40625" y="3799"/>
                </a:cubicBezTo>
                <a:cubicBezTo>
                  <a:pt x="41399" y="3870"/>
                  <a:pt x="41542" y="4216"/>
                  <a:pt x="42042" y="4394"/>
                </a:cubicBezTo>
                <a:cubicBezTo>
                  <a:pt x="42363" y="4513"/>
                  <a:pt x="41720" y="4966"/>
                  <a:pt x="42208" y="5025"/>
                </a:cubicBezTo>
                <a:cubicBezTo>
                  <a:pt x="43887" y="5228"/>
                  <a:pt x="42328" y="5942"/>
                  <a:pt x="43590" y="5775"/>
                </a:cubicBezTo>
                <a:cubicBezTo>
                  <a:pt x="44483" y="5668"/>
                  <a:pt x="43709" y="6383"/>
                  <a:pt x="43887" y="6418"/>
                </a:cubicBezTo>
                <a:cubicBezTo>
                  <a:pt x="44471" y="6537"/>
                  <a:pt x="43744" y="7133"/>
                  <a:pt x="43983" y="7383"/>
                </a:cubicBezTo>
                <a:cubicBezTo>
                  <a:pt x="44149" y="7549"/>
                  <a:pt x="43268" y="8002"/>
                  <a:pt x="42851" y="8335"/>
                </a:cubicBezTo>
                <a:cubicBezTo>
                  <a:pt x="42423" y="8657"/>
                  <a:pt x="40423" y="9228"/>
                  <a:pt x="40494" y="9633"/>
                </a:cubicBezTo>
                <a:cubicBezTo>
                  <a:pt x="40506" y="9692"/>
                  <a:pt x="40351" y="9800"/>
                  <a:pt x="40113" y="9895"/>
                </a:cubicBezTo>
                <a:cubicBezTo>
                  <a:pt x="37410" y="10990"/>
                  <a:pt x="36994" y="12217"/>
                  <a:pt x="36220" y="12205"/>
                </a:cubicBezTo>
                <a:cubicBezTo>
                  <a:pt x="34969" y="12217"/>
                  <a:pt x="34648" y="12300"/>
                  <a:pt x="35160" y="11847"/>
                </a:cubicBezTo>
                <a:cubicBezTo>
                  <a:pt x="36089" y="11014"/>
                  <a:pt x="34065" y="12181"/>
                  <a:pt x="34327" y="11431"/>
                </a:cubicBezTo>
                <a:cubicBezTo>
                  <a:pt x="34398" y="11205"/>
                  <a:pt x="35755" y="10276"/>
                  <a:pt x="36148" y="10228"/>
                </a:cubicBezTo>
                <a:cubicBezTo>
                  <a:pt x="37041" y="10085"/>
                  <a:pt x="36470" y="10133"/>
                  <a:pt x="36863" y="10728"/>
                </a:cubicBezTo>
                <a:cubicBezTo>
                  <a:pt x="36982" y="10907"/>
                  <a:pt x="38160" y="10478"/>
                  <a:pt x="38446" y="10264"/>
                </a:cubicBezTo>
                <a:cubicBezTo>
                  <a:pt x="40161" y="8978"/>
                  <a:pt x="36458" y="10538"/>
                  <a:pt x="38982" y="9050"/>
                </a:cubicBezTo>
                <a:cubicBezTo>
                  <a:pt x="39887" y="8526"/>
                  <a:pt x="39291" y="8645"/>
                  <a:pt x="38494" y="9038"/>
                </a:cubicBezTo>
                <a:cubicBezTo>
                  <a:pt x="36243" y="10169"/>
                  <a:pt x="37696" y="9264"/>
                  <a:pt x="36708" y="9133"/>
                </a:cubicBezTo>
                <a:cubicBezTo>
                  <a:pt x="37601" y="8347"/>
                  <a:pt x="35315" y="9050"/>
                  <a:pt x="35279" y="8538"/>
                </a:cubicBezTo>
                <a:cubicBezTo>
                  <a:pt x="35267" y="8311"/>
                  <a:pt x="36160" y="7990"/>
                  <a:pt x="36505" y="7823"/>
                </a:cubicBezTo>
                <a:cubicBezTo>
                  <a:pt x="36696" y="7740"/>
                  <a:pt x="36982" y="7597"/>
                  <a:pt x="37029" y="7537"/>
                </a:cubicBezTo>
                <a:cubicBezTo>
                  <a:pt x="37101" y="7466"/>
                  <a:pt x="37065" y="7395"/>
                  <a:pt x="36934" y="7430"/>
                </a:cubicBezTo>
                <a:cubicBezTo>
                  <a:pt x="35755" y="7787"/>
                  <a:pt x="36470" y="7180"/>
                  <a:pt x="35922" y="7371"/>
                </a:cubicBezTo>
                <a:cubicBezTo>
                  <a:pt x="35731" y="7442"/>
                  <a:pt x="35815" y="7490"/>
                  <a:pt x="35827" y="7514"/>
                </a:cubicBezTo>
                <a:cubicBezTo>
                  <a:pt x="35970" y="7895"/>
                  <a:pt x="35446" y="8097"/>
                  <a:pt x="33743" y="9038"/>
                </a:cubicBezTo>
                <a:cubicBezTo>
                  <a:pt x="33422" y="9216"/>
                  <a:pt x="33219" y="9561"/>
                  <a:pt x="33648" y="9442"/>
                </a:cubicBezTo>
                <a:cubicBezTo>
                  <a:pt x="34541" y="9204"/>
                  <a:pt x="34041" y="9550"/>
                  <a:pt x="33684" y="10014"/>
                </a:cubicBezTo>
                <a:cubicBezTo>
                  <a:pt x="33219" y="10621"/>
                  <a:pt x="35136" y="9431"/>
                  <a:pt x="35315" y="9645"/>
                </a:cubicBezTo>
                <a:cubicBezTo>
                  <a:pt x="35493" y="9871"/>
                  <a:pt x="34719" y="10597"/>
                  <a:pt x="33600" y="11145"/>
                </a:cubicBezTo>
                <a:cubicBezTo>
                  <a:pt x="32541" y="11657"/>
                  <a:pt x="33267" y="10514"/>
                  <a:pt x="32124" y="11383"/>
                </a:cubicBezTo>
                <a:cubicBezTo>
                  <a:pt x="31064" y="12205"/>
                  <a:pt x="31636" y="12086"/>
                  <a:pt x="31648" y="12324"/>
                </a:cubicBezTo>
                <a:cubicBezTo>
                  <a:pt x="31671" y="12502"/>
                  <a:pt x="30874" y="12812"/>
                  <a:pt x="30147" y="13491"/>
                </a:cubicBezTo>
                <a:cubicBezTo>
                  <a:pt x="28338" y="15193"/>
                  <a:pt x="24790" y="16146"/>
                  <a:pt x="24682" y="17229"/>
                </a:cubicBezTo>
                <a:cubicBezTo>
                  <a:pt x="24682" y="17253"/>
                  <a:pt x="24766" y="17241"/>
                  <a:pt x="24837" y="17205"/>
                </a:cubicBezTo>
                <a:cubicBezTo>
                  <a:pt x="25587" y="16908"/>
                  <a:pt x="26052" y="16860"/>
                  <a:pt x="26111" y="17134"/>
                </a:cubicBezTo>
                <a:cubicBezTo>
                  <a:pt x="26195" y="17527"/>
                  <a:pt x="27111" y="17229"/>
                  <a:pt x="25659" y="18360"/>
                </a:cubicBezTo>
                <a:cubicBezTo>
                  <a:pt x="24266" y="19467"/>
                  <a:pt x="24754" y="19325"/>
                  <a:pt x="24552" y="19741"/>
                </a:cubicBezTo>
                <a:cubicBezTo>
                  <a:pt x="24492" y="19860"/>
                  <a:pt x="24040" y="20253"/>
                  <a:pt x="23873" y="20325"/>
                </a:cubicBezTo>
                <a:cubicBezTo>
                  <a:pt x="21539" y="21396"/>
                  <a:pt x="22420" y="20932"/>
                  <a:pt x="21206" y="21813"/>
                </a:cubicBezTo>
                <a:cubicBezTo>
                  <a:pt x="21742" y="22051"/>
                  <a:pt x="19872" y="23051"/>
                  <a:pt x="20396" y="23266"/>
                </a:cubicBezTo>
                <a:cubicBezTo>
                  <a:pt x="20753" y="23408"/>
                  <a:pt x="19825" y="23992"/>
                  <a:pt x="19872" y="24254"/>
                </a:cubicBezTo>
                <a:cubicBezTo>
                  <a:pt x="19908" y="24480"/>
                  <a:pt x="20015" y="24944"/>
                  <a:pt x="20444" y="24409"/>
                </a:cubicBezTo>
                <a:cubicBezTo>
                  <a:pt x="20801" y="23956"/>
                  <a:pt x="21658" y="23266"/>
                  <a:pt x="21527" y="23063"/>
                </a:cubicBezTo>
                <a:cubicBezTo>
                  <a:pt x="21504" y="23027"/>
                  <a:pt x="21956" y="22587"/>
                  <a:pt x="22015" y="22646"/>
                </a:cubicBezTo>
                <a:cubicBezTo>
                  <a:pt x="22170" y="22813"/>
                  <a:pt x="22408" y="22885"/>
                  <a:pt x="22956" y="22694"/>
                </a:cubicBezTo>
                <a:cubicBezTo>
                  <a:pt x="23837" y="22396"/>
                  <a:pt x="22456" y="23587"/>
                  <a:pt x="22647" y="23778"/>
                </a:cubicBezTo>
                <a:cubicBezTo>
                  <a:pt x="22968" y="24135"/>
                  <a:pt x="23158" y="24194"/>
                  <a:pt x="22492" y="24730"/>
                </a:cubicBezTo>
                <a:cubicBezTo>
                  <a:pt x="22254" y="24932"/>
                  <a:pt x="21968" y="25206"/>
                  <a:pt x="22004" y="25290"/>
                </a:cubicBezTo>
                <a:cubicBezTo>
                  <a:pt x="22111" y="25480"/>
                  <a:pt x="21801" y="26040"/>
                  <a:pt x="22313" y="25873"/>
                </a:cubicBezTo>
                <a:cubicBezTo>
                  <a:pt x="22266" y="26230"/>
                  <a:pt x="24432" y="26302"/>
                  <a:pt x="23682" y="26826"/>
                </a:cubicBezTo>
                <a:cubicBezTo>
                  <a:pt x="23289" y="27087"/>
                  <a:pt x="22789" y="27492"/>
                  <a:pt x="22551" y="27588"/>
                </a:cubicBezTo>
                <a:cubicBezTo>
                  <a:pt x="21849" y="27873"/>
                  <a:pt x="21265" y="28064"/>
                  <a:pt x="21194" y="27695"/>
                </a:cubicBezTo>
                <a:cubicBezTo>
                  <a:pt x="21075" y="27111"/>
                  <a:pt x="22420" y="26349"/>
                  <a:pt x="22289" y="26052"/>
                </a:cubicBezTo>
                <a:cubicBezTo>
                  <a:pt x="22182" y="25825"/>
                  <a:pt x="21765" y="26254"/>
                  <a:pt x="20920" y="26861"/>
                </a:cubicBezTo>
                <a:cubicBezTo>
                  <a:pt x="19563" y="27838"/>
                  <a:pt x="19956" y="27087"/>
                  <a:pt x="19777" y="27147"/>
                </a:cubicBezTo>
                <a:cubicBezTo>
                  <a:pt x="19206" y="27361"/>
                  <a:pt x="18729" y="27897"/>
                  <a:pt x="18729" y="28052"/>
                </a:cubicBezTo>
                <a:cubicBezTo>
                  <a:pt x="18741" y="28361"/>
                  <a:pt x="17979" y="28719"/>
                  <a:pt x="17360" y="29647"/>
                </a:cubicBezTo>
                <a:cubicBezTo>
                  <a:pt x="18051" y="29183"/>
                  <a:pt x="18051" y="29231"/>
                  <a:pt x="17789" y="29909"/>
                </a:cubicBezTo>
                <a:cubicBezTo>
                  <a:pt x="20051" y="28350"/>
                  <a:pt x="17182" y="31540"/>
                  <a:pt x="17789" y="29909"/>
                </a:cubicBezTo>
                <a:cubicBezTo>
                  <a:pt x="17003" y="30457"/>
                  <a:pt x="16955" y="30255"/>
                  <a:pt x="17360" y="29647"/>
                </a:cubicBezTo>
                <a:cubicBezTo>
                  <a:pt x="15753" y="30743"/>
                  <a:pt x="15824" y="30957"/>
                  <a:pt x="16312" y="30195"/>
                </a:cubicBezTo>
                <a:cubicBezTo>
                  <a:pt x="16527" y="29850"/>
                  <a:pt x="16670" y="30076"/>
                  <a:pt x="15324" y="30040"/>
                </a:cubicBezTo>
                <a:cubicBezTo>
                  <a:pt x="15027" y="30028"/>
                  <a:pt x="13633" y="31719"/>
                  <a:pt x="13062" y="31671"/>
                </a:cubicBezTo>
                <a:cubicBezTo>
                  <a:pt x="12895" y="31648"/>
                  <a:pt x="11705" y="32481"/>
                  <a:pt x="11467" y="33207"/>
                </a:cubicBezTo>
                <a:cubicBezTo>
                  <a:pt x="11026" y="34493"/>
                  <a:pt x="10562" y="35041"/>
                  <a:pt x="10966" y="34684"/>
                </a:cubicBezTo>
                <a:cubicBezTo>
                  <a:pt x="11478" y="34231"/>
                  <a:pt x="11740" y="34279"/>
                  <a:pt x="12467" y="33457"/>
                </a:cubicBezTo>
                <a:cubicBezTo>
                  <a:pt x="12729" y="33160"/>
                  <a:pt x="12860" y="33148"/>
                  <a:pt x="12967" y="33136"/>
                </a:cubicBezTo>
                <a:cubicBezTo>
                  <a:pt x="13372" y="33076"/>
                  <a:pt x="13205" y="33338"/>
                  <a:pt x="12383" y="34529"/>
                </a:cubicBezTo>
                <a:cubicBezTo>
                  <a:pt x="11859" y="35303"/>
                  <a:pt x="11407" y="35934"/>
                  <a:pt x="10764" y="36648"/>
                </a:cubicBezTo>
                <a:cubicBezTo>
                  <a:pt x="9276" y="38351"/>
                  <a:pt x="10705" y="37565"/>
                  <a:pt x="10669" y="38470"/>
                </a:cubicBezTo>
                <a:cubicBezTo>
                  <a:pt x="10645" y="39446"/>
                  <a:pt x="12693" y="36815"/>
                  <a:pt x="11121" y="40458"/>
                </a:cubicBezTo>
                <a:cubicBezTo>
                  <a:pt x="11002" y="40744"/>
                  <a:pt x="11145" y="40649"/>
                  <a:pt x="11181" y="40720"/>
                </a:cubicBezTo>
                <a:cubicBezTo>
                  <a:pt x="11312" y="41053"/>
                  <a:pt x="10466" y="42137"/>
                  <a:pt x="10419" y="42042"/>
                </a:cubicBezTo>
                <a:cubicBezTo>
                  <a:pt x="10097" y="41494"/>
                  <a:pt x="8966" y="42316"/>
                  <a:pt x="9097" y="41542"/>
                </a:cubicBezTo>
                <a:cubicBezTo>
                  <a:pt x="9145" y="41268"/>
                  <a:pt x="9252" y="41268"/>
                  <a:pt x="7537" y="41434"/>
                </a:cubicBezTo>
                <a:cubicBezTo>
                  <a:pt x="7407" y="41446"/>
                  <a:pt x="6930" y="42196"/>
                  <a:pt x="6930" y="42327"/>
                </a:cubicBezTo>
                <a:cubicBezTo>
                  <a:pt x="6918" y="43066"/>
                  <a:pt x="7311" y="42292"/>
                  <a:pt x="6752" y="43328"/>
                </a:cubicBezTo>
                <a:cubicBezTo>
                  <a:pt x="6704" y="43411"/>
                  <a:pt x="6609" y="43578"/>
                  <a:pt x="6621" y="43578"/>
                </a:cubicBezTo>
                <a:cubicBezTo>
                  <a:pt x="6656" y="43601"/>
                  <a:pt x="6692" y="43697"/>
                  <a:pt x="6764" y="43601"/>
                </a:cubicBezTo>
                <a:cubicBezTo>
                  <a:pt x="7514" y="42625"/>
                  <a:pt x="7835" y="42506"/>
                  <a:pt x="7716" y="43197"/>
                </a:cubicBezTo>
                <a:cubicBezTo>
                  <a:pt x="7585" y="43947"/>
                  <a:pt x="8835" y="41756"/>
                  <a:pt x="8859" y="42458"/>
                </a:cubicBezTo>
                <a:cubicBezTo>
                  <a:pt x="8859" y="42720"/>
                  <a:pt x="8942" y="42625"/>
                  <a:pt x="9573" y="42887"/>
                </a:cubicBezTo>
                <a:cubicBezTo>
                  <a:pt x="8990" y="43530"/>
                  <a:pt x="8395" y="44161"/>
                  <a:pt x="8514" y="44411"/>
                </a:cubicBezTo>
                <a:cubicBezTo>
                  <a:pt x="8764" y="44923"/>
                  <a:pt x="9812" y="44518"/>
                  <a:pt x="10895" y="43566"/>
                </a:cubicBezTo>
                <a:cubicBezTo>
                  <a:pt x="11288" y="43208"/>
                  <a:pt x="11205" y="44090"/>
                  <a:pt x="10871" y="44566"/>
                </a:cubicBezTo>
                <a:cubicBezTo>
                  <a:pt x="9538" y="46530"/>
                  <a:pt x="10097" y="45399"/>
                  <a:pt x="8942" y="46709"/>
                </a:cubicBezTo>
                <a:cubicBezTo>
                  <a:pt x="8347" y="47399"/>
                  <a:pt x="7740" y="48031"/>
                  <a:pt x="8192" y="46995"/>
                </a:cubicBezTo>
                <a:cubicBezTo>
                  <a:pt x="8609" y="46066"/>
                  <a:pt x="8764" y="45935"/>
                  <a:pt x="8550" y="45852"/>
                </a:cubicBezTo>
                <a:cubicBezTo>
                  <a:pt x="7954" y="45614"/>
                  <a:pt x="8395" y="44911"/>
                  <a:pt x="6406" y="46387"/>
                </a:cubicBezTo>
                <a:cubicBezTo>
                  <a:pt x="6299" y="46471"/>
                  <a:pt x="6013" y="46923"/>
                  <a:pt x="5942" y="47161"/>
                </a:cubicBezTo>
                <a:cubicBezTo>
                  <a:pt x="5442" y="48626"/>
                  <a:pt x="5692" y="48292"/>
                  <a:pt x="4692" y="48733"/>
                </a:cubicBezTo>
                <a:cubicBezTo>
                  <a:pt x="4061" y="50436"/>
                  <a:pt x="5966" y="47852"/>
                  <a:pt x="5180" y="50019"/>
                </a:cubicBezTo>
                <a:cubicBezTo>
                  <a:pt x="4751" y="51293"/>
                  <a:pt x="4573" y="49816"/>
                  <a:pt x="3466" y="52436"/>
                </a:cubicBezTo>
                <a:cubicBezTo>
                  <a:pt x="3323" y="52769"/>
                  <a:pt x="2501" y="54174"/>
                  <a:pt x="1918" y="54781"/>
                </a:cubicBezTo>
                <a:cubicBezTo>
                  <a:pt x="1882" y="54817"/>
                  <a:pt x="1751" y="55150"/>
                  <a:pt x="1668" y="55353"/>
                </a:cubicBezTo>
                <a:cubicBezTo>
                  <a:pt x="1632" y="55460"/>
                  <a:pt x="1894" y="55817"/>
                  <a:pt x="2358" y="55365"/>
                </a:cubicBezTo>
                <a:cubicBezTo>
                  <a:pt x="2442" y="55281"/>
                  <a:pt x="2823" y="55591"/>
                  <a:pt x="2811" y="55734"/>
                </a:cubicBezTo>
                <a:cubicBezTo>
                  <a:pt x="2763" y="56067"/>
                  <a:pt x="2477" y="56793"/>
                  <a:pt x="2382" y="56877"/>
                </a:cubicBezTo>
                <a:cubicBezTo>
                  <a:pt x="2132" y="57103"/>
                  <a:pt x="1942" y="57079"/>
                  <a:pt x="1656" y="57508"/>
                </a:cubicBezTo>
                <a:cubicBezTo>
                  <a:pt x="1394" y="57936"/>
                  <a:pt x="1168" y="58234"/>
                  <a:pt x="930" y="58520"/>
                </a:cubicBezTo>
                <a:cubicBezTo>
                  <a:pt x="775" y="58710"/>
                  <a:pt x="525" y="60032"/>
                  <a:pt x="906" y="59627"/>
                </a:cubicBezTo>
                <a:cubicBezTo>
                  <a:pt x="1942" y="58508"/>
                  <a:pt x="203" y="61544"/>
                  <a:pt x="668" y="61770"/>
                </a:cubicBezTo>
                <a:cubicBezTo>
                  <a:pt x="1096" y="61973"/>
                  <a:pt x="501" y="63378"/>
                  <a:pt x="679" y="63532"/>
                </a:cubicBezTo>
                <a:cubicBezTo>
                  <a:pt x="1120" y="63937"/>
                  <a:pt x="703" y="64544"/>
                  <a:pt x="584" y="65461"/>
                </a:cubicBezTo>
                <a:cubicBezTo>
                  <a:pt x="537" y="65830"/>
                  <a:pt x="584" y="66128"/>
                  <a:pt x="525" y="66533"/>
                </a:cubicBezTo>
                <a:cubicBezTo>
                  <a:pt x="358" y="67569"/>
                  <a:pt x="37" y="67509"/>
                  <a:pt x="13" y="68223"/>
                </a:cubicBezTo>
                <a:cubicBezTo>
                  <a:pt x="1" y="68712"/>
                  <a:pt x="108" y="68855"/>
                  <a:pt x="132" y="69366"/>
                </a:cubicBezTo>
                <a:cubicBezTo>
                  <a:pt x="370" y="68390"/>
                  <a:pt x="644" y="67604"/>
                  <a:pt x="1049" y="68724"/>
                </a:cubicBezTo>
                <a:cubicBezTo>
                  <a:pt x="1108" y="68890"/>
                  <a:pt x="1013" y="69843"/>
                  <a:pt x="751" y="70402"/>
                </a:cubicBezTo>
                <a:cubicBezTo>
                  <a:pt x="703" y="70486"/>
                  <a:pt x="441" y="70593"/>
                  <a:pt x="418" y="70700"/>
                </a:cubicBezTo>
                <a:cubicBezTo>
                  <a:pt x="287" y="71414"/>
                  <a:pt x="822" y="70640"/>
                  <a:pt x="989" y="70212"/>
                </a:cubicBezTo>
                <a:cubicBezTo>
                  <a:pt x="1501" y="68843"/>
                  <a:pt x="1120" y="71462"/>
                  <a:pt x="1668" y="70474"/>
                </a:cubicBezTo>
                <a:cubicBezTo>
                  <a:pt x="1822" y="70212"/>
                  <a:pt x="2513" y="70188"/>
                  <a:pt x="2715" y="67973"/>
                </a:cubicBezTo>
                <a:cubicBezTo>
                  <a:pt x="3358" y="62294"/>
                  <a:pt x="3501" y="64223"/>
                  <a:pt x="4144" y="62830"/>
                </a:cubicBezTo>
                <a:cubicBezTo>
                  <a:pt x="4597" y="61925"/>
                  <a:pt x="4501" y="65021"/>
                  <a:pt x="3739" y="67057"/>
                </a:cubicBezTo>
                <a:cubicBezTo>
                  <a:pt x="3668" y="67223"/>
                  <a:pt x="3656" y="67735"/>
                  <a:pt x="3835" y="67866"/>
                </a:cubicBezTo>
                <a:cubicBezTo>
                  <a:pt x="4097" y="68033"/>
                  <a:pt x="4359" y="67890"/>
                  <a:pt x="4275" y="68450"/>
                </a:cubicBezTo>
                <a:cubicBezTo>
                  <a:pt x="4073" y="69831"/>
                  <a:pt x="2382" y="70438"/>
                  <a:pt x="3775" y="71117"/>
                </a:cubicBezTo>
                <a:cubicBezTo>
                  <a:pt x="4097" y="70569"/>
                  <a:pt x="4239" y="71260"/>
                  <a:pt x="4573" y="70652"/>
                </a:cubicBezTo>
                <a:cubicBezTo>
                  <a:pt x="4942" y="70009"/>
                  <a:pt x="5287" y="70688"/>
                  <a:pt x="5775" y="69569"/>
                </a:cubicBezTo>
                <a:cubicBezTo>
                  <a:pt x="5990" y="69069"/>
                  <a:pt x="5859" y="70414"/>
                  <a:pt x="6228" y="70319"/>
                </a:cubicBezTo>
                <a:cubicBezTo>
                  <a:pt x="7287" y="70033"/>
                  <a:pt x="7668" y="69676"/>
                  <a:pt x="7942" y="70224"/>
                </a:cubicBezTo>
                <a:cubicBezTo>
                  <a:pt x="8192" y="70688"/>
                  <a:pt x="8716" y="68200"/>
                  <a:pt x="8895" y="69676"/>
                </a:cubicBezTo>
                <a:cubicBezTo>
                  <a:pt x="9073" y="71021"/>
                  <a:pt x="9645" y="68354"/>
                  <a:pt x="9812" y="69307"/>
                </a:cubicBezTo>
                <a:cubicBezTo>
                  <a:pt x="10204" y="71557"/>
                  <a:pt x="12598" y="69319"/>
                  <a:pt x="13050" y="69212"/>
                </a:cubicBezTo>
                <a:cubicBezTo>
                  <a:pt x="13264" y="69140"/>
                  <a:pt x="13348" y="69593"/>
                  <a:pt x="13550" y="69616"/>
                </a:cubicBezTo>
                <a:cubicBezTo>
                  <a:pt x="16896" y="69736"/>
                  <a:pt x="22325" y="66854"/>
                  <a:pt x="21218" y="65259"/>
                </a:cubicBezTo>
                <a:cubicBezTo>
                  <a:pt x="21158" y="65175"/>
                  <a:pt x="20992" y="65271"/>
                  <a:pt x="21099" y="64842"/>
                </a:cubicBezTo>
                <a:cubicBezTo>
                  <a:pt x="21242" y="64283"/>
                  <a:pt x="21420" y="64211"/>
                  <a:pt x="21599" y="63961"/>
                </a:cubicBezTo>
                <a:cubicBezTo>
                  <a:pt x="22051" y="63318"/>
                  <a:pt x="21551" y="63068"/>
                  <a:pt x="22254" y="61877"/>
                </a:cubicBezTo>
                <a:cubicBezTo>
                  <a:pt x="22301" y="61782"/>
                  <a:pt x="22373" y="61556"/>
                  <a:pt x="22385" y="61437"/>
                </a:cubicBezTo>
                <a:cubicBezTo>
                  <a:pt x="22527" y="60603"/>
                  <a:pt x="22480" y="59961"/>
                  <a:pt x="23051" y="58782"/>
                </a:cubicBezTo>
                <a:cubicBezTo>
                  <a:pt x="23099" y="58687"/>
                  <a:pt x="23111" y="58532"/>
                  <a:pt x="23099" y="58448"/>
                </a:cubicBezTo>
                <a:cubicBezTo>
                  <a:pt x="23039" y="57734"/>
                  <a:pt x="23790" y="56984"/>
                  <a:pt x="23682" y="56508"/>
                </a:cubicBezTo>
                <a:cubicBezTo>
                  <a:pt x="23623" y="56198"/>
                  <a:pt x="23873" y="55460"/>
                  <a:pt x="23659" y="55353"/>
                </a:cubicBezTo>
                <a:cubicBezTo>
                  <a:pt x="23599" y="55329"/>
                  <a:pt x="23623" y="55127"/>
                  <a:pt x="23682" y="54948"/>
                </a:cubicBezTo>
                <a:cubicBezTo>
                  <a:pt x="23968" y="54115"/>
                  <a:pt x="23968" y="53674"/>
                  <a:pt x="23742" y="53495"/>
                </a:cubicBezTo>
                <a:cubicBezTo>
                  <a:pt x="23432" y="53222"/>
                  <a:pt x="24087" y="52341"/>
                  <a:pt x="23932" y="51936"/>
                </a:cubicBezTo>
                <a:cubicBezTo>
                  <a:pt x="23849" y="51745"/>
                  <a:pt x="23813" y="51507"/>
                  <a:pt x="24135" y="50888"/>
                </a:cubicBezTo>
                <a:cubicBezTo>
                  <a:pt x="24123" y="50888"/>
                  <a:pt x="24611" y="48876"/>
                  <a:pt x="25302" y="47661"/>
                </a:cubicBezTo>
                <a:cubicBezTo>
                  <a:pt x="25980" y="46483"/>
                  <a:pt x="24921" y="47078"/>
                  <a:pt x="25980" y="45435"/>
                </a:cubicBezTo>
                <a:cubicBezTo>
                  <a:pt x="26814" y="44197"/>
                  <a:pt x="27016" y="44768"/>
                  <a:pt x="27635" y="44149"/>
                </a:cubicBezTo>
                <a:cubicBezTo>
                  <a:pt x="28850" y="42970"/>
                  <a:pt x="29219" y="43292"/>
                  <a:pt x="30016" y="42411"/>
                </a:cubicBezTo>
                <a:cubicBezTo>
                  <a:pt x="31171" y="41184"/>
                  <a:pt x="30814" y="42149"/>
                  <a:pt x="32160" y="41625"/>
                </a:cubicBezTo>
                <a:cubicBezTo>
                  <a:pt x="32648" y="41161"/>
                  <a:pt x="32791" y="41268"/>
                  <a:pt x="33076" y="41149"/>
                </a:cubicBezTo>
                <a:cubicBezTo>
                  <a:pt x="33231" y="41089"/>
                  <a:pt x="33457" y="40756"/>
                  <a:pt x="33434" y="40720"/>
                </a:cubicBezTo>
                <a:cubicBezTo>
                  <a:pt x="33279" y="40387"/>
                  <a:pt x="32481" y="40827"/>
                  <a:pt x="34446" y="38875"/>
                </a:cubicBezTo>
                <a:cubicBezTo>
                  <a:pt x="34684" y="38636"/>
                  <a:pt x="35243" y="38351"/>
                  <a:pt x="35327" y="38398"/>
                </a:cubicBezTo>
                <a:cubicBezTo>
                  <a:pt x="35803" y="38672"/>
                  <a:pt x="35708" y="39160"/>
                  <a:pt x="36934" y="38422"/>
                </a:cubicBezTo>
                <a:cubicBezTo>
                  <a:pt x="37172" y="38291"/>
                  <a:pt x="37315" y="38303"/>
                  <a:pt x="37648" y="38005"/>
                </a:cubicBezTo>
                <a:cubicBezTo>
                  <a:pt x="37863" y="37815"/>
                  <a:pt x="38017" y="37815"/>
                  <a:pt x="37922" y="37970"/>
                </a:cubicBezTo>
                <a:cubicBezTo>
                  <a:pt x="37684" y="38363"/>
                  <a:pt x="37351" y="38553"/>
                  <a:pt x="38422" y="38386"/>
                </a:cubicBezTo>
                <a:cubicBezTo>
                  <a:pt x="38482" y="38375"/>
                  <a:pt x="38732" y="38220"/>
                  <a:pt x="38791" y="38160"/>
                </a:cubicBezTo>
                <a:cubicBezTo>
                  <a:pt x="39196" y="37744"/>
                  <a:pt x="39553" y="37541"/>
                  <a:pt x="40030" y="37351"/>
                </a:cubicBezTo>
                <a:cubicBezTo>
                  <a:pt x="41161" y="36886"/>
                  <a:pt x="41470" y="36255"/>
                  <a:pt x="42161" y="36160"/>
                </a:cubicBezTo>
                <a:cubicBezTo>
                  <a:pt x="46209" y="35708"/>
                  <a:pt x="45292" y="33064"/>
                  <a:pt x="45447" y="32564"/>
                </a:cubicBezTo>
                <a:cubicBezTo>
                  <a:pt x="45578" y="32136"/>
                  <a:pt x="48066" y="32993"/>
                  <a:pt x="48114" y="33076"/>
                </a:cubicBezTo>
                <a:cubicBezTo>
                  <a:pt x="48828" y="33803"/>
                  <a:pt x="49971" y="33767"/>
                  <a:pt x="51888" y="34243"/>
                </a:cubicBezTo>
                <a:cubicBezTo>
                  <a:pt x="52626" y="34446"/>
                  <a:pt x="52769" y="34969"/>
                  <a:pt x="55758" y="35410"/>
                </a:cubicBezTo>
                <a:cubicBezTo>
                  <a:pt x="56115" y="35481"/>
                  <a:pt x="55960" y="35053"/>
                  <a:pt x="56436" y="34838"/>
                </a:cubicBezTo>
                <a:cubicBezTo>
                  <a:pt x="57401" y="34446"/>
                  <a:pt x="57306" y="34124"/>
                  <a:pt x="58353" y="33957"/>
                </a:cubicBezTo>
                <a:cubicBezTo>
                  <a:pt x="58853" y="33874"/>
                  <a:pt x="59258" y="33886"/>
                  <a:pt x="59496" y="33993"/>
                </a:cubicBezTo>
                <a:cubicBezTo>
                  <a:pt x="59544" y="34017"/>
                  <a:pt x="59746" y="33993"/>
                  <a:pt x="59854" y="33969"/>
                </a:cubicBezTo>
                <a:cubicBezTo>
                  <a:pt x="60187" y="33862"/>
                  <a:pt x="60056" y="33695"/>
                  <a:pt x="60080" y="33517"/>
                </a:cubicBezTo>
                <a:cubicBezTo>
                  <a:pt x="60104" y="33398"/>
                  <a:pt x="60675" y="33183"/>
                  <a:pt x="60842" y="33291"/>
                </a:cubicBezTo>
                <a:cubicBezTo>
                  <a:pt x="61592" y="33731"/>
                  <a:pt x="61628" y="33791"/>
                  <a:pt x="61890" y="33672"/>
                </a:cubicBezTo>
                <a:cubicBezTo>
                  <a:pt x="62544" y="33374"/>
                  <a:pt x="62949" y="33350"/>
                  <a:pt x="62497" y="33219"/>
                </a:cubicBezTo>
                <a:cubicBezTo>
                  <a:pt x="62318" y="33160"/>
                  <a:pt x="62128" y="33124"/>
                  <a:pt x="62282" y="32993"/>
                </a:cubicBezTo>
                <a:cubicBezTo>
                  <a:pt x="62604" y="32719"/>
                  <a:pt x="62663" y="32505"/>
                  <a:pt x="62187" y="32386"/>
                </a:cubicBezTo>
                <a:cubicBezTo>
                  <a:pt x="62044" y="32350"/>
                  <a:pt x="62056" y="32148"/>
                  <a:pt x="62390" y="32029"/>
                </a:cubicBezTo>
                <a:cubicBezTo>
                  <a:pt x="62699" y="31909"/>
                  <a:pt x="62842" y="31767"/>
                  <a:pt x="63068" y="31790"/>
                </a:cubicBezTo>
                <a:cubicBezTo>
                  <a:pt x="64318" y="31933"/>
                  <a:pt x="64402" y="31874"/>
                  <a:pt x="64497" y="32005"/>
                </a:cubicBezTo>
                <a:cubicBezTo>
                  <a:pt x="64973" y="32731"/>
                  <a:pt x="65926" y="31886"/>
                  <a:pt x="65259" y="31683"/>
                </a:cubicBezTo>
                <a:cubicBezTo>
                  <a:pt x="65223" y="31671"/>
                  <a:pt x="65330" y="31600"/>
                  <a:pt x="65402" y="31564"/>
                </a:cubicBezTo>
                <a:cubicBezTo>
                  <a:pt x="65426" y="31552"/>
                  <a:pt x="65569" y="31540"/>
                  <a:pt x="65592" y="31552"/>
                </a:cubicBezTo>
                <a:cubicBezTo>
                  <a:pt x="65830" y="31648"/>
                  <a:pt x="66354" y="31612"/>
                  <a:pt x="66485" y="31362"/>
                </a:cubicBezTo>
                <a:cubicBezTo>
                  <a:pt x="67069" y="30278"/>
                  <a:pt x="66735" y="30290"/>
                  <a:pt x="67783" y="30290"/>
                </a:cubicBezTo>
                <a:cubicBezTo>
                  <a:pt x="68557" y="30302"/>
                  <a:pt x="68497" y="30112"/>
                  <a:pt x="69438" y="30100"/>
                </a:cubicBezTo>
                <a:cubicBezTo>
                  <a:pt x="70033" y="30100"/>
                  <a:pt x="70212" y="29719"/>
                  <a:pt x="69974" y="29600"/>
                </a:cubicBezTo>
                <a:cubicBezTo>
                  <a:pt x="69248" y="29278"/>
                  <a:pt x="69033" y="29219"/>
                  <a:pt x="69307" y="29040"/>
                </a:cubicBezTo>
                <a:cubicBezTo>
                  <a:pt x="69605" y="28861"/>
                  <a:pt x="69748" y="28659"/>
                  <a:pt x="70260" y="28516"/>
                </a:cubicBezTo>
                <a:cubicBezTo>
                  <a:pt x="70391" y="28480"/>
                  <a:pt x="70819" y="28480"/>
                  <a:pt x="70879" y="28528"/>
                </a:cubicBezTo>
                <a:cubicBezTo>
                  <a:pt x="71045" y="28659"/>
                  <a:pt x="71164" y="28802"/>
                  <a:pt x="71510" y="28909"/>
                </a:cubicBezTo>
                <a:cubicBezTo>
                  <a:pt x="71665" y="28957"/>
                  <a:pt x="72010" y="28957"/>
                  <a:pt x="72129" y="28897"/>
                </a:cubicBezTo>
                <a:cubicBezTo>
                  <a:pt x="73308" y="28302"/>
                  <a:pt x="73570" y="28254"/>
                  <a:pt x="73165" y="27945"/>
                </a:cubicBezTo>
                <a:cubicBezTo>
                  <a:pt x="72760" y="27659"/>
                  <a:pt x="72974" y="27159"/>
                  <a:pt x="73308" y="27111"/>
                </a:cubicBezTo>
                <a:cubicBezTo>
                  <a:pt x="75117" y="26861"/>
                  <a:pt x="73962" y="27326"/>
                  <a:pt x="75891" y="27909"/>
                </a:cubicBezTo>
                <a:cubicBezTo>
                  <a:pt x="76772" y="28183"/>
                  <a:pt x="76415" y="28266"/>
                  <a:pt x="77439" y="28266"/>
                </a:cubicBezTo>
                <a:cubicBezTo>
                  <a:pt x="77856" y="28278"/>
                  <a:pt x="78118" y="28326"/>
                  <a:pt x="78261" y="28433"/>
                </a:cubicBezTo>
                <a:cubicBezTo>
                  <a:pt x="78606" y="28671"/>
                  <a:pt x="79630" y="30469"/>
                  <a:pt x="80594" y="30255"/>
                </a:cubicBezTo>
                <a:cubicBezTo>
                  <a:pt x="81142" y="30135"/>
                  <a:pt x="82166" y="30314"/>
                  <a:pt x="82083" y="30421"/>
                </a:cubicBezTo>
                <a:cubicBezTo>
                  <a:pt x="81904" y="30659"/>
                  <a:pt x="82213" y="30921"/>
                  <a:pt x="82761" y="31231"/>
                </a:cubicBezTo>
                <a:cubicBezTo>
                  <a:pt x="82952" y="31338"/>
                  <a:pt x="82987" y="31469"/>
                  <a:pt x="83142" y="31588"/>
                </a:cubicBezTo>
                <a:cubicBezTo>
                  <a:pt x="83285" y="31695"/>
                  <a:pt x="83928" y="31838"/>
                  <a:pt x="83892" y="31588"/>
                </a:cubicBezTo>
                <a:cubicBezTo>
                  <a:pt x="83833" y="31243"/>
                  <a:pt x="83964" y="30957"/>
                  <a:pt x="84190" y="30683"/>
                </a:cubicBezTo>
                <a:cubicBezTo>
                  <a:pt x="84261" y="30612"/>
                  <a:pt x="84642" y="30766"/>
                  <a:pt x="84654" y="30826"/>
                </a:cubicBezTo>
                <a:cubicBezTo>
                  <a:pt x="85095" y="31981"/>
                  <a:pt x="83690" y="31552"/>
                  <a:pt x="84214" y="32326"/>
                </a:cubicBezTo>
                <a:cubicBezTo>
                  <a:pt x="84380" y="32576"/>
                  <a:pt x="84285" y="32814"/>
                  <a:pt x="85059" y="33124"/>
                </a:cubicBezTo>
                <a:cubicBezTo>
                  <a:pt x="85666" y="33553"/>
                  <a:pt x="85988" y="33993"/>
                  <a:pt x="86916" y="34457"/>
                </a:cubicBezTo>
                <a:cubicBezTo>
                  <a:pt x="86893" y="34755"/>
                  <a:pt x="87738" y="35041"/>
                  <a:pt x="88083" y="35243"/>
                </a:cubicBezTo>
                <a:cubicBezTo>
                  <a:pt x="88488" y="35267"/>
                  <a:pt x="89131" y="35422"/>
                  <a:pt x="89179" y="35612"/>
                </a:cubicBezTo>
                <a:cubicBezTo>
                  <a:pt x="89250" y="35850"/>
                  <a:pt x="89500" y="36112"/>
                  <a:pt x="90000" y="36422"/>
                </a:cubicBezTo>
                <a:cubicBezTo>
                  <a:pt x="90203" y="36553"/>
                  <a:pt x="89726" y="36529"/>
                  <a:pt x="90786" y="37017"/>
                </a:cubicBezTo>
                <a:cubicBezTo>
                  <a:pt x="92346" y="37755"/>
                  <a:pt x="96037" y="34279"/>
                  <a:pt x="95132" y="31302"/>
                </a:cubicBezTo>
                <a:close/>
                <a:moveTo>
                  <a:pt x="55329" y="3227"/>
                </a:moveTo>
                <a:cubicBezTo>
                  <a:pt x="55424" y="3239"/>
                  <a:pt x="55484" y="3251"/>
                  <a:pt x="55496" y="3275"/>
                </a:cubicBezTo>
                <a:cubicBezTo>
                  <a:pt x="56746" y="3489"/>
                  <a:pt x="54817" y="3870"/>
                  <a:pt x="55020" y="3704"/>
                </a:cubicBezTo>
                <a:cubicBezTo>
                  <a:pt x="56151" y="2692"/>
                  <a:pt x="53924" y="3656"/>
                  <a:pt x="53936" y="3192"/>
                </a:cubicBezTo>
                <a:cubicBezTo>
                  <a:pt x="53936" y="3108"/>
                  <a:pt x="54686" y="2858"/>
                  <a:pt x="55222" y="2906"/>
                </a:cubicBezTo>
                <a:cubicBezTo>
                  <a:pt x="55615" y="2942"/>
                  <a:pt x="55222" y="3144"/>
                  <a:pt x="55329" y="3227"/>
                </a:cubicBezTo>
                <a:close/>
                <a:moveTo>
                  <a:pt x="63592" y="1072"/>
                </a:moveTo>
                <a:cubicBezTo>
                  <a:pt x="63771" y="1049"/>
                  <a:pt x="64140" y="1037"/>
                  <a:pt x="64176" y="1060"/>
                </a:cubicBezTo>
                <a:cubicBezTo>
                  <a:pt x="66152" y="2132"/>
                  <a:pt x="62044" y="1299"/>
                  <a:pt x="63592" y="1072"/>
                </a:cubicBezTo>
                <a:close/>
                <a:moveTo>
                  <a:pt x="50948" y="3644"/>
                </a:moveTo>
                <a:cubicBezTo>
                  <a:pt x="53198" y="3025"/>
                  <a:pt x="53448" y="3513"/>
                  <a:pt x="52234" y="3811"/>
                </a:cubicBezTo>
                <a:cubicBezTo>
                  <a:pt x="50471" y="4263"/>
                  <a:pt x="49852" y="3966"/>
                  <a:pt x="50948" y="3644"/>
                </a:cubicBezTo>
                <a:close/>
                <a:moveTo>
                  <a:pt x="46566" y="6311"/>
                </a:moveTo>
                <a:cubicBezTo>
                  <a:pt x="46126" y="6263"/>
                  <a:pt x="44685" y="6144"/>
                  <a:pt x="45483" y="5859"/>
                </a:cubicBezTo>
                <a:cubicBezTo>
                  <a:pt x="46138" y="5609"/>
                  <a:pt x="46673" y="5513"/>
                  <a:pt x="46959" y="5501"/>
                </a:cubicBezTo>
                <a:cubicBezTo>
                  <a:pt x="47923" y="5442"/>
                  <a:pt x="50019" y="4894"/>
                  <a:pt x="49209" y="5537"/>
                </a:cubicBezTo>
                <a:cubicBezTo>
                  <a:pt x="49031" y="5668"/>
                  <a:pt x="47066" y="6371"/>
                  <a:pt x="46566" y="6311"/>
                </a:cubicBezTo>
                <a:close/>
                <a:moveTo>
                  <a:pt x="42066" y="9502"/>
                </a:moveTo>
                <a:cubicBezTo>
                  <a:pt x="41542" y="9645"/>
                  <a:pt x="41292" y="9561"/>
                  <a:pt x="41720" y="9335"/>
                </a:cubicBezTo>
                <a:cubicBezTo>
                  <a:pt x="42506" y="8919"/>
                  <a:pt x="44268" y="7668"/>
                  <a:pt x="43566" y="8776"/>
                </a:cubicBezTo>
                <a:cubicBezTo>
                  <a:pt x="43459" y="8954"/>
                  <a:pt x="42649" y="9335"/>
                  <a:pt x="42054" y="9502"/>
                </a:cubicBezTo>
                <a:close/>
                <a:moveTo>
                  <a:pt x="28766" y="15586"/>
                </a:moveTo>
                <a:cubicBezTo>
                  <a:pt x="28671" y="15610"/>
                  <a:pt x="28790" y="15467"/>
                  <a:pt x="28743" y="15443"/>
                </a:cubicBezTo>
                <a:cubicBezTo>
                  <a:pt x="28600" y="15348"/>
                  <a:pt x="28314" y="15562"/>
                  <a:pt x="27957" y="15717"/>
                </a:cubicBezTo>
                <a:cubicBezTo>
                  <a:pt x="27719" y="15836"/>
                  <a:pt x="27921" y="15538"/>
                  <a:pt x="28231" y="15455"/>
                </a:cubicBezTo>
                <a:cubicBezTo>
                  <a:pt x="29886" y="15015"/>
                  <a:pt x="29778" y="14253"/>
                  <a:pt x="31100" y="13550"/>
                </a:cubicBezTo>
                <a:cubicBezTo>
                  <a:pt x="31410" y="13395"/>
                  <a:pt x="31457" y="13836"/>
                  <a:pt x="30695" y="14360"/>
                </a:cubicBezTo>
                <a:cubicBezTo>
                  <a:pt x="30350" y="14610"/>
                  <a:pt x="29921" y="14848"/>
                  <a:pt x="29528" y="15098"/>
                </a:cubicBezTo>
                <a:cubicBezTo>
                  <a:pt x="29278" y="15276"/>
                  <a:pt x="29016" y="15527"/>
                  <a:pt x="28766" y="15598"/>
                </a:cubicBezTo>
                <a:close/>
                <a:moveTo>
                  <a:pt x="7252" y="48983"/>
                </a:moveTo>
                <a:cubicBezTo>
                  <a:pt x="7359" y="48923"/>
                  <a:pt x="7264" y="49304"/>
                  <a:pt x="7192" y="49459"/>
                </a:cubicBezTo>
                <a:cubicBezTo>
                  <a:pt x="6823" y="50233"/>
                  <a:pt x="6037" y="50269"/>
                  <a:pt x="6133" y="49793"/>
                </a:cubicBezTo>
                <a:cubicBezTo>
                  <a:pt x="6359" y="49483"/>
                  <a:pt x="6133" y="49638"/>
                  <a:pt x="7252" y="48983"/>
                </a:cubicBezTo>
                <a:close/>
                <a:moveTo>
                  <a:pt x="3085" y="56496"/>
                </a:moveTo>
                <a:cubicBezTo>
                  <a:pt x="3061" y="56472"/>
                  <a:pt x="3120" y="56234"/>
                  <a:pt x="3132" y="56103"/>
                </a:cubicBezTo>
                <a:cubicBezTo>
                  <a:pt x="3466" y="55686"/>
                  <a:pt x="3358" y="55793"/>
                  <a:pt x="3477" y="55770"/>
                </a:cubicBezTo>
                <a:cubicBezTo>
                  <a:pt x="3656" y="55996"/>
                  <a:pt x="3632" y="55865"/>
                  <a:pt x="3597" y="56174"/>
                </a:cubicBezTo>
                <a:cubicBezTo>
                  <a:pt x="3466" y="56389"/>
                  <a:pt x="3370" y="56698"/>
                  <a:pt x="3085" y="56496"/>
                </a:cubicBezTo>
                <a:close/>
                <a:moveTo>
                  <a:pt x="2584" y="62639"/>
                </a:moveTo>
                <a:cubicBezTo>
                  <a:pt x="1489" y="65199"/>
                  <a:pt x="1489" y="65175"/>
                  <a:pt x="1168" y="64354"/>
                </a:cubicBezTo>
                <a:cubicBezTo>
                  <a:pt x="977" y="63878"/>
                  <a:pt x="1453" y="62401"/>
                  <a:pt x="1561" y="62044"/>
                </a:cubicBezTo>
                <a:cubicBezTo>
                  <a:pt x="1906" y="60877"/>
                  <a:pt x="2620" y="61163"/>
                  <a:pt x="2823" y="61270"/>
                </a:cubicBezTo>
                <a:cubicBezTo>
                  <a:pt x="2906" y="61318"/>
                  <a:pt x="2727" y="62318"/>
                  <a:pt x="2584" y="62639"/>
                </a:cubicBezTo>
                <a:close/>
                <a:moveTo>
                  <a:pt x="85321" y="12883"/>
                </a:moveTo>
                <a:cubicBezTo>
                  <a:pt x="85952" y="13121"/>
                  <a:pt x="86547" y="13300"/>
                  <a:pt x="87309" y="13371"/>
                </a:cubicBezTo>
                <a:cubicBezTo>
                  <a:pt x="87536" y="13383"/>
                  <a:pt x="88726" y="13752"/>
                  <a:pt x="88405" y="13788"/>
                </a:cubicBezTo>
                <a:cubicBezTo>
                  <a:pt x="87286" y="13919"/>
                  <a:pt x="87571" y="13633"/>
                  <a:pt x="86274" y="13669"/>
                </a:cubicBezTo>
                <a:cubicBezTo>
                  <a:pt x="85321" y="13705"/>
                  <a:pt x="86023" y="13991"/>
                  <a:pt x="86500" y="14300"/>
                </a:cubicBezTo>
                <a:cubicBezTo>
                  <a:pt x="86607" y="14372"/>
                  <a:pt x="86309" y="14384"/>
                  <a:pt x="85988" y="14229"/>
                </a:cubicBezTo>
                <a:cubicBezTo>
                  <a:pt x="85250" y="13883"/>
                  <a:pt x="85273" y="13883"/>
                  <a:pt x="85642" y="13705"/>
                </a:cubicBezTo>
                <a:cubicBezTo>
                  <a:pt x="86000" y="13526"/>
                  <a:pt x="84642" y="13336"/>
                  <a:pt x="84714" y="12871"/>
                </a:cubicBezTo>
                <a:cubicBezTo>
                  <a:pt x="84726" y="12800"/>
                  <a:pt x="85059" y="12788"/>
                  <a:pt x="85321" y="12883"/>
                </a:cubicBezTo>
                <a:close/>
                <a:moveTo>
                  <a:pt x="93655" y="9621"/>
                </a:moveTo>
                <a:cubicBezTo>
                  <a:pt x="94536" y="10466"/>
                  <a:pt x="92262" y="9573"/>
                  <a:pt x="92179" y="9978"/>
                </a:cubicBezTo>
                <a:cubicBezTo>
                  <a:pt x="92131" y="10216"/>
                  <a:pt x="93084" y="10407"/>
                  <a:pt x="93727" y="10704"/>
                </a:cubicBezTo>
                <a:cubicBezTo>
                  <a:pt x="94739" y="11169"/>
                  <a:pt x="94536" y="11252"/>
                  <a:pt x="94310" y="11574"/>
                </a:cubicBezTo>
                <a:cubicBezTo>
                  <a:pt x="94191" y="11728"/>
                  <a:pt x="92643" y="11288"/>
                  <a:pt x="92620" y="11133"/>
                </a:cubicBezTo>
                <a:cubicBezTo>
                  <a:pt x="92584" y="10907"/>
                  <a:pt x="93072" y="10907"/>
                  <a:pt x="92131" y="10431"/>
                </a:cubicBezTo>
                <a:cubicBezTo>
                  <a:pt x="90238" y="9514"/>
                  <a:pt x="89381" y="9002"/>
                  <a:pt x="89560" y="8895"/>
                </a:cubicBezTo>
                <a:cubicBezTo>
                  <a:pt x="90226" y="8514"/>
                  <a:pt x="89155" y="8085"/>
                  <a:pt x="91048" y="8252"/>
                </a:cubicBezTo>
                <a:cubicBezTo>
                  <a:pt x="94179" y="8585"/>
                  <a:pt x="92774" y="8776"/>
                  <a:pt x="93655" y="9621"/>
                </a:cubicBezTo>
                <a:close/>
                <a:moveTo>
                  <a:pt x="44875" y="9942"/>
                </a:moveTo>
                <a:cubicBezTo>
                  <a:pt x="44566" y="10359"/>
                  <a:pt x="43244" y="10395"/>
                  <a:pt x="43756" y="10038"/>
                </a:cubicBezTo>
                <a:cubicBezTo>
                  <a:pt x="44387" y="9585"/>
                  <a:pt x="45078" y="9681"/>
                  <a:pt x="44875" y="9942"/>
                </a:cubicBezTo>
                <a:close/>
                <a:moveTo>
                  <a:pt x="83690" y="4358"/>
                </a:moveTo>
                <a:cubicBezTo>
                  <a:pt x="83845" y="4406"/>
                  <a:pt x="84118" y="4513"/>
                  <a:pt x="84083" y="4513"/>
                </a:cubicBezTo>
                <a:cubicBezTo>
                  <a:pt x="83737" y="4561"/>
                  <a:pt x="83345" y="4442"/>
                  <a:pt x="82987" y="4347"/>
                </a:cubicBezTo>
                <a:cubicBezTo>
                  <a:pt x="82952" y="4335"/>
                  <a:pt x="83011" y="4311"/>
                  <a:pt x="83035" y="4287"/>
                </a:cubicBezTo>
                <a:cubicBezTo>
                  <a:pt x="83190" y="4216"/>
                  <a:pt x="83333" y="4228"/>
                  <a:pt x="83690" y="4358"/>
                </a:cubicBezTo>
                <a:close/>
                <a:moveTo>
                  <a:pt x="40946" y="10109"/>
                </a:moveTo>
                <a:cubicBezTo>
                  <a:pt x="41316" y="10312"/>
                  <a:pt x="39089" y="11228"/>
                  <a:pt x="39506" y="10895"/>
                </a:cubicBezTo>
                <a:cubicBezTo>
                  <a:pt x="40399" y="10145"/>
                  <a:pt x="40542" y="10204"/>
                  <a:pt x="40946" y="10109"/>
                </a:cubicBezTo>
                <a:close/>
                <a:moveTo>
                  <a:pt x="28052" y="20646"/>
                </a:moveTo>
                <a:cubicBezTo>
                  <a:pt x="28016" y="20241"/>
                  <a:pt x="27123" y="21253"/>
                  <a:pt x="26790" y="20658"/>
                </a:cubicBezTo>
                <a:cubicBezTo>
                  <a:pt x="26468" y="20087"/>
                  <a:pt x="28266" y="19170"/>
                  <a:pt x="27480" y="19158"/>
                </a:cubicBezTo>
                <a:cubicBezTo>
                  <a:pt x="27254" y="19158"/>
                  <a:pt x="26671" y="19670"/>
                  <a:pt x="25802" y="20396"/>
                </a:cubicBezTo>
                <a:cubicBezTo>
                  <a:pt x="25730" y="20468"/>
                  <a:pt x="25564" y="20587"/>
                  <a:pt x="25540" y="20587"/>
                </a:cubicBezTo>
                <a:cubicBezTo>
                  <a:pt x="25444" y="20610"/>
                  <a:pt x="25278" y="20658"/>
                  <a:pt x="25325" y="20587"/>
                </a:cubicBezTo>
                <a:cubicBezTo>
                  <a:pt x="25992" y="19610"/>
                  <a:pt x="25111" y="19682"/>
                  <a:pt x="25861" y="18967"/>
                </a:cubicBezTo>
                <a:cubicBezTo>
                  <a:pt x="25956" y="18884"/>
                  <a:pt x="26564" y="18717"/>
                  <a:pt x="26611" y="18717"/>
                </a:cubicBezTo>
                <a:cubicBezTo>
                  <a:pt x="26909" y="18729"/>
                  <a:pt x="28314" y="17943"/>
                  <a:pt x="28671" y="17503"/>
                </a:cubicBezTo>
                <a:cubicBezTo>
                  <a:pt x="29516" y="16479"/>
                  <a:pt x="28933" y="16884"/>
                  <a:pt x="27790" y="17312"/>
                </a:cubicBezTo>
                <a:cubicBezTo>
                  <a:pt x="27528" y="17408"/>
                  <a:pt x="27611" y="17170"/>
                  <a:pt x="27945" y="16920"/>
                </a:cubicBezTo>
                <a:cubicBezTo>
                  <a:pt x="29826" y="15491"/>
                  <a:pt x="29743" y="15812"/>
                  <a:pt x="29909" y="15979"/>
                </a:cubicBezTo>
                <a:cubicBezTo>
                  <a:pt x="29659" y="16789"/>
                  <a:pt x="33219" y="14824"/>
                  <a:pt x="31338" y="16622"/>
                </a:cubicBezTo>
                <a:cubicBezTo>
                  <a:pt x="31302" y="16658"/>
                  <a:pt x="30957" y="16848"/>
                  <a:pt x="30921" y="16848"/>
                </a:cubicBezTo>
                <a:cubicBezTo>
                  <a:pt x="30767" y="16848"/>
                  <a:pt x="30743" y="16693"/>
                  <a:pt x="30290" y="16967"/>
                </a:cubicBezTo>
                <a:cubicBezTo>
                  <a:pt x="28754" y="17908"/>
                  <a:pt x="28457" y="18455"/>
                  <a:pt x="28576" y="18479"/>
                </a:cubicBezTo>
                <a:cubicBezTo>
                  <a:pt x="28802" y="18515"/>
                  <a:pt x="27909" y="19289"/>
                  <a:pt x="28564" y="19039"/>
                </a:cubicBezTo>
                <a:cubicBezTo>
                  <a:pt x="28945" y="18884"/>
                  <a:pt x="29219" y="18813"/>
                  <a:pt x="29207" y="18979"/>
                </a:cubicBezTo>
                <a:cubicBezTo>
                  <a:pt x="29195" y="19158"/>
                  <a:pt x="29302" y="19265"/>
                  <a:pt x="29124" y="19551"/>
                </a:cubicBezTo>
                <a:cubicBezTo>
                  <a:pt x="28897" y="19908"/>
                  <a:pt x="30124" y="19384"/>
                  <a:pt x="30088" y="19813"/>
                </a:cubicBezTo>
                <a:cubicBezTo>
                  <a:pt x="30076" y="20039"/>
                  <a:pt x="28076" y="21087"/>
                  <a:pt x="28040" y="20634"/>
                </a:cubicBezTo>
                <a:close/>
                <a:moveTo>
                  <a:pt x="82523" y="7573"/>
                </a:moveTo>
                <a:cubicBezTo>
                  <a:pt x="82749" y="7514"/>
                  <a:pt x="82559" y="7347"/>
                  <a:pt x="82642" y="7240"/>
                </a:cubicBezTo>
                <a:cubicBezTo>
                  <a:pt x="82737" y="7097"/>
                  <a:pt x="84011" y="7264"/>
                  <a:pt x="84059" y="7454"/>
                </a:cubicBezTo>
                <a:cubicBezTo>
                  <a:pt x="84142" y="7716"/>
                  <a:pt x="83487" y="7740"/>
                  <a:pt x="84238" y="7954"/>
                </a:cubicBezTo>
                <a:cubicBezTo>
                  <a:pt x="85857" y="8419"/>
                  <a:pt x="85750" y="8728"/>
                  <a:pt x="86881" y="8966"/>
                </a:cubicBezTo>
                <a:cubicBezTo>
                  <a:pt x="88417" y="9311"/>
                  <a:pt x="90072" y="9669"/>
                  <a:pt x="90024" y="9776"/>
                </a:cubicBezTo>
                <a:cubicBezTo>
                  <a:pt x="89869" y="10169"/>
                  <a:pt x="87524" y="9276"/>
                  <a:pt x="88738" y="10228"/>
                </a:cubicBezTo>
                <a:cubicBezTo>
                  <a:pt x="89298" y="10681"/>
                  <a:pt x="88821" y="11240"/>
                  <a:pt x="88262" y="11085"/>
                </a:cubicBezTo>
                <a:cubicBezTo>
                  <a:pt x="85631" y="10395"/>
                  <a:pt x="85357" y="10633"/>
                  <a:pt x="85273" y="10014"/>
                </a:cubicBezTo>
                <a:cubicBezTo>
                  <a:pt x="85214" y="9585"/>
                  <a:pt x="88440" y="10740"/>
                  <a:pt x="87286" y="9942"/>
                </a:cubicBezTo>
                <a:cubicBezTo>
                  <a:pt x="86809" y="9621"/>
                  <a:pt x="86154" y="9895"/>
                  <a:pt x="84976" y="9466"/>
                </a:cubicBezTo>
                <a:cubicBezTo>
                  <a:pt x="83190" y="8847"/>
                  <a:pt x="82583" y="9133"/>
                  <a:pt x="82154" y="8085"/>
                </a:cubicBezTo>
                <a:cubicBezTo>
                  <a:pt x="81868" y="7847"/>
                  <a:pt x="82106" y="7704"/>
                  <a:pt x="82523" y="7573"/>
                </a:cubicBezTo>
                <a:close/>
                <a:moveTo>
                  <a:pt x="30386" y="21408"/>
                </a:moveTo>
                <a:cubicBezTo>
                  <a:pt x="30326" y="21432"/>
                  <a:pt x="30231" y="21444"/>
                  <a:pt x="30243" y="21432"/>
                </a:cubicBezTo>
                <a:cubicBezTo>
                  <a:pt x="31040" y="20682"/>
                  <a:pt x="30826" y="20491"/>
                  <a:pt x="30993" y="20099"/>
                </a:cubicBezTo>
                <a:cubicBezTo>
                  <a:pt x="30993" y="20063"/>
                  <a:pt x="31100" y="19991"/>
                  <a:pt x="31171" y="19932"/>
                </a:cubicBezTo>
                <a:cubicBezTo>
                  <a:pt x="31910" y="19372"/>
                  <a:pt x="31362" y="20229"/>
                  <a:pt x="31993" y="19837"/>
                </a:cubicBezTo>
                <a:cubicBezTo>
                  <a:pt x="32600" y="19479"/>
                  <a:pt x="32445" y="19563"/>
                  <a:pt x="32814" y="19110"/>
                </a:cubicBezTo>
                <a:cubicBezTo>
                  <a:pt x="32922" y="18979"/>
                  <a:pt x="32874" y="18967"/>
                  <a:pt x="32648" y="19086"/>
                </a:cubicBezTo>
                <a:cubicBezTo>
                  <a:pt x="32791" y="18860"/>
                  <a:pt x="35089" y="18277"/>
                  <a:pt x="35089" y="18670"/>
                </a:cubicBezTo>
                <a:cubicBezTo>
                  <a:pt x="35089" y="18825"/>
                  <a:pt x="34446" y="19075"/>
                  <a:pt x="34231" y="19277"/>
                </a:cubicBezTo>
                <a:cubicBezTo>
                  <a:pt x="33636" y="19848"/>
                  <a:pt x="33565" y="19551"/>
                  <a:pt x="32457" y="20194"/>
                </a:cubicBezTo>
                <a:cubicBezTo>
                  <a:pt x="32267" y="20301"/>
                  <a:pt x="32052" y="20539"/>
                  <a:pt x="31874" y="20706"/>
                </a:cubicBezTo>
                <a:cubicBezTo>
                  <a:pt x="31410" y="21158"/>
                  <a:pt x="30898" y="21253"/>
                  <a:pt x="30386" y="21408"/>
                </a:cubicBezTo>
                <a:close/>
                <a:moveTo>
                  <a:pt x="13098" y="37565"/>
                </a:moveTo>
                <a:cubicBezTo>
                  <a:pt x="12776" y="37565"/>
                  <a:pt x="13086" y="35886"/>
                  <a:pt x="14515" y="35779"/>
                </a:cubicBezTo>
                <a:cubicBezTo>
                  <a:pt x="15050" y="35743"/>
                  <a:pt x="15515" y="34910"/>
                  <a:pt x="16372" y="34243"/>
                </a:cubicBezTo>
                <a:cubicBezTo>
                  <a:pt x="17086" y="33684"/>
                  <a:pt x="17384" y="33743"/>
                  <a:pt x="17824" y="33576"/>
                </a:cubicBezTo>
                <a:cubicBezTo>
                  <a:pt x="18241" y="33422"/>
                  <a:pt x="18241" y="33755"/>
                  <a:pt x="18217" y="34088"/>
                </a:cubicBezTo>
                <a:cubicBezTo>
                  <a:pt x="18217" y="34207"/>
                  <a:pt x="17527" y="34934"/>
                  <a:pt x="17229" y="35148"/>
                </a:cubicBezTo>
                <a:cubicBezTo>
                  <a:pt x="15824" y="36160"/>
                  <a:pt x="16062" y="35767"/>
                  <a:pt x="15408" y="36660"/>
                </a:cubicBezTo>
                <a:cubicBezTo>
                  <a:pt x="14967" y="37279"/>
                  <a:pt x="15396" y="37089"/>
                  <a:pt x="15503" y="37101"/>
                </a:cubicBezTo>
                <a:cubicBezTo>
                  <a:pt x="15538" y="37101"/>
                  <a:pt x="15217" y="37541"/>
                  <a:pt x="15169" y="37541"/>
                </a:cubicBezTo>
                <a:cubicBezTo>
                  <a:pt x="14943" y="37577"/>
                  <a:pt x="14741" y="37577"/>
                  <a:pt x="14491" y="37636"/>
                </a:cubicBezTo>
                <a:cubicBezTo>
                  <a:pt x="14265" y="37684"/>
                  <a:pt x="13943" y="37886"/>
                  <a:pt x="13764" y="37886"/>
                </a:cubicBezTo>
                <a:cubicBezTo>
                  <a:pt x="13503" y="37886"/>
                  <a:pt x="13610" y="37577"/>
                  <a:pt x="13098" y="37565"/>
                </a:cubicBezTo>
                <a:close/>
                <a:moveTo>
                  <a:pt x="83595" y="10562"/>
                </a:moveTo>
                <a:cubicBezTo>
                  <a:pt x="83499" y="10466"/>
                  <a:pt x="84154" y="10383"/>
                  <a:pt x="84595" y="10538"/>
                </a:cubicBezTo>
                <a:cubicBezTo>
                  <a:pt x="85702" y="10919"/>
                  <a:pt x="83964" y="10919"/>
                  <a:pt x="83595" y="10562"/>
                </a:cubicBezTo>
                <a:close/>
                <a:moveTo>
                  <a:pt x="32755" y="22170"/>
                </a:moveTo>
                <a:cubicBezTo>
                  <a:pt x="31648" y="22730"/>
                  <a:pt x="31624" y="22170"/>
                  <a:pt x="32100" y="21956"/>
                </a:cubicBezTo>
                <a:cubicBezTo>
                  <a:pt x="33184" y="21456"/>
                  <a:pt x="33172" y="21777"/>
                  <a:pt x="32755" y="22170"/>
                </a:cubicBezTo>
                <a:close/>
                <a:moveTo>
                  <a:pt x="13193" y="40672"/>
                </a:moveTo>
                <a:cubicBezTo>
                  <a:pt x="12752" y="41125"/>
                  <a:pt x="12312" y="41589"/>
                  <a:pt x="12074" y="41601"/>
                </a:cubicBezTo>
                <a:cubicBezTo>
                  <a:pt x="11824" y="41601"/>
                  <a:pt x="11764" y="41542"/>
                  <a:pt x="12181" y="40839"/>
                </a:cubicBezTo>
                <a:cubicBezTo>
                  <a:pt x="12574" y="40172"/>
                  <a:pt x="12895" y="39220"/>
                  <a:pt x="12836" y="39220"/>
                </a:cubicBezTo>
                <a:cubicBezTo>
                  <a:pt x="12883" y="39160"/>
                  <a:pt x="12991" y="39029"/>
                  <a:pt x="12871" y="39172"/>
                </a:cubicBezTo>
                <a:cubicBezTo>
                  <a:pt x="12836" y="39256"/>
                  <a:pt x="13026" y="39125"/>
                  <a:pt x="13014" y="39220"/>
                </a:cubicBezTo>
                <a:cubicBezTo>
                  <a:pt x="12812" y="40399"/>
                  <a:pt x="14205" y="38898"/>
                  <a:pt x="13300" y="40446"/>
                </a:cubicBezTo>
                <a:cubicBezTo>
                  <a:pt x="13217" y="40613"/>
                  <a:pt x="13229" y="40637"/>
                  <a:pt x="13181" y="40672"/>
                </a:cubicBezTo>
                <a:close/>
                <a:moveTo>
                  <a:pt x="13193" y="41720"/>
                </a:moveTo>
                <a:cubicBezTo>
                  <a:pt x="13002" y="41780"/>
                  <a:pt x="13300" y="41184"/>
                  <a:pt x="13383" y="41125"/>
                </a:cubicBezTo>
                <a:cubicBezTo>
                  <a:pt x="13955" y="40708"/>
                  <a:pt x="13348" y="41661"/>
                  <a:pt x="13193" y="41720"/>
                </a:cubicBezTo>
                <a:close/>
                <a:moveTo>
                  <a:pt x="20884" y="31671"/>
                </a:moveTo>
                <a:cubicBezTo>
                  <a:pt x="20718" y="31767"/>
                  <a:pt x="21182" y="30516"/>
                  <a:pt x="21265" y="30695"/>
                </a:cubicBezTo>
                <a:cubicBezTo>
                  <a:pt x="21349" y="30862"/>
                  <a:pt x="22039" y="30243"/>
                  <a:pt x="22218" y="30266"/>
                </a:cubicBezTo>
                <a:cubicBezTo>
                  <a:pt x="22325" y="30266"/>
                  <a:pt x="23694" y="30278"/>
                  <a:pt x="22801" y="31183"/>
                </a:cubicBezTo>
                <a:cubicBezTo>
                  <a:pt x="21754" y="31862"/>
                  <a:pt x="21992" y="31052"/>
                  <a:pt x="20884" y="31671"/>
                </a:cubicBezTo>
                <a:close/>
                <a:moveTo>
                  <a:pt x="85083" y="11383"/>
                </a:moveTo>
                <a:cubicBezTo>
                  <a:pt x="85238" y="11490"/>
                  <a:pt x="85738" y="11669"/>
                  <a:pt x="85131" y="11609"/>
                </a:cubicBezTo>
                <a:cubicBezTo>
                  <a:pt x="85035" y="11586"/>
                  <a:pt x="84869" y="11538"/>
                  <a:pt x="84857" y="11526"/>
                </a:cubicBezTo>
                <a:cubicBezTo>
                  <a:pt x="84845" y="11443"/>
                  <a:pt x="84845" y="11228"/>
                  <a:pt x="85083" y="11383"/>
                </a:cubicBezTo>
                <a:close/>
                <a:moveTo>
                  <a:pt x="89822" y="12300"/>
                </a:moveTo>
                <a:cubicBezTo>
                  <a:pt x="89488" y="11824"/>
                  <a:pt x="91179" y="11931"/>
                  <a:pt x="91334" y="11562"/>
                </a:cubicBezTo>
                <a:cubicBezTo>
                  <a:pt x="91405" y="11407"/>
                  <a:pt x="91869" y="11728"/>
                  <a:pt x="92322" y="11776"/>
                </a:cubicBezTo>
                <a:cubicBezTo>
                  <a:pt x="93727" y="11919"/>
                  <a:pt x="95465" y="12990"/>
                  <a:pt x="94667" y="13062"/>
                </a:cubicBezTo>
                <a:cubicBezTo>
                  <a:pt x="94620" y="13062"/>
                  <a:pt x="94596" y="13110"/>
                  <a:pt x="94596" y="13110"/>
                </a:cubicBezTo>
                <a:cubicBezTo>
                  <a:pt x="94275" y="12871"/>
                  <a:pt x="93489" y="12717"/>
                  <a:pt x="93929" y="13038"/>
                </a:cubicBezTo>
                <a:cubicBezTo>
                  <a:pt x="93489" y="13491"/>
                  <a:pt x="93655" y="13574"/>
                  <a:pt x="92751" y="13241"/>
                </a:cubicBezTo>
                <a:cubicBezTo>
                  <a:pt x="90512" y="12419"/>
                  <a:pt x="91822" y="13050"/>
                  <a:pt x="91357" y="13455"/>
                </a:cubicBezTo>
                <a:cubicBezTo>
                  <a:pt x="91191" y="13610"/>
                  <a:pt x="91000" y="13741"/>
                  <a:pt x="91286" y="14026"/>
                </a:cubicBezTo>
                <a:cubicBezTo>
                  <a:pt x="91298" y="14038"/>
                  <a:pt x="90857" y="13979"/>
                  <a:pt x="90822" y="13955"/>
                </a:cubicBezTo>
                <a:cubicBezTo>
                  <a:pt x="90274" y="13669"/>
                  <a:pt x="89452" y="13502"/>
                  <a:pt x="88857" y="13264"/>
                </a:cubicBezTo>
                <a:cubicBezTo>
                  <a:pt x="86845" y="12443"/>
                  <a:pt x="90262" y="12943"/>
                  <a:pt x="89822" y="12300"/>
                </a:cubicBezTo>
                <a:close/>
                <a:moveTo>
                  <a:pt x="10836" y="48876"/>
                </a:moveTo>
                <a:cubicBezTo>
                  <a:pt x="11026" y="48054"/>
                  <a:pt x="10669" y="48662"/>
                  <a:pt x="10407" y="48566"/>
                </a:cubicBezTo>
                <a:cubicBezTo>
                  <a:pt x="10300" y="48519"/>
                  <a:pt x="10407" y="48150"/>
                  <a:pt x="10633" y="47780"/>
                </a:cubicBezTo>
                <a:cubicBezTo>
                  <a:pt x="10871" y="47376"/>
                  <a:pt x="10895" y="47519"/>
                  <a:pt x="11002" y="47459"/>
                </a:cubicBezTo>
                <a:cubicBezTo>
                  <a:pt x="11288" y="47554"/>
                  <a:pt x="10728" y="48435"/>
                  <a:pt x="11050" y="48281"/>
                </a:cubicBezTo>
                <a:cubicBezTo>
                  <a:pt x="11145" y="48233"/>
                  <a:pt x="11669" y="48150"/>
                  <a:pt x="11538" y="48400"/>
                </a:cubicBezTo>
                <a:cubicBezTo>
                  <a:pt x="11097" y="49185"/>
                  <a:pt x="10669" y="49685"/>
                  <a:pt x="10836" y="48876"/>
                </a:cubicBezTo>
                <a:close/>
                <a:moveTo>
                  <a:pt x="37946" y="21658"/>
                </a:moveTo>
                <a:cubicBezTo>
                  <a:pt x="37482" y="21706"/>
                  <a:pt x="36136" y="22337"/>
                  <a:pt x="35470" y="22789"/>
                </a:cubicBezTo>
                <a:cubicBezTo>
                  <a:pt x="34529" y="23420"/>
                  <a:pt x="33922" y="23301"/>
                  <a:pt x="33969" y="23099"/>
                </a:cubicBezTo>
                <a:cubicBezTo>
                  <a:pt x="34017" y="22908"/>
                  <a:pt x="34529" y="22385"/>
                  <a:pt x="34981" y="22277"/>
                </a:cubicBezTo>
                <a:cubicBezTo>
                  <a:pt x="35612" y="22134"/>
                  <a:pt x="36315" y="21896"/>
                  <a:pt x="37279" y="21420"/>
                </a:cubicBezTo>
                <a:cubicBezTo>
                  <a:pt x="37517" y="21301"/>
                  <a:pt x="37815" y="21206"/>
                  <a:pt x="37946" y="21206"/>
                </a:cubicBezTo>
                <a:cubicBezTo>
                  <a:pt x="39613" y="21182"/>
                  <a:pt x="39220" y="21301"/>
                  <a:pt x="39077" y="21492"/>
                </a:cubicBezTo>
                <a:cubicBezTo>
                  <a:pt x="38589" y="21753"/>
                  <a:pt x="39101" y="21551"/>
                  <a:pt x="37946" y="21658"/>
                </a:cubicBezTo>
                <a:close/>
                <a:moveTo>
                  <a:pt x="92679" y="16467"/>
                </a:moveTo>
                <a:cubicBezTo>
                  <a:pt x="92739" y="16372"/>
                  <a:pt x="92298" y="16110"/>
                  <a:pt x="92596" y="16086"/>
                </a:cubicBezTo>
                <a:cubicBezTo>
                  <a:pt x="92691" y="15967"/>
                  <a:pt x="92834" y="15586"/>
                  <a:pt x="93513" y="15860"/>
                </a:cubicBezTo>
                <a:cubicBezTo>
                  <a:pt x="93989" y="16038"/>
                  <a:pt x="94513" y="16443"/>
                  <a:pt x="94322" y="16479"/>
                </a:cubicBezTo>
                <a:cubicBezTo>
                  <a:pt x="94024" y="16539"/>
                  <a:pt x="93513" y="16527"/>
                  <a:pt x="93417" y="16658"/>
                </a:cubicBezTo>
                <a:cubicBezTo>
                  <a:pt x="93286" y="16824"/>
                  <a:pt x="93798" y="17181"/>
                  <a:pt x="93691" y="17324"/>
                </a:cubicBezTo>
                <a:cubicBezTo>
                  <a:pt x="93548" y="17265"/>
                  <a:pt x="93298" y="17181"/>
                  <a:pt x="93286" y="17158"/>
                </a:cubicBezTo>
                <a:cubicBezTo>
                  <a:pt x="93167" y="16943"/>
                  <a:pt x="92584" y="16634"/>
                  <a:pt x="92679" y="16467"/>
                </a:cubicBezTo>
                <a:close/>
                <a:moveTo>
                  <a:pt x="6514" y="66128"/>
                </a:moveTo>
                <a:cubicBezTo>
                  <a:pt x="6275" y="66283"/>
                  <a:pt x="6478" y="65497"/>
                  <a:pt x="6549" y="65164"/>
                </a:cubicBezTo>
                <a:cubicBezTo>
                  <a:pt x="6775" y="63985"/>
                  <a:pt x="6371" y="64902"/>
                  <a:pt x="6371" y="63854"/>
                </a:cubicBezTo>
                <a:cubicBezTo>
                  <a:pt x="6442" y="63723"/>
                  <a:pt x="6537" y="63509"/>
                  <a:pt x="6585" y="63461"/>
                </a:cubicBezTo>
                <a:cubicBezTo>
                  <a:pt x="6775" y="63282"/>
                  <a:pt x="7133" y="63282"/>
                  <a:pt x="6930" y="63854"/>
                </a:cubicBezTo>
                <a:cubicBezTo>
                  <a:pt x="6597" y="64806"/>
                  <a:pt x="6716" y="65080"/>
                  <a:pt x="6716" y="65521"/>
                </a:cubicBezTo>
                <a:cubicBezTo>
                  <a:pt x="6728" y="65830"/>
                  <a:pt x="6609" y="66057"/>
                  <a:pt x="6514" y="66116"/>
                </a:cubicBezTo>
                <a:close/>
                <a:moveTo>
                  <a:pt x="8347" y="62592"/>
                </a:moveTo>
                <a:cubicBezTo>
                  <a:pt x="8466" y="62628"/>
                  <a:pt x="8026" y="63830"/>
                  <a:pt x="7835" y="63735"/>
                </a:cubicBezTo>
                <a:cubicBezTo>
                  <a:pt x="7740" y="63687"/>
                  <a:pt x="8049" y="62508"/>
                  <a:pt x="8347" y="62592"/>
                </a:cubicBezTo>
                <a:close/>
                <a:moveTo>
                  <a:pt x="86440" y="16562"/>
                </a:moveTo>
                <a:cubicBezTo>
                  <a:pt x="86452" y="16586"/>
                  <a:pt x="86143" y="16574"/>
                  <a:pt x="86071" y="16527"/>
                </a:cubicBezTo>
                <a:cubicBezTo>
                  <a:pt x="85916" y="16431"/>
                  <a:pt x="85797" y="16348"/>
                  <a:pt x="85976" y="16324"/>
                </a:cubicBezTo>
                <a:cubicBezTo>
                  <a:pt x="86190" y="16289"/>
                  <a:pt x="86309" y="16419"/>
                  <a:pt x="86440" y="16562"/>
                </a:cubicBezTo>
                <a:close/>
                <a:moveTo>
                  <a:pt x="7561" y="65807"/>
                </a:moveTo>
                <a:cubicBezTo>
                  <a:pt x="7537" y="65687"/>
                  <a:pt x="7466" y="65461"/>
                  <a:pt x="7549" y="65259"/>
                </a:cubicBezTo>
                <a:cubicBezTo>
                  <a:pt x="7704" y="64925"/>
                  <a:pt x="8097" y="65068"/>
                  <a:pt x="7561" y="65807"/>
                </a:cubicBezTo>
                <a:close/>
                <a:moveTo>
                  <a:pt x="96060" y="19908"/>
                </a:moveTo>
                <a:cubicBezTo>
                  <a:pt x="95775" y="19598"/>
                  <a:pt x="95441" y="19265"/>
                  <a:pt x="95275" y="18991"/>
                </a:cubicBezTo>
                <a:cubicBezTo>
                  <a:pt x="95227" y="18896"/>
                  <a:pt x="95739" y="18860"/>
                  <a:pt x="96299" y="19063"/>
                </a:cubicBezTo>
                <a:cubicBezTo>
                  <a:pt x="96668" y="19194"/>
                  <a:pt x="96596" y="19265"/>
                  <a:pt x="96632" y="19491"/>
                </a:cubicBezTo>
                <a:cubicBezTo>
                  <a:pt x="96394" y="19908"/>
                  <a:pt x="96334" y="20229"/>
                  <a:pt x="96060" y="19908"/>
                </a:cubicBezTo>
                <a:close/>
                <a:moveTo>
                  <a:pt x="95787" y="22158"/>
                </a:moveTo>
                <a:cubicBezTo>
                  <a:pt x="95596" y="22004"/>
                  <a:pt x="96406" y="22254"/>
                  <a:pt x="96811" y="22551"/>
                </a:cubicBezTo>
                <a:cubicBezTo>
                  <a:pt x="96989" y="22682"/>
                  <a:pt x="96168" y="22444"/>
                  <a:pt x="95787" y="2215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pic>
        <p:nvPicPr>
          <p:cNvPr id="82" name="Google Shape;82;p18"/>
          <p:cNvPicPr preferRelativeResize="0"/>
          <p:nvPr/>
        </p:nvPicPr>
        <p:blipFill>
          <a:blip r:embed="rId2">
            <a:alphaModFix amt="28000"/>
          </a:blip>
          <a:stretch>
            <a:fillRect/>
          </a:stretch>
        </p:blipFill>
        <p:spPr>
          <a:xfrm>
            <a:off x="0" y="0"/>
            <a:ext cx="9144003" cy="5143522"/>
          </a:xfrm>
          <a:prstGeom prst="rect">
            <a:avLst/>
          </a:prstGeom>
          <a:noFill/>
          <a:ln>
            <a:noFill/>
          </a:ln>
        </p:spPr>
      </p:pic>
      <p:sp>
        <p:nvSpPr>
          <p:cNvPr id="83" name="Google Shape;8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4" name="Google Shape;84;p18"/>
          <p:cNvSpPr/>
          <p:nvPr/>
        </p:nvSpPr>
        <p:spPr>
          <a:xfrm>
            <a:off x="7509800" y="460400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rot="312911">
            <a:off x="-898843" y="-169204"/>
            <a:ext cx="4038486" cy="526896"/>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pic>
        <p:nvPicPr>
          <p:cNvPr id="87" name="Google Shape;87;p19"/>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88" name="Google Shape;88;p19"/>
          <p:cNvSpPr txBox="1"/>
          <p:nvPr>
            <p:ph type="title"/>
          </p:nvPr>
        </p:nvSpPr>
        <p:spPr>
          <a:xfrm>
            <a:off x="3891625" y="1220713"/>
            <a:ext cx="4500000" cy="1179900"/>
          </a:xfrm>
          <a:prstGeom prst="rect">
            <a:avLst/>
          </a:prstGeom>
        </p:spPr>
        <p:txBody>
          <a:bodyPr anchorCtr="0" anchor="b" bIns="91425" lIns="91425" spcFirstLastPara="1" rIns="91425" wrap="square" tIns="91425">
            <a:noAutofit/>
          </a:bodyPr>
          <a:lstStyle>
            <a:lvl1pPr lvl="0" algn="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9" name="Google Shape;89;p19"/>
          <p:cNvSpPr txBox="1"/>
          <p:nvPr>
            <p:ph idx="1" type="subTitle"/>
          </p:nvPr>
        </p:nvSpPr>
        <p:spPr>
          <a:xfrm>
            <a:off x="3888151" y="2455788"/>
            <a:ext cx="4500000" cy="1467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p:txBody>
      </p:sp>
      <p:sp>
        <p:nvSpPr>
          <p:cNvPr id="90" name="Google Shape;90;p19"/>
          <p:cNvSpPr/>
          <p:nvPr/>
        </p:nvSpPr>
        <p:spPr>
          <a:xfrm rot="-9450168">
            <a:off x="-646768" y="-386546"/>
            <a:ext cx="2479343" cy="1356964"/>
          </a:xfrm>
          <a:custGeom>
            <a:rect b="b" l="l" r="r" t="t"/>
            <a:pathLst>
              <a:path extrusionOk="0" h="66846" w="122136">
                <a:moveTo>
                  <a:pt x="102252" y="2301"/>
                </a:moveTo>
                <a:cubicBezTo>
                  <a:pt x="102251" y="2302"/>
                  <a:pt x="102240" y="2313"/>
                  <a:pt x="102240" y="2313"/>
                </a:cubicBezTo>
                <a:cubicBezTo>
                  <a:pt x="102240" y="2325"/>
                  <a:pt x="102240" y="2325"/>
                  <a:pt x="102228" y="2325"/>
                </a:cubicBezTo>
                <a:lnTo>
                  <a:pt x="102216" y="2325"/>
                </a:lnTo>
                <a:cubicBezTo>
                  <a:pt x="102228" y="2313"/>
                  <a:pt x="102240" y="2313"/>
                  <a:pt x="102252" y="2301"/>
                </a:cubicBezTo>
                <a:close/>
                <a:moveTo>
                  <a:pt x="101883" y="6397"/>
                </a:moveTo>
                <a:lnTo>
                  <a:pt x="101883" y="6397"/>
                </a:lnTo>
                <a:cubicBezTo>
                  <a:pt x="101883" y="6397"/>
                  <a:pt x="101895" y="6409"/>
                  <a:pt x="101895" y="6409"/>
                </a:cubicBezTo>
                <a:cubicBezTo>
                  <a:pt x="101895" y="6409"/>
                  <a:pt x="101895" y="6421"/>
                  <a:pt x="101895" y="6421"/>
                </a:cubicBezTo>
                <a:cubicBezTo>
                  <a:pt x="101883" y="6409"/>
                  <a:pt x="101883" y="6397"/>
                  <a:pt x="101883" y="6397"/>
                </a:cubicBezTo>
                <a:close/>
                <a:moveTo>
                  <a:pt x="104050" y="6600"/>
                </a:moveTo>
                <a:cubicBezTo>
                  <a:pt x="104050" y="6612"/>
                  <a:pt x="104050" y="6623"/>
                  <a:pt x="104038" y="6635"/>
                </a:cubicBezTo>
                <a:cubicBezTo>
                  <a:pt x="104038" y="6623"/>
                  <a:pt x="104026" y="6623"/>
                  <a:pt x="104014" y="6612"/>
                </a:cubicBezTo>
                <a:cubicBezTo>
                  <a:pt x="104026" y="6612"/>
                  <a:pt x="104038" y="6600"/>
                  <a:pt x="104050" y="6600"/>
                </a:cubicBezTo>
                <a:close/>
                <a:moveTo>
                  <a:pt x="99097" y="6862"/>
                </a:moveTo>
                <a:cubicBezTo>
                  <a:pt x="99097" y="6885"/>
                  <a:pt x="99109" y="6909"/>
                  <a:pt x="99109" y="6933"/>
                </a:cubicBezTo>
                <a:cubicBezTo>
                  <a:pt x="99073" y="6945"/>
                  <a:pt x="99025" y="6957"/>
                  <a:pt x="98990" y="6969"/>
                </a:cubicBezTo>
                <a:cubicBezTo>
                  <a:pt x="99025" y="6933"/>
                  <a:pt x="99061" y="6897"/>
                  <a:pt x="99097" y="6862"/>
                </a:cubicBezTo>
                <a:close/>
                <a:moveTo>
                  <a:pt x="102966" y="7766"/>
                </a:moveTo>
                <a:cubicBezTo>
                  <a:pt x="102966" y="7778"/>
                  <a:pt x="102966" y="7778"/>
                  <a:pt x="102966" y="7778"/>
                </a:cubicBezTo>
                <a:cubicBezTo>
                  <a:pt x="102966" y="7778"/>
                  <a:pt x="102954" y="7790"/>
                  <a:pt x="102954" y="7790"/>
                </a:cubicBezTo>
                <a:lnTo>
                  <a:pt x="102966" y="7766"/>
                </a:lnTo>
                <a:close/>
                <a:moveTo>
                  <a:pt x="97608" y="7862"/>
                </a:moveTo>
                <a:cubicBezTo>
                  <a:pt x="97608" y="7874"/>
                  <a:pt x="97596" y="7874"/>
                  <a:pt x="97596" y="7885"/>
                </a:cubicBezTo>
                <a:cubicBezTo>
                  <a:pt x="97596" y="7885"/>
                  <a:pt x="97596" y="7874"/>
                  <a:pt x="97585" y="7874"/>
                </a:cubicBezTo>
                <a:cubicBezTo>
                  <a:pt x="97596" y="7874"/>
                  <a:pt x="97608" y="7862"/>
                  <a:pt x="97608" y="7862"/>
                </a:cubicBezTo>
                <a:close/>
                <a:moveTo>
                  <a:pt x="113944" y="8374"/>
                </a:moveTo>
                <a:cubicBezTo>
                  <a:pt x="113956" y="8409"/>
                  <a:pt x="113956" y="8445"/>
                  <a:pt x="113956" y="8469"/>
                </a:cubicBezTo>
                <a:cubicBezTo>
                  <a:pt x="113991" y="8481"/>
                  <a:pt x="114027" y="8481"/>
                  <a:pt x="114051" y="8493"/>
                </a:cubicBezTo>
                <a:cubicBezTo>
                  <a:pt x="113956" y="8517"/>
                  <a:pt x="113860" y="8540"/>
                  <a:pt x="113765" y="8552"/>
                </a:cubicBezTo>
                <a:cubicBezTo>
                  <a:pt x="113825" y="8528"/>
                  <a:pt x="113884" y="8481"/>
                  <a:pt x="113920" y="8409"/>
                </a:cubicBezTo>
                <a:lnTo>
                  <a:pt x="113944" y="8374"/>
                </a:lnTo>
                <a:close/>
                <a:moveTo>
                  <a:pt x="108872" y="8612"/>
                </a:moveTo>
                <a:lnTo>
                  <a:pt x="108872" y="8624"/>
                </a:lnTo>
                <a:cubicBezTo>
                  <a:pt x="108860" y="8612"/>
                  <a:pt x="108860" y="8612"/>
                  <a:pt x="108848" y="8612"/>
                </a:cubicBezTo>
                <a:close/>
                <a:moveTo>
                  <a:pt x="113670" y="8588"/>
                </a:moveTo>
                <a:lnTo>
                  <a:pt x="113670" y="8588"/>
                </a:lnTo>
                <a:cubicBezTo>
                  <a:pt x="113610" y="8636"/>
                  <a:pt x="113563" y="8683"/>
                  <a:pt x="113539" y="8731"/>
                </a:cubicBezTo>
                <a:cubicBezTo>
                  <a:pt x="113515" y="8695"/>
                  <a:pt x="113503" y="8647"/>
                  <a:pt x="113503" y="8600"/>
                </a:cubicBezTo>
                <a:cubicBezTo>
                  <a:pt x="113563" y="8600"/>
                  <a:pt x="113622" y="8600"/>
                  <a:pt x="113670" y="8588"/>
                </a:cubicBezTo>
                <a:close/>
                <a:moveTo>
                  <a:pt x="108931" y="9648"/>
                </a:moveTo>
                <a:cubicBezTo>
                  <a:pt x="108919" y="9660"/>
                  <a:pt x="108907" y="9683"/>
                  <a:pt x="108896" y="9707"/>
                </a:cubicBezTo>
                <a:cubicBezTo>
                  <a:pt x="108884" y="9695"/>
                  <a:pt x="108860" y="9683"/>
                  <a:pt x="108848" y="9671"/>
                </a:cubicBezTo>
                <a:cubicBezTo>
                  <a:pt x="108872" y="9660"/>
                  <a:pt x="108907" y="9648"/>
                  <a:pt x="108931" y="9648"/>
                </a:cubicBezTo>
                <a:close/>
                <a:moveTo>
                  <a:pt x="92300" y="10238"/>
                </a:moveTo>
                <a:cubicBezTo>
                  <a:pt x="92312" y="10238"/>
                  <a:pt x="92323" y="10239"/>
                  <a:pt x="92334" y="10243"/>
                </a:cubicBezTo>
                <a:cubicBezTo>
                  <a:pt x="92334" y="10267"/>
                  <a:pt x="92334" y="10291"/>
                  <a:pt x="92334" y="10314"/>
                </a:cubicBezTo>
                <a:cubicBezTo>
                  <a:pt x="92286" y="10291"/>
                  <a:pt x="92239" y="10279"/>
                  <a:pt x="92203" y="10255"/>
                </a:cubicBezTo>
                <a:cubicBezTo>
                  <a:pt x="92237" y="10246"/>
                  <a:pt x="92270" y="10238"/>
                  <a:pt x="92300" y="10238"/>
                </a:cubicBezTo>
                <a:close/>
                <a:moveTo>
                  <a:pt x="97418" y="11041"/>
                </a:moveTo>
                <a:cubicBezTo>
                  <a:pt x="97418" y="11053"/>
                  <a:pt x="97418" y="11064"/>
                  <a:pt x="97418" y="11076"/>
                </a:cubicBezTo>
                <a:cubicBezTo>
                  <a:pt x="97406" y="11088"/>
                  <a:pt x="97382" y="11088"/>
                  <a:pt x="97358" y="11088"/>
                </a:cubicBezTo>
                <a:cubicBezTo>
                  <a:pt x="97382" y="11076"/>
                  <a:pt x="97394" y="11064"/>
                  <a:pt x="97418" y="11041"/>
                </a:cubicBezTo>
                <a:close/>
                <a:moveTo>
                  <a:pt x="107133" y="11707"/>
                </a:moveTo>
                <a:cubicBezTo>
                  <a:pt x="107133" y="11719"/>
                  <a:pt x="107133" y="11719"/>
                  <a:pt x="107133" y="11719"/>
                </a:cubicBezTo>
                <a:lnTo>
                  <a:pt x="107121" y="11719"/>
                </a:lnTo>
                <a:cubicBezTo>
                  <a:pt x="107121" y="11719"/>
                  <a:pt x="107133" y="11707"/>
                  <a:pt x="107133" y="11707"/>
                </a:cubicBezTo>
                <a:close/>
                <a:moveTo>
                  <a:pt x="97513" y="12315"/>
                </a:moveTo>
                <a:cubicBezTo>
                  <a:pt x="97513" y="12327"/>
                  <a:pt x="97525" y="12327"/>
                  <a:pt x="97537" y="12327"/>
                </a:cubicBezTo>
                <a:cubicBezTo>
                  <a:pt x="97525" y="12327"/>
                  <a:pt x="97513" y="12327"/>
                  <a:pt x="97501" y="12338"/>
                </a:cubicBezTo>
                <a:lnTo>
                  <a:pt x="97513" y="12315"/>
                </a:lnTo>
                <a:close/>
                <a:moveTo>
                  <a:pt x="115754" y="12673"/>
                </a:moveTo>
                <a:cubicBezTo>
                  <a:pt x="115754" y="12684"/>
                  <a:pt x="115753" y="12696"/>
                  <a:pt x="115742" y="12696"/>
                </a:cubicBezTo>
                <a:cubicBezTo>
                  <a:pt x="115742" y="12696"/>
                  <a:pt x="115742" y="12696"/>
                  <a:pt x="115742" y="12684"/>
                </a:cubicBezTo>
                <a:cubicBezTo>
                  <a:pt x="115753" y="12684"/>
                  <a:pt x="115754" y="12684"/>
                  <a:pt x="115754" y="12673"/>
                </a:cubicBezTo>
                <a:close/>
                <a:moveTo>
                  <a:pt x="115742" y="12684"/>
                </a:moveTo>
                <a:lnTo>
                  <a:pt x="115718" y="12719"/>
                </a:lnTo>
                <a:cubicBezTo>
                  <a:pt x="115718" y="12708"/>
                  <a:pt x="115730" y="12696"/>
                  <a:pt x="115742" y="12684"/>
                </a:cubicBezTo>
                <a:close/>
                <a:moveTo>
                  <a:pt x="99382" y="12755"/>
                </a:moveTo>
                <a:cubicBezTo>
                  <a:pt x="99382" y="12755"/>
                  <a:pt x="99382" y="12767"/>
                  <a:pt x="99394" y="12767"/>
                </a:cubicBezTo>
                <a:cubicBezTo>
                  <a:pt x="99394" y="12767"/>
                  <a:pt x="99382" y="12779"/>
                  <a:pt x="99382" y="12779"/>
                </a:cubicBezTo>
                <a:lnTo>
                  <a:pt x="99382" y="12755"/>
                </a:lnTo>
                <a:close/>
                <a:moveTo>
                  <a:pt x="95406" y="13434"/>
                </a:moveTo>
                <a:cubicBezTo>
                  <a:pt x="95418" y="13434"/>
                  <a:pt x="95418" y="13434"/>
                  <a:pt x="95430" y="13446"/>
                </a:cubicBezTo>
                <a:lnTo>
                  <a:pt x="95406" y="13458"/>
                </a:lnTo>
                <a:cubicBezTo>
                  <a:pt x="95406" y="13446"/>
                  <a:pt x="95406" y="13446"/>
                  <a:pt x="95406" y="13434"/>
                </a:cubicBezTo>
                <a:close/>
                <a:moveTo>
                  <a:pt x="99478" y="13755"/>
                </a:moveTo>
                <a:cubicBezTo>
                  <a:pt x="99490" y="13767"/>
                  <a:pt x="99490" y="13791"/>
                  <a:pt x="99501" y="13803"/>
                </a:cubicBezTo>
                <a:cubicBezTo>
                  <a:pt x="99490" y="13803"/>
                  <a:pt x="99466" y="13815"/>
                  <a:pt x="99454" y="13815"/>
                </a:cubicBezTo>
                <a:cubicBezTo>
                  <a:pt x="99466" y="13791"/>
                  <a:pt x="99466" y="13779"/>
                  <a:pt x="99478" y="13755"/>
                </a:cubicBezTo>
                <a:close/>
                <a:moveTo>
                  <a:pt x="90048" y="14993"/>
                </a:moveTo>
                <a:cubicBezTo>
                  <a:pt x="90048" y="14993"/>
                  <a:pt x="90048" y="15005"/>
                  <a:pt x="90048" y="15005"/>
                </a:cubicBezTo>
                <a:lnTo>
                  <a:pt x="90036" y="14993"/>
                </a:lnTo>
                <a:close/>
                <a:moveTo>
                  <a:pt x="90048" y="15005"/>
                </a:moveTo>
                <a:lnTo>
                  <a:pt x="90048" y="15005"/>
                </a:lnTo>
                <a:cubicBezTo>
                  <a:pt x="90036" y="15029"/>
                  <a:pt x="90012" y="15065"/>
                  <a:pt x="90000" y="15089"/>
                </a:cubicBezTo>
                <a:cubicBezTo>
                  <a:pt x="90000" y="15065"/>
                  <a:pt x="90000" y="15041"/>
                  <a:pt x="89988" y="15029"/>
                </a:cubicBezTo>
                <a:cubicBezTo>
                  <a:pt x="90012" y="15017"/>
                  <a:pt x="90024" y="15017"/>
                  <a:pt x="90048" y="15005"/>
                </a:cubicBezTo>
                <a:close/>
                <a:moveTo>
                  <a:pt x="117349" y="15136"/>
                </a:moveTo>
                <a:cubicBezTo>
                  <a:pt x="117301" y="15172"/>
                  <a:pt x="117254" y="15208"/>
                  <a:pt x="117194" y="15244"/>
                </a:cubicBezTo>
                <a:cubicBezTo>
                  <a:pt x="117230" y="15196"/>
                  <a:pt x="117278" y="15160"/>
                  <a:pt x="117325" y="15136"/>
                </a:cubicBezTo>
                <a:close/>
                <a:moveTo>
                  <a:pt x="101228" y="15386"/>
                </a:moveTo>
                <a:lnTo>
                  <a:pt x="101228" y="15398"/>
                </a:lnTo>
                <a:lnTo>
                  <a:pt x="101216" y="15398"/>
                </a:lnTo>
                <a:cubicBezTo>
                  <a:pt x="101228" y="15398"/>
                  <a:pt x="101228" y="15398"/>
                  <a:pt x="101228" y="15386"/>
                </a:cubicBezTo>
                <a:close/>
                <a:moveTo>
                  <a:pt x="87750" y="15553"/>
                </a:moveTo>
                <a:cubicBezTo>
                  <a:pt x="87762" y="15565"/>
                  <a:pt x="87774" y="15577"/>
                  <a:pt x="87786" y="15589"/>
                </a:cubicBezTo>
                <a:cubicBezTo>
                  <a:pt x="87774" y="15577"/>
                  <a:pt x="87762" y="15565"/>
                  <a:pt x="87738" y="15553"/>
                </a:cubicBezTo>
                <a:close/>
                <a:moveTo>
                  <a:pt x="81344" y="16184"/>
                </a:moveTo>
                <a:lnTo>
                  <a:pt x="81344" y="16184"/>
                </a:lnTo>
                <a:cubicBezTo>
                  <a:pt x="81333" y="16196"/>
                  <a:pt x="81333" y="16208"/>
                  <a:pt x="81321" y="16220"/>
                </a:cubicBezTo>
                <a:cubicBezTo>
                  <a:pt x="81321" y="16220"/>
                  <a:pt x="81321" y="16208"/>
                  <a:pt x="81321" y="16196"/>
                </a:cubicBezTo>
                <a:cubicBezTo>
                  <a:pt x="81321" y="16196"/>
                  <a:pt x="81333" y="16196"/>
                  <a:pt x="81344" y="16184"/>
                </a:cubicBezTo>
                <a:close/>
                <a:moveTo>
                  <a:pt x="113575" y="17339"/>
                </a:moveTo>
                <a:lnTo>
                  <a:pt x="113575" y="17422"/>
                </a:lnTo>
                <a:lnTo>
                  <a:pt x="113551" y="17422"/>
                </a:lnTo>
                <a:cubicBezTo>
                  <a:pt x="113563" y="17399"/>
                  <a:pt x="113563" y="17363"/>
                  <a:pt x="113575" y="17339"/>
                </a:cubicBezTo>
                <a:close/>
                <a:moveTo>
                  <a:pt x="84512" y="17649"/>
                </a:moveTo>
                <a:cubicBezTo>
                  <a:pt x="84512" y="17660"/>
                  <a:pt x="84512" y="17660"/>
                  <a:pt x="84512" y="17660"/>
                </a:cubicBezTo>
                <a:cubicBezTo>
                  <a:pt x="84512" y="17660"/>
                  <a:pt x="84512" y="17660"/>
                  <a:pt x="84512" y="17660"/>
                </a:cubicBezTo>
                <a:lnTo>
                  <a:pt x="84512" y="17660"/>
                </a:lnTo>
                <a:cubicBezTo>
                  <a:pt x="84500" y="17660"/>
                  <a:pt x="84500" y="17672"/>
                  <a:pt x="84488" y="17672"/>
                </a:cubicBezTo>
                <a:cubicBezTo>
                  <a:pt x="84500" y="17660"/>
                  <a:pt x="84500" y="17660"/>
                  <a:pt x="84512" y="17649"/>
                </a:cubicBezTo>
                <a:close/>
                <a:moveTo>
                  <a:pt x="84512" y="17660"/>
                </a:moveTo>
                <a:lnTo>
                  <a:pt x="84512" y="17660"/>
                </a:lnTo>
                <a:cubicBezTo>
                  <a:pt x="84511" y="17661"/>
                  <a:pt x="84500" y="17673"/>
                  <a:pt x="84500" y="17684"/>
                </a:cubicBezTo>
                <a:cubicBezTo>
                  <a:pt x="84500" y="17672"/>
                  <a:pt x="84500" y="17672"/>
                  <a:pt x="84512" y="17660"/>
                </a:cubicBezTo>
                <a:close/>
                <a:moveTo>
                  <a:pt x="70784" y="20482"/>
                </a:moveTo>
                <a:cubicBezTo>
                  <a:pt x="70784" y="20530"/>
                  <a:pt x="70760" y="20566"/>
                  <a:pt x="70724" y="20613"/>
                </a:cubicBezTo>
                <a:cubicBezTo>
                  <a:pt x="70748" y="20566"/>
                  <a:pt x="70760" y="20530"/>
                  <a:pt x="70760" y="20494"/>
                </a:cubicBezTo>
                <a:lnTo>
                  <a:pt x="70784" y="20482"/>
                </a:lnTo>
                <a:close/>
                <a:moveTo>
                  <a:pt x="64366" y="20744"/>
                </a:moveTo>
                <a:cubicBezTo>
                  <a:pt x="64354" y="20780"/>
                  <a:pt x="64354" y="20804"/>
                  <a:pt x="64354" y="20828"/>
                </a:cubicBezTo>
                <a:cubicBezTo>
                  <a:pt x="64319" y="20828"/>
                  <a:pt x="64283" y="20828"/>
                  <a:pt x="64247" y="20816"/>
                </a:cubicBezTo>
                <a:cubicBezTo>
                  <a:pt x="64295" y="20804"/>
                  <a:pt x="64330" y="20780"/>
                  <a:pt x="64366" y="20744"/>
                </a:cubicBezTo>
                <a:close/>
                <a:moveTo>
                  <a:pt x="70641" y="20697"/>
                </a:moveTo>
                <a:lnTo>
                  <a:pt x="70641" y="20697"/>
                </a:lnTo>
                <a:cubicBezTo>
                  <a:pt x="70605" y="20732"/>
                  <a:pt x="70581" y="20780"/>
                  <a:pt x="70581" y="20816"/>
                </a:cubicBezTo>
                <a:cubicBezTo>
                  <a:pt x="70534" y="20851"/>
                  <a:pt x="70474" y="20875"/>
                  <a:pt x="70415" y="20899"/>
                </a:cubicBezTo>
                <a:cubicBezTo>
                  <a:pt x="70510" y="20816"/>
                  <a:pt x="70581" y="20756"/>
                  <a:pt x="70641" y="20697"/>
                </a:cubicBezTo>
                <a:close/>
                <a:moveTo>
                  <a:pt x="106538" y="22292"/>
                </a:moveTo>
                <a:cubicBezTo>
                  <a:pt x="106550" y="22304"/>
                  <a:pt x="106574" y="22304"/>
                  <a:pt x="106586" y="22316"/>
                </a:cubicBezTo>
                <a:cubicBezTo>
                  <a:pt x="106562" y="22316"/>
                  <a:pt x="106538" y="22328"/>
                  <a:pt x="106514" y="22340"/>
                </a:cubicBezTo>
                <a:cubicBezTo>
                  <a:pt x="106514" y="22316"/>
                  <a:pt x="106526" y="22304"/>
                  <a:pt x="106538" y="22292"/>
                </a:cubicBezTo>
                <a:close/>
                <a:moveTo>
                  <a:pt x="60806" y="23328"/>
                </a:moveTo>
                <a:cubicBezTo>
                  <a:pt x="60806" y="23328"/>
                  <a:pt x="60794" y="23340"/>
                  <a:pt x="60794" y="23340"/>
                </a:cubicBezTo>
                <a:lnTo>
                  <a:pt x="60782" y="23340"/>
                </a:lnTo>
                <a:cubicBezTo>
                  <a:pt x="60782" y="23340"/>
                  <a:pt x="60794" y="23328"/>
                  <a:pt x="60806" y="23328"/>
                </a:cubicBezTo>
                <a:close/>
                <a:moveTo>
                  <a:pt x="60913" y="23364"/>
                </a:moveTo>
                <a:lnTo>
                  <a:pt x="60913" y="23364"/>
                </a:lnTo>
                <a:cubicBezTo>
                  <a:pt x="60961" y="23375"/>
                  <a:pt x="60997" y="23411"/>
                  <a:pt x="61020" y="23435"/>
                </a:cubicBezTo>
                <a:cubicBezTo>
                  <a:pt x="60985" y="23423"/>
                  <a:pt x="60949" y="23387"/>
                  <a:pt x="60913" y="23364"/>
                </a:cubicBezTo>
                <a:close/>
                <a:moveTo>
                  <a:pt x="117289" y="23745"/>
                </a:moveTo>
                <a:lnTo>
                  <a:pt x="117289" y="23745"/>
                </a:lnTo>
                <a:cubicBezTo>
                  <a:pt x="117278" y="23768"/>
                  <a:pt x="117266" y="23792"/>
                  <a:pt x="117254" y="23804"/>
                </a:cubicBezTo>
                <a:cubicBezTo>
                  <a:pt x="117254" y="23792"/>
                  <a:pt x="117254" y="23780"/>
                  <a:pt x="117242" y="23756"/>
                </a:cubicBezTo>
                <a:cubicBezTo>
                  <a:pt x="117254" y="23756"/>
                  <a:pt x="117266" y="23756"/>
                  <a:pt x="117289" y="23745"/>
                </a:cubicBezTo>
                <a:close/>
                <a:moveTo>
                  <a:pt x="93477" y="24411"/>
                </a:moveTo>
                <a:cubicBezTo>
                  <a:pt x="93453" y="24411"/>
                  <a:pt x="93441" y="24423"/>
                  <a:pt x="93417" y="24435"/>
                </a:cubicBezTo>
                <a:cubicBezTo>
                  <a:pt x="93368" y="24457"/>
                  <a:pt x="93318" y="24467"/>
                  <a:pt x="93270" y="24467"/>
                </a:cubicBezTo>
                <a:cubicBezTo>
                  <a:pt x="93216" y="24467"/>
                  <a:pt x="93164" y="24454"/>
                  <a:pt x="93120" y="24435"/>
                </a:cubicBezTo>
                <a:cubicBezTo>
                  <a:pt x="93239" y="24423"/>
                  <a:pt x="93358" y="24411"/>
                  <a:pt x="93477" y="24411"/>
                </a:cubicBezTo>
                <a:close/>
                <a:moveTo>
                  <a:pt x="88619" y="24554"/>
                </a:moveTo>
                <a:lnTo>
                  <a:pt x="88583" y="24590"/>
                </a:lnTo>
                <a:cubicBezTo>
                  <a:pt x="88583" y="24590"/>
                  <a:pt x="88583" y="24578"/>
                  <a:pt x="88583" y="24566"/>
                </a:cubicBezTo>
                <a:cubicBezTo>
                  <a:pt x="88595" y="24566"/>
                  <a:pt x="88607" y="24566"/>
                  <a:pt x="88619" y="24554"/>
                </a:cubicBezTo>
                <a:close/>
                <a:moveTo>
                  <a:pt x="107812" y="24840"/>
                </a:moveTo>
                <a:lnTo>
                  <a:pt x="107812" y="24840"/>
                </a:lnTo>
                <a:cubicBezTo>
                  <a:pt x="107729" y="24923"/>
                  <a:pt x="107598" y="24959"/>
                  <a:pt x="107443" y="24983"/>
                </a:cubicBezTo>
                <a:cubicBezTo>
                  <a:pt x="107372" y="24983"/>
                  <a:pt x="107300" y="24995"/>
                  <a:pt x="107229" y="25019"/>
                </a:cubicBezTo>
                <a:cubicBezTo>
                  <a:pt x="107229" y="25019"/>
                  <a:pt x="107229" y="25007"/>
                  <a:pt x="107217" y="25007"/>
                </a:cubicBezTo>
                <a:cubicBezTo>
                  <a:pt x="107419" y="24959"/>
                  <a:pt x="107610" y="24899"/>
                  <a:pt x="107812" y="24840"/>
                </a:cubicBezTo>
                <a:close/>
                <a:moveTo>
                  <a:pt x="67140" y="25316"/>
                </a:moveTo>
                <a:cubicBezTo>
                  <a:pt x="67212" y="25352"/>
                  <a:pt x="67283" y="25388"/>
                  <a:pt x="67343" y="25411"/>
                </a:cubicBezTo>
                <a:cubicBezTo>
                  <a:pt x="67319" y="25423"/>
                  <a:pt x="67283" y="25435"/>
                  <a:pt x="67259" y="25447"/>
                </a:cubicBezTo>
                <a:cubicBezTo>
                  <a:pt x="67200" y="25400"/>
                  <a:pt x="67164" y="25352"/>
                  <a:pt x="67140" y="25316"/>
                </a:cubicBezTo>
                <a:close/>
                <a:moveTo>
                  <a:pt x="63187" y="26126"/>
                </a:moveTo>
                <a:cubicBezTo>
                  <a:pt x="63199" y="26138"/>
                  <a:pt x="63199" y="26138"/>
                  <a:pt x="63211" y="26150"/>
                </a:cubicBezTo>
                <a:lnTo>
                  <a:pt x="63176" y="26150"/>
                </a:lnTo>
                <a:cubicBezTo>
                  <a:pt x="63187" y="26150"/>
                  <a:pt x="63187" y="26138"/>
                  <a:pt x="63187" y="26126"/>
                </a:cubicBezTo>
                <a:close/>
                <a:moveTo>
                  <a:pt x="110384" y="26912"/>
                </a:moveTo>
                <a:cubicBezTo>
                  <a:pt x="110384" y="26924"/>
                  <a:pt x="110384" y="26924"/>
                  <a:pt x="110384" y="26935"/>
                </a:cubicBezTo>
                <a:cubicBezTo>
                  <a:pt x="110384" y="26924"/>
                  <a:pt x="110372" y="26924"/>
                  <a:pt x="110372" y="26912"/>
                </a:cubicBezTo>
                <a:close/>
                <a:moveTo>
                  <a:pt x="58854" y="27959"/>
                </a:moveTo>
                <a:cubicBezTo>
                  <a:pt x="58865" y="27971"/>
                  <a:pt x="58865" y="27971"/>
                  <a:pt x="58877" y="27983"/>
                </a:cubicBezTo>
                <a:cubicBezTo>
                  <a:pt x="58865" y="27983"/>
                  <a:pt x="58865" y="27983"/>
                  <a:pt x="58854" y="27995"/>
                </a:cubicBezTo>
                <a:lnTo>
                  <a:pt x="58854" y="27959"/>
                </a:lnTo>
                <a:close/>
                <a:moveTo>
                  <a:pt x="110955" y="28960"/>
                </a:moveTo>
                <a:cubicBezTo>
                  <a:pt x="110979" y="28971"/>
                  <a:pt x="111015" y="28995"/>
                  <a:pt x="111051" y="29007"/>
                </a:cubicBezTo>
                <a:cubicBezTo>
                  <a:pt x="111015" y="29019"/>
                  <a:pt x="110991" y="29043"/>
                  <a:pt x="110955" y="29055"/>
                </a:cubicBezTo>
                <a:cubicBezTo>
                  <a:pt x="110955" y="29031"/>
                  <a:pt x="110955" y="28995"/>
                  <a:pt x="110955" y="28960"/>
                </a:cubicBezTo>
                <a:close/>
                <a:moveTo>
                  <a:pt x="42911" y="29150"/>
                </a:moveTo>
                <a:lnTo>
                  <a:pt x="42911" y="29150"/>
                </a:lnTo>
                <a:cubicBezTo>
                  <a:pt x="42899" y="29174"/>
                  <a:pt x="42887" y="29198"/>
                  <a:pt x="42875" y="29198"/>
                </a:cubicBezTo>
                <a:cubicBezTo>
                  <a:pt x="42887" y="29186"/>
                  <a:pt x="42899" y="29174"/>
                  <a:pt x="42911" y="29150"/>
                </a:cubicBezTo>
                <a:close/>
                <a:moveTo>
                  <a:pt x="53293" y="29269"/>
                </a:moveTo>
                <a:cubicBezTo>
                  <a:pt x="53293" y="29305"/>
                  <a:pt x="53293" y="29352"/>
                  <a:pt x="53293" y="29400"/>
                </a:cubicBezTo>
                <a:cubicBezTo>
                  <a:pt x="53258" y="29412"/>
                  <a:pt x="53222" y="29424"/>
                  <a:pt x="53186" y="29436"/>
                </a:cubicBezTo>
                <a:cubicBezTo>
                  <a:pt x="53210" y="29364"/>
                  <a:pt x="53246" y="29317"/>
                  <a:pt x="53293" y="29269"/>
                </a:cubicBezTo>
                <a:close/>
                <a:moveTo>
                  <a:pt x="85809" y="29698"/>
                </a:moveTo>
                <a:cubicBezTo>
                  <a:pt x="85809" y="29698"/>
                  <a:pt x="85809" y="29710"/>
                  <a:pt x="85797" y="29710"/>
                </a:cubicBezTo>
                <a:cubicBezTo>
                  <a:pt x="85797" y="29698"/>
                  <a:pt x="85809" y="29698"/>
                  <a:pt x="85809" y="29698"/>
                </a:cubicBezTo>
                <a:close/>
                <a:moveTo>
                  <a:pt x="111872" y="30853"/>
                </a:moveTo>
                <a:cubicBezTo>
                  <a:pt x="111872" y="30859"/>
                  <a:pt x="111872" y="30862"/>
                  <a:pt x="111872" y="30864"/>
                </a:cubicBezTo>
                <a:lnTo>
                  <a:pt x="111860" y="30864"/>
                </a:lnTo>
                <a:cubicBezTo>
                  <a:pt x="111860" y="30864"/>
                  <a:pt x="111872" y="30853"/>
                  <a:pt x="111872" y="30853"/>
                </a:cubicBezTo>
                <a:close/>
                <a:moveTo>
                  <a:pt x="52948" y="30781"/>
                </a:moveTo>
                <a:cubicBezTo>
                  <a:pt x="53019" y="30805"/>
                  <a:pt x="53055" y="30853"/>
                  <a:pt x="53067" y="30900"/>
                </a:cubicBezTo>
                <a:cubicBezTo>
                  <a:pt x="53019" y="30876"/>
                  <a:pt x="52960" y="30841"/>
                  <a:pt x="52877" y="30805"/>
                </a:cubicBezTo>
                <a:cubicBezTo>
                  <a:pt x="52900" y="30793"/>
                  <a:pt x="52924" y="30793"/>
                  <a:pt x="52948" y="30781"/>
                </a:cubicBezTo>
                <a:close/>
                <a:moveTo>
                  <a:pt x="86809" y="31888"/>
                </a:moveTo>
                <a:cubicBezTo>
                  <a:pt x="86821" y="31936"/>
                  <a:pt x="86798" y="31996"/>
                  <a:pt x="86762" y="32055"/>
                </a:cubicBezTo>
                <a:cubicBezTo>
                  <a:pt x="86786" y="31996"/>
                  <a:pt x="86798" y="31936"/>
                  <a:pt x="86809" y="31888"/>
                </a:cubicBezTo>
                <a:close/>
                <a:moveTo>
                  <a:pt x="33410" y="33412"/>
                </a:moveTo>
                <a:cubicBezTo>
                  <a:pt x="33398" y="33412"/>
                  <a:pt x="33398" y="33424"/>
                  <a:pt x="33386" y="33424"/>
                </a:cubicBezTo>
                <a:cubicBezTo>
                  <a:pt x="33386" y="33424"/>
                  <a:pt x="33386" y="33424"/>
                  <a:pt x="33374" y="33412"/>
                </a:cubicBezTo>
                <a:close/>
                <a:moveTo>
                  <a:pt x="43745" y="33555"/>
                </a:moveTo>
                <a:cubicBezTo>
                  <a:pt x="43745" y="33567"/>
                  <a:pt x="43756" y="33579"/>
                  <a:pt x="43756" y="33591"/>
                </a:cubicBezTo>
                <a:lnTo>
                  <a:pt x="43709" y="33603"/>
                </a:lnTo>
                <a:cubicBezTo>
                  <a:pt x="43721" y="33591"/>
                  <a:pt x="43733" y="33567"/>
                  <a:pt x="43745" y="33555"/>
                </a:cubicBezTo>
                <a:close/>
                <a:moveTo>
                  <a:pt x="37410" y="33770"/>
                </a:moveTo>
                <a:cubicBezTo>
                  <a:pt x="37410" y="33782"/>
                  <a:pt x="37398" y="33793"/>
                  <a:pt x="37387" y="33805"/>
                </a:cubicBezTo>
                <a:cubicBezTo>
                  <a:pt x="37387" y="33793"/>
                  <a:pt x="37375" y="33793"/>
                  <a:pt x="37363" y="33793"/>
                </a:cubicBezTo>
                <a:cubicBezTo>
                  <a:pt x="37375" y="33782"/>
                  <a:pt x="37398" y="33782"/>
                  <a:pt x="37410" y="33770"/>
                </a:cubicBezTo>
                <a:close/>
                <a:moveTo>
                  <a:pt x="48305" y="33758"/>
                </a:moveTo>
                <a:lnTo>
                  <a:pt x="48305" y="33758"/>
                </a:lnTo>
                <a:cubicBezTo>
                  <a:pt x="48352" y="33805"/>
                  <a:pt x="48412" y="33841"/>
                  <a:pt x="48471" y="33901"/>
                </a:cubicBezTo>
                <a:cubicBezTo>
                  <a:pt x="48412" y="33889"/>
                  <a:pt x="48352" y="33853"/>
                  <a:pt x="48328" y="33817"/>
                </a:cubicBezTo>
                <a:cubicBezTo>
                  <a:pt x="48317" y="33793"/>
                  <a:pt x="48317" y="33782"/>
                  <a:pt x="48305" y="33758"/>
                </a:cubicBezTo>
                <a:close/>
                <a:moveTo>
                  <a:pt x="107955" y="33996"/>
                </a:moveTo>
                <a:cubicBezTo>
                  <a:pt x="107967" y="33996"/>
                  <a:pt x="107991" y="33996"/>
                  <a:pt x="108003" y="34008"/>
                </a:cubicBezTo>
                <a:cubicBezTo>
                  <a:pt x="107979" y="34020"/>
                  <a:pt x="107967" y="34020"/>
                  <a:pt x="107955" y="34020"/>
                </a:cubicBezTo>
                <a:cubicBezTo>
                  <a:pt x="107955" y="34008"/>
                  <a:pt x="107955" y="34008"/>
                  <a:pt x="107955" y="33996"/>
                </a:cubicBezTo>
                <a:close/>
                <a:moveTo>
                  <a:pt x="48721" y="34698"/>
                </a:moveTo>
                <a:cubicBezTo>
                  <a:pt x="48721" y="34698"/>
                  <a:pt x="48733" y="34698"/>
                  <a:pt x="48733" y="34710"/>
                </a:cubicBezTo>
                <a:lnTo>
                  <a:pt x="48709" y="34710"/>
                </a:lnTo>
                <a:cubicBezTo>
                  <a:pt x="48709" y="34698"/>
                  <a:pt x="48721" y="34698"/>
                  <a:pt x="48721" y="34698"/>
                </a:cubicBezTo>
                <a:close/>
                <a:moveTo>
                  <a:pt x="48424" y="35222"/>
                </a:moveTo>
                <a:cubicBezTo>
                  <a:pt x="48424" y="35234"/>
                  <a:pt x="48424" y="35246"/>
                  <a:pt x="48424" y="35258"/>
                </a:cubicBezTo>
                <a:cubicBezTo>
                  <a:pt x="48412" y="35258"/>
                  <a:pt x="48400" y="35246"/>
                  <a:pt x="48388" y="35246"/>
                </a:cubicBezTo>
                <a:cubicBezTo>
                  <a:pt x="48400" y="35234"/>
                  <a:pt x="48412" y="35222"/>
                  <a:pt x="48424" y="35222"/>
                </a:cubicBezTo>
                <a:close/>
                <a:moveTo>
                  <a:pt x="30600" y="33686"/>
                </a:moveTo>
                <a:cubicBezTo>
                  <a:pt x="30791" y="33722"/>
                  <a:pt x="31124" y="33686"/>
                  <a:pt x="30707" y="34020"/>
                </a:cubicBezTo>
                <a:cubicBezTo>
                  <a:pt x="30671" y="34055"/>
                  <a:pt x="30660" y="34091"/>
                  <a:pt x="30636" y="34115"/>
                </a:cubicBezTo>
                <a:cubicBezTo>
                  <a:pt x="30267" y="34210"/>
                  <a:pt x="29898" y="34293"/>
                  <a:pt x="29624" y="34544"/>
                </a:cubicBezTo>
                <a:cubicBezTo>
                  <a:pt x="29345" y="34796"/>
                  <a:pt x="29104" y="35125"/>
                  <a:pt x="28758" y="35125"/>
                </a:cubicBezTo>
                <a:cubicBezTo>
                  <a:pt x="28631" y="35125"/>
                  <a:pt x="28489" y="35081"/>
                  <a:pt x="28326" y="34972"/>
                </a:cubicBezTo>
                <a:cubicBezTo>
                  <a:pt x="28318" y="34966"/>
                  <a:pt x="28306" y="34964"/>
                  <a:pt x="28292" y="34964"/>
                </a:cubicBezTo>
                <a:cubicBezTo>
                  <a:pt x="28222" y="34964"/>
                  <a:pt x="28088" y="35030"/>
                  <a:pt x="28028" y="35079"/>
                </a:cubicBezTo>
                <a:cubicBezTo>
                  <a:pt x="27885" y="35198"/>
                  <a:pt x="27766" y="35341"/>
                  <a:pt x="27635" y="35484"/>
                </a:cubicBezTo>
                <a:lnTo>
                  <a:pt x="27552" y="35508"/>
                </a:lnTo>
                <a:lnTo>
                  <a:pt x="27469" y="35532"/>
                </a:lnTo>
                <a:cubicBezTo>
                  <a:pt x="27457" y="35532"/>
                  <a:pt x="27445" y="35532"/>
                  <a:pt x="27445" y="35544"/>
                </a:cubicBezTo>
                <a:cubicBezTo>
                  <a:pt x="27434" y="35183"/>
                  <a:pt x="27263" y="35087"/>
                  <a:pt x="26898" y="35087"/>
                </a:cubicBezTo>
                <a:cubicBezTo>
                  <a:pt x="26853" y="35087"/>
                  <a:pt x="26805" y="35089"/>
                  <a:pt x="26754" y="35091"/>
                </a:cubicBezTo>
                <a:cubicBezTo>
                  <a:pt x="26814" y="35067"/>
                  <a:pt x="26861" y="35044"/>
                  <a:pt x="26921" y="35008"/>
                </a:cubicBezTo>
                <a:cubicBezTo>
                  <a:pt x="26933" y="34948"/>
                  <a:pt x="26945" y="34901"/>
                  <a:pt x="26945" y="34841"/>
                </a:cubicBezTo>
                <a:cubicBezTo>
                  <a:pt x="26957" y="34841"/>
                  <a:pt x="26969" y="34853"/>
                  <a:pt x="26992" y="34865"/>
                </a:cubicBezTo>
                <a:cubicBezTo>
                  <a:pt x="27064" y="34841"/>
                  <a:pt x="27135" y="34817"/>
                  <a:pt x="27195" y="34794"/>
                </a:cubicBezTo>
                <a:cubicBezTo>
                  <a:pt x="27242" y="34710"/>
                  <a:pt x="27290" y="34651"/>
                  <a:pt x="27362" y="34603"/>
                </a:cubicBezTo>
                <a:lnTo>
                  <a:pt x="27362" y="34603"/>
                </a:lnTo>
                <a:cubicBezTo>
                  <a:pt x="27338" y="34663"/>
                  <a:pt x="27338" y="34758"/>
                  <a:pt x="27350" y="34877"/>
                </a:cubicBezTo>
                <a:cubicBezTo>
                  <a:pt x="28266" y="34782"/>
                  <a:pt x="29195" y="34663"/>
                  <a:pt x="29862" y="33901"/>
                </a:cubicBezTo>
                <a:cubicBezTo>
                  <a:pt x="29850" y="33853"/>
                  <a:pt x="29826" y="33793"/>
                  <a:pt x="29814" y="33734"/>
                </a:cubicBezTo>
                <a:lnTo>
                  <a:pt x="29814" y="33734"/>
                </a:lnTo>
                <a:cubicBezTo>
                  <a:pt x="29977" y="33846"/>
                  <a:pt x="30121" y="33903"/>
                  <a:pt x="30247" y="33903"/>
                </a:cubicBezTo>
                <a:cubicBezTo>
                  <a:pt x="30388" y="33903"/>
                  <a:pt x="30506" y="33831"/>
                  <a:pt x="30600" y="33686"/>
                </a:cubicBezTo>
                <a:close/>
                <a:moveTo>
                  <a:pt x="56163" y="35853"/>
                </a:moveTo>
                <a:cubicBezTo>
                  <a:pt x="56151" y="35877"/>
                  <a:pt x="56139" y="35901"/>
                  <a:pt x="56127" y="35925"/>
                </a:cubicBezTo>
                <a:cubicBezTo>
                  <a:pt x="56103" y="35913"/>
                  <a:pt x="56079" y="35889"/>
                  <a:pt x="56067" y="35877"/>
                </a:cubicBezTo>
                <a:cubicBezTo>
                  <a:pt x="56103" y="35865"/>
                  <a:pt x="56127" y="35853"/>
                  <a:pt x="56163" y="35853"/>
                </a:cubicBezTo>
                <a:close/>
                <a:moveTo>
                  <a:pt x="50091" y="35925"/>
                </a:moveTo>
                <a:cubicBezTo>
                  <a:pt x="50091" y="35937"/>
                  <a:pt x="50102" y="35937"/>
                  <a:pt x="50102" y="35937"/>
                </a:cubicBezTo>
                <a:cubicBezTo>
                  <a:pt x="50091" y="35948"/>
                  <a:pt x="50079" y="35948"/>
                  <a:pt x="50067" y="35948"/>
                </a:cubicBezTo>
                <a:cubicBezTo>
                  <a:pt x="50067" y="35948"/>
                  <a:pt x="50079" y="35937"/>
                  <a:pt x="50091" y="35925"/>
                </a:cubicBezTo>
                <a:close/>
                <a:moveTo>
                  <a:pt x="84190" y="36127"/>
                </a:moveTo>
                <a:lnTo>
                  <a:pt x="84190" y="36127"/>
                </a:lnTo>
                <a:cubicBezTo>
                  <a:pt x="84178" y="36139"/>
                  <a:pt x="84166" y="36151"/>
                  <a:pt x="84154" y="36163"/>
                </a:cubicBezTo>
                <a:cubicBezTo>
                  <a:pt x="84142" y="36175"/>
                  <a:pt x="84131" y="36175"/>
                  <a:pt x="84119" y="36175"/>
                </a:cubicBezTo>
                <a:cubicBezTo>
                  <a:pt x="84142" y="36163"/>
                  <a:pt x="84166" y="36139"/>
                  <a:pt x="84190" y="36127"/>
                </a:cubicBezTo>
                <a:close/>
                <a:moveTo>
                  <a:pt x="57961" y="36282"/>
                </a:moveTo>
                <a:cubicBezTo>
                  <a:pt x="57972" y="36282"/>
                  <a:pt x="57972" y="36294"/>
                  <a:pt x="57984" y="36294"/>
                </a:cubicBezTo>
                <a:cubicBezTo>
                  <a:pt x="57972" y="36294"/>
                  <a:pt x="57961" y="36306"/>
                  <a:pt x="57937" y="36306"/>
                </a:cubicBezTo>
                <a:cubicBezTo>
                  <a:pt x="57949" y="36294"/>
                  <a:pt x="57961" y="36294"/>
                  <a:pt x="57961" y="36282"/>
                </a:cubicBezTo>
                <a:close/>
                <a:moveTo>
                  <a:pt x="28862" y="36175"/>
                </a:moveTo>
                <a:lnTo>
                  <a:pt x="28862" y="36175"/>
                </a:lnTo>
                <a:cubicBezTo>
                  <a:pt x="28850" y="36246"/>
                  <a:pt x="28826" y="36306"/>
                  <a:pt x="28790" y="36365"/>
                </a:cubicBezTo>
                <a:cubicBezTo>
                  <a:pt x="28790" y="36318"/>
                  <a:pt x="28778" y="36258"/>
                  <a:pt x="28766" y="36198"/>
                </a:cubicBezTo>
                <a:cubicBezTo>
                  <a:pt x="28802" y="36198"/>
                  <a:pt x="28838" y="36187"/>
                  <a:pt x="28862" y="36175"/>
                </a:cubicBezTo>
                <a:close/>
                <a:moveTo>
                  <a:pt x="75463" y="36484"/>
                </a:moveTo>
                <a:cubicBezTo>
                  <a:pt x="75463" y="36484"/>
                  <a:pt x="75463" y="36496"/>
                  <a:pt x="75463" y="36496"/>
                </a:cubicBezTo>
                <a:lnTo>
                  <a:pt x="75451" y="36484"/>
                </a:lnTo>
                <a:close/>
                <a:moveTo>
                  <a:pt x="27707" y="37318"/>
                </a:moveTo>
                <a:lnTo>
                  <a:pt x="27707" y="37318"/>
                </a:lnTo>
                <a:cubicBezTo>
                  <a:pt x="27695" y="37330"/>
                  <a:pt x="27671" y="37341"/>
                  <a:pt x="27659" y="37353"/>
                </a:cubicBezTo>
                <a:lnTo>
                  <a:pt x="27600" y="37353"/>
                </a:lnTo>
                <a:cubicBezTo>
                  <a:pt x="27647" y="37341"/>
                  <a:pt x="27671" y="37330"/>
                  <a:pt x="27707" y="37318"/>
                </a:cubicBezTo>
                <a:close/>
                <a:moveTo>
                  <a:pt x="35827" y="37425"/>
                </a:moveTo>
                <a:cubicBezTo>
                  <a:pt x="35839" y="37437"/>
                  <a:pt x="35851" y="37437"/>
                  <a:pt x="35863" y="37449"/>
                </a:cubicBezTo>
                <a:cubicBezTo>
                  <a:pt x="35851" y="37449"/>
                  <a:pt x="35839" y="37461"/>
                  <a:pt x="35839" y="37461"/>
                </a:cubicBezTo>
                <a:cubicBezTo>
                  <a:pt x="35839" y="37449"/>
                  <a:pt x="35839" y="37437"/>
                  <a:pt x="35827" y="37425"/>
                </a:cubicBezTo>
                <a:close/>
                <a:moveTo>
                  <a:pt x="18837" y="37758"/>
                </a:moveTo>
                <a:cubicBezTo>
                  <a:pt x="18825" y="37758"/>
                  <a:pt x="18825" y="37758"/>
                  <a:pt x="18825" y="37770"/>
                </a:cubicBezTo>
                <a:cubicBezTo>
                  <a:pt x="18825" y="37766"/>
                  <a:pt x="18825" y="37762"/>
                  <a:pt x="18825" y="37758"/>
                </a:cubicBezTo>
                <a:close/>
                <a:moveTo>
                  <a:pt x="18837" y="37758"/>
                </a:moveTo>
                <a:cubicBezTo>
                  <a:pt x="18837" y="37758"/>
                  <a:pt x="18837" y="37770"/>
                  <a:pt x="18849" y="37770"/>
                </a:cubicBezTo>
                <a:lnTo>
                  <a:pt x="18837" y="37770"/>
                </a:lnTo>
                <a:lnTo>
                  <a:pt x="18837" y="37758"/>
                </a:lnTo>
                <a:close/>
                <a:moveTo>
                  <a:pt x="44530" y="37782"/>
                </a:moveTo>
                <a:lnTo>
                  <a:pt x="44518" y="37794"/>
                </a:lnTo>
                <a:cubicBezTo>
                  <a:pt x="44518" y="37794"/>
                  <a:pt x="44518" y="37782"/>
                  <a:pt x="44518" y="37782"/>
                </a:cubicBezTo>
                <a:close/>
                <a:moveTo>
                  <a:pt x="74463" y="37877"/>
                </a:moveTo>
                <a:cubicBezTo>
                  <a:pt x="74451" y="37889"/>
                  <a:pt x="74451" y="37901"/>
                  <a:pt x="74451" y="37913"/>
                </a:cubicBezTo>
                <a:cubicBezTo>
                  <a:pt x="74439" y="37901"/>
                  <a:pt x="74427" y="37889"/>
                  <a:pt x="74415" y="37889"/>
                </a:cubicBezTo>
                <a:cubicBezTo>
                  <a:pt x="74427" y="37877"/>
                  <a:pt x="74451" y="37877"/>
                  <a:pt x="74463" y="37877"/>
                </a:cubicBezTo>
                <a:close/>
                <a:moveTo>
                  <a:pt x="38601" y="37830"/>
                </a:moveTo>
                <a:lnTo>
                  <a:pt x="38601" y="37830"/>
                </a:lnTo>
                <a:cubicBezTo>
                  <a:pt x="38553" y="37853"/>
                  <a:pt x="38506" y="37889"/>
                  <a:pt x="38458" y="37925"/>
                </a:cubicBezTo>
                <a:cubicBezTo>
                  <a:pt x="38434" y="37913"/>
                  <a:pt x="38422" y="37901"/>
                  <a:pt x="38399" y="37889"/>
                </a:cubicBezTo>
                <a:cubicBezTo>
                  <a:pt x="38470" y="37865"/>
                  <a:pt x="38530" y="37842"/>
                  <a:pt x="38601" y="37830"/>
                </a:cubicBezTo>
                <a:close/>
                <a:moveTo>
                  <a:pt x="55163" y="38068"/>
                </a:moveTo>
                <a:cubicBezTo>
                  <a:pt x="55163" y="38080"/>
                  <a:pt x="55175" y="38080"/>
                  <a:pt x="55175" y="38080"/>
                </a:cubicBezTo>
                <a:cubicBezTo>
                  <a:pt x="55163" y="38092"/>
                  <a:pt x="55163" y="38092"/>
                  <a:pt x="55151" y="38092"/>
                </a:cubicBezTo>
                <a:cubicBezTo>
                  <a:pt x="55151" y="38092"/>
                  <a:pt x="55163" y="38080"/>
                  <a:pt x="55163" y="38068"/>
                </a:cubicBezTo>
                <a:close/>
                <a:moveTo>
                  <a:pt x="77784" y="38473"/>
                </a:moveTo>
                <a:cubicBezTo>
                  <a:pt x="77808" y="38484"/>
                  <a:pt x="77811" y="38490"/>
                  <a:pt x="77802" y="38490"/>
                </a:cubicBezTo>
                <a:cubicBezTo>
                  <a:pt x="77793" y="38490"/>
                  <a:pt x="77773" y="38484"/>
                  <a:pt x="77749" y="38473"/>
                </a:cubicBezTo>
                <a:close/>
                <a:moveTo>
                  <a:pt x="73719" y="38504"/>
                </a:moveTo>
                <a:cubicBezTo>
                  <a:pt x="73727" y="38504"/>
                  <a:pt x="73738" y="38509"/>
                  <a:pt x="73748" y="38520"/>
                </a:cubicBezTo>
                <a:cubicBezTo>
                  <a:pt x="73736" y="38532"/>
                  <a:pt x="73724" y="38532"/>
                  <a:pt x="73713" y="38532"/>
                </a:cubicBezTo>
                <a:cubicBezTo>
                  <a:pt x="73706" y="38512"/>
                  <a:pt x="73710" y="38504"/>
                  <a:pt x="73719" y="38504"/>
                </a:cubicBezTo>
                <a:close/>
                <a:moveTo>
                  <a:pt x="27635" y="39318"/>
                </a:moveTo>
                <a:cubicBezTo>
                  <a:pt x="27647" y="39342"/>
                  <a:pt x="27647" y="39366"/>
                  <a:pt x="27659" y="39377"/>
                </a:cubicBezTo>
                <a:cubicBezTo>
                  <a:pt x="27623" y="39377"/>
                  <a:pt x="27576" y="39366"/>
                  <a:pt x="27540" y="39366"/>
                </a:cubicBezTo>
                <a:cubicBezTo>
                  <a:pt x="27576" y="39354"/>
                  <a:pt x="27612" y="39342"/>
                  <a:pt x="27635" y="39318"/>
                </a:cubicBezTo>
                <a:close/>
                <a:moveTo>
                  <a:pt x="21587" y="39556"/>
                </a:moveTo>
                <a:cubicBezTo>
                  <a:pt x="21599" y="39568"/>
                  <a:pt x="21599" y="39568"/>
                  <a:pt x="21611" y="39580"/>
                </a:cubicBezTo>
                <a:cubicBezTo>
                  <a:pt x="21603" y="39580"/>
                  <a:pt x="21600" y="39575"/>
                  <a:pt x="21596" y="39575"/>
                </a:cubicBezTo>
                <a:cubicBezTo>
                  <a:pt x="21594" y="39575"/>
                  <a:pt x="21591" y="39576"/>
                  <a:pt x="21587" y="39580"/>
                </a:cubicBezTo>
                <a:cubicBezTo>
                  <a:pt x="21587" y="39568"/>
                  <a:pt x="21587" y="39568"/>
                  <a:pt x="21587" y="39556"/>
                </a:cubicBezTo>
                <a:close/>
                <a:moveTo>
                  <a:pt x="43602" y="39818"/>
                </a:moveTo>
                <a:cubicBezTo>
                  <a:pt x="43625" y="39818"/>
                  <a:pt x="43649" y="39830"/>
                  <a:pt x="43673" y="39830"/>
                </a:cubicBezTo>
                <a:cubicBezTo>
                  <a:pt x="43661" y="39842"/>
                  <a:pt x="43637" y="39854"/>
                  <a:pt x="43625" y="39866"/>
                </a:cubicBezTo>
                <a:cubicBezTo>
                  <a:pt x="43614" y="39854"/>
                  <a:pt x="43614" y="39830"/>
                  <a:pt x="43602" y="39818"/>
                </a:cubicBezTo>
                <a:close/>
                <a:moveTo>
                  <a:pt x="31505" y="39937"/>
                </a:moveTo>
                <a:lnTo>
                  <a:pt x="31505" y="39949"/>
                </a:lnTo>
                <a:lnTo>
                  <a:pt x="31493" y="39949"/>
                </a:lnTo>
                <a:cubicBezTo>
                  <a:pt x="31493" y="39949"/>
                  <a:pt x="31505" y="39937"/>
                  <a:pt x="31505" y="39937"/>
                </a:cubicBezTo>
                <a:close/>
                <a:moveTo>
                  <a:pt x="19325" y="40139"/>
                </a:moveTo>
                <a:cubicBezTo>
                  <a:pt x="19325" y="40175"/>
                  <a:pt x="19313" y="40199"/>
                  <a:pt x="19301" y="40235"/>
                </a:cubicBezTo>
                <a:cubicBezTo>
                  <a:pt x="19289" y="40211"/>
                  <a:pt x="19277" y="40187"/>
                  <a:pt x="19265" y="40163"/>
                </a:cubicBezTo>
                <a:cubicBezTo>
                  <a:pt x="19289" y="40151"/>
                  <a:pt x="19301" y="40139"/>
                  <a:pt x="19325" y="40139"/>
                </a:cubicBezTo>
                <a:close/>
                <a:moveTo>
                  <a:pt x="50245" y="40282"/>
                </a:moveTo>
                <a:cubicBezTo>
                  <a:pt x="50245" y="40282"/>
                  <a:pt x="50245" y="40282"/>
                  <a:pt x="50233" y="40294"/>
                </a:cubicBezTo>
                <a:lnTo>
                  <a:pt x="50233" y="40282"/>
                </a:lnTo>
                <a:close/>
                <a:moveTo>
                  <a:pt x="50507" y="40461"/>
                </a:moveTo>
                <a:cubicBezTo>
                  <a:pt x="50507" y="40473"/>
                  <a:pt x="50495" y="40473"/>
                  <a:pt x="50495" y="40485"/>
                </a:cubicBezTo>
                <a:cubicBezTo>
                  <a:pt x="50483" y="40485"/>
                  <a:pt x="50483" y="40473"/>
                  <a:pt x="50472" y="40473"/>
                </a:cubicBezTo>
                <a:cubicBezTo>
                  <a:pt x="50483" y="40473"/>
                  <a:pt x="50495" y="40461"/>
                  <a:pt x="50507" y="40461"/>
                </a:cubicBezTo>
                <a:close/>
                <a:moveTo>
                  <a:pt x="46066" y="40425"/>
                </a:moveTo>
                <a:cubicBezTo>
                  <a:pt x="46042" y="40449"/>
                  <a:pt x="46019" y="40473"/>
                  <a:pt x="46007" y="40509"/>
                </a:cubicBezTo>
                <a:cubicBezTo>
                  <a:pt x="45997" y="40518"/>
                  <a:pt x="45985" y="40523"/>
                  <a:pt x="45974" y="40523"/>
                </a:cubicBezTo>
                <a:cubicBezTo>
                  <a:pt x="45945" y="40523"/>
                  <a:pt x="45918" y="40492"/>
                  <a:pt x="45935" y="40449"/>
                </a:cubicBezTo>
                <a:cubicBezTo>
                  <a:pt x="45983" y="40437"/>
                  <a:pt x="46019" y="40425"/>
                  <a:pt x="46066" y="40425"/>
                </a:cubicBezTo>
                <a:close/>
                <a:moveTo>
                  <a:pt x="96227" y="40520"/>
                </a:moveTo>
                <a:cubicBezTo>
                  <a:pt x="96227" y="40520"/>
                  <a:pt x="96227" y="40532"/>
                  <a:pt x="96239" y="40544"/>
                </a:cubicBezTo>
                <a:cubicBezTo>
                  <a:pt x="96227" y="40544"/>
                  <a:pt x="96227" y="40532"/>
                  <a:pt x="96215" y="40520"/>
                </a:cubicBezTo>
                <a:close/>
                <a:moveTo>
                  <a:pt x="46209" y="40818"/>
                </a:moveTo>
                <a:cubicBezTo>
                  <a:pt x="46209" y="40818"/>
                  <a:pt x="46197" y="40818"/>
                  <a:pt x="46197" y="40830"/>
                </a:cubicBezTo>
                <a:cubicBezTo>
                  <a:pt x="46197" y="40818"/>
                  <a:pt x="46197" y="40818"/>
                  <a:pt x="46197" y="40818"/>
                </a:cubicBezTo>
                <a:close/>
                <a:moveTo>
                  <a:pt x="37541" y="41116"/>
                </a:moveTo>
                <a:lnTo>
                  <a:pt x="37541" y="41128"/>
                </a:lnTo>
                <a:cubicBezTo>
                  <a:pt x="37529" y="41140"/>
                  <a:pt x="37518" y="41140"/>
                  <a:pt x="37506" y="41140"/>
                </a:cubicBezTo>
                <a:cubicBezTo>
                  <a:pt x="37494" y="41151"/>
                  <a:pt x="37494" y="41163"/>
                  <a:pt x="37482" y="41175"/>
                </a:cubicBezTo>
                <a:cubicBezTo>
                  <a:pt x="37470" y="41163"/>
                  <a:pt x="37470" y="41151"/>
                  <a:pt x="37458" y="41140"/>
                </a:cubicBezTo>
                <a:lnTo>
                  <a:pt x="37506" y="41140"/>
                </a:lnTo>
                <a:cubicBezTo>
                  <a:pt x="37518" y="41128"/>
                  <a:pt x="37529" y="41128"/>
                  <a:pt x="37541" y="41116"/>
                </a:cubicBezTo>
                <a:close/>
                <a:moveTo>
                  <a:pt x="44185" y="41461"/>
                </a:moveTo>
                <a:cubicBezTo>
                  <a:pt x="44185" y="41461"/>
                  <a:pt x="44197" y="41461"/>
                  <a:pt x="44197" y="41473"/>
                </a:cubicBezTo>
                <a:cubicBezTo>
                  <a:pt x="44197" y="41473"/>
                  <a:pt x="44185" y="41485"/>
                  <a:pt x="44185" y="41485"/>
                </a:cubicBezTo>
                <a:lnTo>
                  <a:pt x="44173" y="41485"/>
                </a:lnTo>
                <a:cubicBezTo>
                  <a:pt x="44173" y="41485"/>
                  <a:pt x="44185" y="41473"/>
                  <a:pt x="44185" y="41461"/>
                </a:cubicBezTo>
                <a:close/>
                <a:moveTo>
                  <a:pt x="54996" y="41521"/>
                </a:moveTo>
                <a:cubicBezTo>
                  <a:pt x="54984" y="41544"/>
                  <a:pt x="54984" y="41556"/>
                  <a:pt x="54972" y="41580"/>
                </a:cubicBezTo>
                <a:cubicBezTo>
                  <a:pt x="54960" y="41568"/>
                  <a:pt x="54960" y="41556"/>
                  <a:pt x="54948" y="41544"/>
                </a:cubicBezTo>
                <a:cubicBezTo>
                  <a:pt x="54960" y="41532"/>
                  <a:pt x="54984" y="41532"/>
                  <a:pt x="54996" y="41521"/>
                </a:cubicBezTo>
                <a:close/>
                <a:moveTo>
                  <a:pt x="43873" y="41706"/>
                </a:moveTo>
                <a:cubicBezTo>
                  <a:pt x="43875" y="41706"/>
                  <a:pt x="43875" y="41708"/>
                  <a:pt x="43875" y="41711"/>
                </a:cubicBezTo>
                <a:cubicBezTo>
                  <a:pt x="43875" y="41711"/>
                  <a:pt x="43864" y="41723"/>
                  <a:pt x="43864" y="41735"/>
                </a:cubicBezTo>
                <a:cubicBezTo>
                  <a:pt x="43864" y="41717"/>
                  <a:pt x="43870" y="41706"/>
                  <a:pt x="43873" y="41706"/>
                </a:cubicBezTo>
                <a:close/>
                <a:moveTo>
                  <a:pt x="87190" y="44247"/>
                </a:moveTo>
                <a:cubicBezTo>
                  <a:pt x="87190" y="44247"/>
                  <a:pt x="87202" y="44259"/>
                  <a:pt x="87202" y="44259"/>
                </a:cubicBezTo>
                <a:lnTo>
                  <a:pt x="87190" y="44259"/>
                </a:lnTo>
                <a:lnTo>
                  <a:pt x="87190" y="44247"/>
                </a:lnTo>
                <a:close/>
                <a:moveTo>
                  <a:pt x="72689" y="44795"/>
                </a:moveTo>
                <a:lnTo>
                  <a:pt x="72677" y="44807"/>
                </a:lnTo>
                <a:lnTo>
                  <a:pt x="72665" y="44807"/>
                </a:lnTo>
                <a:cubicBezTo>
                  <a:pt x="72665" y="44795"/>
                  <a:pt x="72677" y="44795"/>
                  <a:pt x="72689" y="44795"/>
                </a:cubicBezTo>
                <a:close/>
                <a:moveTo>
                  <a:pt x="54401" y="45092"/>
                </a:moveTo>
                <a:lnTo>
                  <a:pt x="54401" y="45092"/>
                </a:lnTo>
                <a:cubicBezTo>
                  <a:pt x="54389" y="45164"/>
                  <a:pt x="54353" y="45211"/>
                  <a:pt x="54317" y="45259"/>
                </a:cubicBezTo>
                <a:cubicBezTo>
                  <a:pt x="54305" y="45223"/>
                  <a:pt x="54293" y="45176"/>
                  <a:pt x="54293" y="45128"/>
                </a:cubicBezTo>
                <a:cubicBezTo>
                  <a:pt x="54329" y="45116"/>
                  <a:pt x="54365" y="45104"/>
                  <a:pt x="54401" y="45092"/>
                </a:cubicBezTo>
                <a:close/>
                <a:moveTo>
                  <a:pt x="72248" y="45747"/>
                </a:moveTo>
                <a:cubicBezTo>
                  <a:pt x="72236" y="45747"/>
                  <a:pt x="72224" y="45759"/>
                  <a:pt x="72200" y="45759"/>
                </a:cubicBezTo>
                <a:cubicBezTo>
                  <a:pt x="72212" y="45759"/>
                  <a:pt x="72224" y="45747"/>
                  <a:pt x="72224" y="45747"/>
                </a:cubicBezTo>
                <a:close/>
                <a:moveTo>
                  <a:pt x="58723" y="47259"/>
                </a:moveTo>
                <a:cubicBezTo>
                  <a:pt x="58734" y="47259"/>
                  <a:pt x="58734" y="47259"/>
                  <a:pt x="58746" y="47271"/>
                </a:cubicBezTo>
                <a:lnTo>
                  <a:pt x="58711" y="47271"/>
                </a:lnTo>
                <a:cubicBezTo>
                  <a:pt x="58723" y="47271"/>
                  <a:pt x="58723" y="47259"/>
                  <a:pt x="58723" y="47259"/>
                </a:cubicBezTo>
                <a:close/>
                <a:moveTo>
                  <a:pt x="16278" y="47235"/>
                </a:moveTo>
                <a:cubicBezTo>
                  <a:pt x="16292" y="47235"/>
                  <a:pt x="16306" y="47251"/>
                  <a:pt x="16313" y="47271"/>
                </a:cubicBezTo>
                <a:cubicBezTo>
                  <a:pt x="16289" y="47283"/>
                  <a:pt x="16265" y="47283"/>
                  <a:pt x="16241" y="47283"/>
                </a:cubicBezTo>
                <a:cubicBezTo>
                  <a:pt x="16241" y="47283"/>
                  <a:pt x="16253" y="47271"/>
                  <a:pt x="16253" y="47271"/>
                </a:cubicBezTo>
                <a:cubicBezTo>
                  <a:pt x="16258" y="47245"/>
                  <a:pt x="16268" y="47235"/>
                  <a:pt x="16278" y="47235"/>
                </a:cubicBezTo>
                <a:close/>
                <a:moveTo>
                  <a:pt x="14003" y="47533"/>
                </a:moveTo>
                <a:cubicBezTo>
                  <a:pt x="14015" y="47545"/>
                  <a:pt x="14038" y="47557"/>
                  <a:pt x="14062" y="47569"/>
                </a:cubicBezTo>
                <a:cubicBezTo>
                  <a:pt x="14050" y="47581"/>
                  <a:pt x="14027" y="47581"/>
                  <a:pt x="14003" y="47593"/>
                </a:cubicBezTo>
                <a:cubicBezTo>
                  <a:pt x="14003" y="47569"/>
                  <a:pt x="14003" y="47557"/>
                  <a:pt x="14003" y="47533"/>
                </a:cubicBezTo>
                <a:close/>
                <a:moveTo>
                  <a:pt x="50114" y="47759"/>
                </a:moveTo>
                <a:cubicBezTo>
                  <a:pt x="50126" y="47771"/>
                  <a:pt x="50114" y="47771"/>
                  <a:pt x="50102" y="47771"/>
                </a:cubicBezTo>
                <a:cubicBezTo>
                  <a:pt x="50102" y="47771"/>
                  <a:pt x="50114" y="47771"/>
                  <a:pt x="50114" y="47759"/>
                </a:cubicBezTo>
                <a:close/>
                <a:moveTo>
                  <a:pt x="15133" y="48044"/>
                </a:moveTo>
                <a:cubicBezTo>
                  <a:pt x="15155" y="48044"/>
                  <a:pt x="15192" y="48070"/>
                  <a:pt x="15158" y="48105"/>
                </a:cubicBezTo>
                <a:cubicBezTo>
                  <a:pt x="15158" y="48105"/>
                  <a:pt x="15146" y="48093"/>
                  <a:pt x="15146" y="48093"/>
                </a:cubicBezTo>
                <a:cubicBezTo>
                  <a:pt x="15111" y="48058"/>
                  <a:pt x="15118" y="48044"/>
                  <a:pt x="15133" y="48044"/>
                </a:cubicBezTo>
                <a:close/>
                <a:moveTo>
                  <a:pt x="17086" y="48700"/>
                </a:moveTo>
                <a:cubicBezTo>
                  <a:pt x="17086" y="48712"/>
                  <a:pt x="17075" y="48724"/>
                  <a:pt x="17063" y="48736"/>
                </a:cubicBezTo>
                <a:cubicBezTo>
                  <a:pt x="17063" y="48724"/>
                  <a:pt x="17063" y="48724"/>
                  <a:pt x="17063" y="48712"/>
                </a:cubicBezTo>
                <a:cubicBezTo>
                  <a:pt x="17063" y="48712"/>
                  <a:pt x="17075" y="48700"/>
                  <a:pt x="17086" y="48700"/>
                </a:cubicBezTo>
                <a:close/>
                <a:moveTo>
                  <a:pt x="10800" y="48902"/>
                </a:moveTo>
                <a:cubicBezTo>
                  <a:pt x="10812" y="48938"/>
                  <a:pt x="10824" y="48974"/>
                  <a:pt x="10836" y="49010"/>
                </a:cubicBezTo>
                <a:cubicBezTo>
                  <a:pt x="10824" y="48986"/>
                  <a:pt x="10812" y="48950"/>
                  <a:pt x="10800" y="48902"/>
                </a:cubicBezTo>
                <a:close/>
                <a:moveTo>
                  <a:pt x="53055" y="51760"/>
                </a:moveTo>
                <a:cubicBezTo>
                  <a:pt x="53074" y="51760"/>
                  <a:pt x="53098" y="51771"/>
                  <a:pt x="53127" y="51796"/>
                </a:cubicBezTo>
                <a:cubicBezTo>
                  <a:pt x="53198" y="51843"/>
                  <a:pt x="53270" y="51891"/>
                  <a:pt x="53341" y="51927"/>
                </a:cubicBezTo>
                <a:cubicBezTo>
                  <a:pt x="53162" y="51879"/>
                  <a:pt x="53055" y="51855"/>
                  <a:pt x="52972" y="51843"/>
                </a:cubicBezTo>
                <a:cubicBezTo>
                  <a:pt x="52995" y="51797"/>
                  <a:pt x="53018" y="51760"/>
                  <a:pt x="53055" y="51760"/>
                </a:cubicBezTo>
                <a:close/>
                <a:moveTo>
                  <a:pt x="7335" y="54022"/>
                </a:moveTo>
                <a:cubicBezTo>
                  <a:pt x="7347" y="54058"/>
                  <a:pt x="7359" y="54082"/>
                  <a:pt x="7371" y="54105"/>
                </a:cubicBezTo>
                <a:cubicBezTo>
                  <a:pt x="7335" y="54105"/>
                  <a:pt x="7299" y="54082"/>
                  <a:pt x="7264" y="54070"/>
                </a:cubicBezTo>
                <a:cubicBezTo>
                  <a:pt x="7288" y="54046"/>
                  <a:pt x="7311" y="54034"/>
                  <a:pt x="7335" y="54022"/>
                </a:cubicBezTo>
                <a:close/>
                <a:moveTo>
                  <a:pt x="5049" y="54760"/>
                </a:moveTo>
                <a:lnTo>
                  <a:pt x="5049" y="54760"/>
                </a:lnTo>
                <a:cubicBezTo>
                  <a:pt x="4966" y="54823"/>
                  <a:pt x="4946" y="54858"/>
                  <a:pt x="4998" y="54858"/>
                </a:cubicBezTo>
                <a:cubicBezTo>
                  <a:pt x="5006" y="54858"/>
                  <a:pt x="5015" y="54857"/>
                  <a:pt x="5025" y="54856"/>
                </a:cubicBezTo>
                <a:cubicBezTo>
                  <a:pt x="5037" y="54856"/>
                  <a:pt x="5037" y="54796"/>
                  <a:pt x="5049" y="54760"/>
                </a:cubicBezTo>
                <a:close/>
                <a:moveTo>
                  <a:pt x="62223" y="55177"/>
                </a:moveTo>
                <a:cubicBezTo>
                  <a:pt x="62235" y="55189"/>
                  <a:pt x="62235" y="55201"/>
                  <a:pt x="62247" y="55201"/>
                </a:cubicBezTo>
                <a:cubicBezTo>
                  <a:pt x="62223" y="55201"/>
                  <a:pt x="62211" y="55213"/>
                  <a:pt x="62199" y="55213"/>
                </a:cubicBezTo>
                <a:cubicBezTo>
                  <a:pt x="62211" y="55201"/>
                  <a:pt x="62211" y="55189"/>
                  <a:pt x="62223" y="55177"/>
                </a:cubicBezTo>
                <a:close/>
                <a:moveTo>
                  <a:pt x="6156" y="56737"/>
                </a:moveTo>
                <a:cubicBezTo>
                  <a:pt x="6180" y="56737"/>
                  <a:pt x="6192" y="56749"/>
                  <a:pt x="6204" y="56749"/>
                </a:cubicBezTo>
                <a:cubicBezTo>
                  <a:pt x="6192" y="56749"/>
                  <a:pt x="6168" y="56749"/>
                  <a:pt x="6156" y="56737"/>
                </a:cubicBezTo>
                <a:close/>
                <a:moveTo>
                  <a:pt x="56246" y="57344"/>
                </a:moveTo>
                <a:cubicBezTo>
                  <a:pt x="56270" y="57344"/>
                  <a:pt x="56282" y="57344"/>
                  <a:pt x="56294" y="57356"/>
                </a:cubicBezTo>
                <a:cubicBezTo>
                  <a:pt x="56282" y="57356"/>
                  <a:pt x="56270" y="57356"/>
                  <a:pt x="56258" y="57368"/>
                </a:cubicBezTo>
                <a:cubicBezTo>
                  <a:pt x="56258" y="57356"/>
                  <a:pt x="56258" y="57344"/>
                  <a:pt x="56246" y="57344"/>
                </a:cubicBezTo>
                <a:close/>
                <a:moveTo>
                  <a:pt x="16896" y="57570"/>
                </a:moveTo>
                <a:lnTo>
                  <a:pt x="16896" y="57570"/>
                </a:lnTo>
                <a:cubicBezTo>
                  <a:pt x="16920" y="57582"/>
                  <a:pt x="16932" y="57582"/>
                  <a:pt x="16955" y="57594"/>
                </a:cubicBezTo>
                <a:lnTo>
                  <a:pt x="16908" y="57606"/>
                </a:lnTo>
                <a:cubicBezTo>
                  <a:pt x="16908" y="57594"/>
                  <a:pt x="16908" y="57582"/>
                  <a:pt x="16896" y="57570"/>
                </a:cubicBezTo>
                <a:close/>
                <a:moveTo>
                  <a:pt x="9514" y="58999"/>
                </a:moveTo>
                <a:cubicBezTo>
                  <a:pt x="9478" y="59035"/>
                  <a:pt x="9419" y="59058"/>
                  <a:pt x="9359" y="59070"/>
                </a:cubicBezTo>
                <a:cubicBezTo>
                  <a:pt x="9407" y="59047"/>
                  <a:pt x="9455" y="59023"/>
                  <a:pt x="9514" y="58999"/>
                </a:cubicBezTo>
                <a:close/>
                <a:moveTo>
                  <a:pt x="42375" y="59832"/>
                </a:moveTo>
                <a:cubicBezTo>
                  <a:pt x="42375" y="59832"/>
                  <a:pt x="42363" y="59844"/>
                  <a:pt x="42363" y="59844"/>
                </a:cubicBezTo>
                <a:cubicBezTo>
                  <a:pt x="42363" y="59844"/>
                  <a:pt x="42363" y="59844"/>
                  <a:pt x="42363" y="59832"/>
                </a:cubicBezTo>
                <a:close/>
                <a:moveTo>
                  <a:pt x="26838" y="61106"/>
                </a:moveTo>
                <a:cubicBezTo>
                  <a:pt x="26850" y="61118"/>
                  <a:pt x="26850" y="61118"/>
                  <a:pt x="26850" y="61118"/>
                </a:cubicBezTo>
                <a:cubicBezTo>
                  <a:pt x="26850" y="61118"/>
                  <a:pt x="26838" y="61130"/>
                  <a:pt x="26838" y="61130"/>
                </a:cubicBezTo>
                <a:cubicBezTo>
                  <a:pt x="26838" y="61118"/>
                  <a:pt x="26838" y="61118"/>
                  <a:pt x="26838" y="61106"/>
                </a:cubicBezTo>
                <a:close/>
                <a:moveTo>
                  <a:pt x="30755" y="61940"/>
                </a:moveTo>
                <a:cubicBezTo>
                  <a:pt x="30767" y="61940"/>
                  <a:pt x="30779" y="61952"/>
                  <a:pt x="30779" y="61952"/>
                </a:cubicBezTo>
                <a:cubicBezTo>
                  <a:pt x="30767" y="61952"/>
                  <a:pt x="30755" y="61964"/>
                  <a:pt x="30743" y="61964"/>
                </a:cubicBezTo>
                <a:cubicBezTo>
                  <a:pt x="30743" y="61964"/>
                  <a:pt x="30755" y="61952"/>
                  <a:pt x="30755" y="61940"/>
                </a:cubicBezTo>
                <a:close/>
                <a:moveTo>
                  <a:pt x="29624" y="61916"/>
                </a:moveTo>
                <a:cubicBezTo>
                  <a:pt x="29576" y="61940"/>
                  <a:pt x="29528" y="61964"/>
                  <a:pt x="29469" y="61987"/>
                </a:cubicBezTo>
                <a:cubicBezTo>
                  <a:pt x="29433" y="61987"/>
                  <a:pt x="29397" y="61975"/>
                  <a:pt x="29362" y="61952"/>
                </a:cubicBezTo>
                <a:cubicBezTo>
                  <a:pt x="29457" y="61940"/>
                  <a:pt x="29540" y="61928"/>
                  <a:pt x="29624" y="61916"/>
                </a:cubicBezTo>
                <a:close/>
                <a:moveTo>
                  <a:pt x="23480" y="64690"/>
                </a:moveTo>
                <a:lnTo>
                  <a:pt x="23480" y="64690"/>
                </a:lnTo>
                <a:cubicBezTo>
                  <a:pt x="23516" y="64702"/>
                  <a:pt x="23552" y="64714"/>
                  <a:pt x="23575" y="64738"/>
                </a:cubicBezTo>
                <a:cubicBezTo>
                  <a:pt x="23552" y="64738"/>
                  <a:pt x="23528" y="64750"/>
                  <a:pt x="23504" y="64762"/>
                </a:cubicBezTo>
                <a:cubicBezTo>
                  <a:pt x="23492" y="64738"/>
                  <a:pt x="23492" y="64714"/>
                  <a:pt x="23480" y="64690"/>
                </a:cubicBezTo>
                <a:close/>
                <a:moveTo>
                  <a:pt x="107016" y="0"/>
                </a:moveTo>
                <a:cubicBezTo>
                  <a:pt x="106900" y="0"/>
                  <a:pt x="106782" y="18"/>
                  <a:pt x="106657" y="27"/>
                </a:cubicBezTo>
                <a:cubicBezTo>
                  <a:pt x="106538" y="75"/>
                  <a:pt x="106407" y="135"/>
                  <a:pt x="106324" y="242"/>
                </a:cubicBezTo>
                <a:cubicBezTo>
                  <a:pt x="106312" y="248"/>
                  <a:pt x="106300" y="248"/>
                  <a:pt x="106287" y="248"/>
                </a:cubicBezTo>
                <a:cubicBezTo>
                  <a:pt x="106273" y="248"/>
                  <a:pt x="106258" y="248"/>
                  <a:pt x="106240" y="254"/>
                </a:cubicBezTo>
                <a:cubicBezTo>
                  <a:pt x="106145" y="289"/>
                  <a:pt x="106086" y="361"/>
                  <a:pt x="106038" y="444"/>
                </a:cubicBezTo>
                <a:cubicBezTo>
                  <a:pt x="105894" y="561"/>
                  <a:pt x="105771" y="732"/>
                  <a:pt x="105586" y="732"/>
                </a:cubicBezTo>
                <a:cubicBezTo>
                  <a:pt x="105526" y="732"/>
                  <a:pt x="105459" y="714"/>
                  <a:pt x="105383" y="670"/>
                </a:cubicBezTo>
                <a:cubicBezTo>
                  <a:pt x="105284" y="609"/>
                  <a:pt x="105181" y="578"/>
                  <a:pt x="105084" y="578"/>
                </a:cubicBezTo>
                <a:cubicBezTo>
                  <a:pt x="104937" y="578"/>
                  <a:pt x="104803" y="650"/>
                  <a:pt x="104716" y="801"/>
                </a:cubicBezTo>
                <a:cubicBezTo>
                  <a:pt x="104490" y="1147"/>
                  <a:pt x="104145" y="1087"/>
                  <a:pt x="103835" y="1170"/>
                </a:cubicBezTo>
                <a:cubicBezTo>
                  <a:pt x="103050" y="1266"/>
                  <a:pt x="102299" y="1516"/>
                  <a:pt x="101609" y="1897"/>
                </a:cubicBezTo>
                <a:cubicBezTo>
                  <a:pt x="101621" y="1956"/>
                  <a:pt x="101645" y="2016"/>
                  <a:pt x="101657" y="2075"/>
                </a:cubicBezTo>
                <a:cubicBezTo>
                  <a:pt x="101061" y="2254"/>
                  <a:pt x="100609" y="2671"/>
                  <a:pt x="100073" y="2932"/>
                </a:cubicBezTo>
                <a:cubicBezTo>
                  <a:pt x="99311" y="3302"/>
                  <a:pt x="98549" y="3694"/>
                  <a:pt x="97751" y="4028"/>
                </a:cubicBezTo>
                <a:cubicBezTo>
                  <a:pt x="97346" y="4195"/>
                  <a:pt x="96870" y="4254"/>
                  <a:pt x="96561" y="4599"/>
                </a:cubicBezTo>
                <a:cubicBezTo>
                  <a:pt x="96462" y="4586"/>
                  <a:pt x="96362" y="4578"/>
                  <a:pt x="96264" y="4578"/>
                </a:cubicBezTo>
                <a:cubicBezTo>
                  <a:pt x="95938" y="4578"/>
                  <a:pt x="95624" y="4660"/>
                  <a:pt x="95358" y="4861"/>
                </a:cubicBezTo>
                <a:cubicBezTo>
                  <a:pt x="94810" y="5290"/>
                  <a:pt x="94144" y="5504"/>
                  <a:pt x="93548" y="5838"/>
                </a:cubicBezTo>
                <a:cubicBezTo>
                  <a:pt x="93120" y="6100"/>
                  <a:pt x="92941" y="6469"/>
                  <a:pt x="92870" y="6885"/>
                </a:cubicBezTo>
                <a:cubicBezTo>
                  <a:pt x="93015" y="6852"/>
                  <a:pt x="93161" y="6765"/>
                  <a:pt x="93297" y="6765"/>
                </a:cubicBezTo>
                <a:cubicBezTo>
                  <a:pt x="93305" y="6765"/>
                  <a:pt x="93314" y="6766"/>
                  <a:pt x="93322" y="6766"/>
                </a:cubicBezTo>
                <a:cubicBezTo>
                  <a:pt x="93341" y="6767"/>
                  <a:pt x="93360" y="6767"/>
                  <a:pt x="93379" y="6767"/>
                </a:cubicBezTo>
                <a:cubicBezTo>
                  <a:pt x="94231" y="6767"/>
                  <a:pt x="95009" y="6265"/>
                  <a:pt x="95861" y="6265"/>
                </a:cubicBezTo>
                <a:cubicBezTo>
                  <a:pt x="95880" y="6265"/>
                  <a:pt x="95899" y="6266"/>
                  <a:pt x="95918" y="6266"/>
                </a:cubicBezTo>
                <a:cubicBezTo>
                  <a:pt x="96156" y="6266"/>
                  <a:pt x="96311" y="6040"/>
                  <a:pt x="96501" y="5909"/>
                </a:cubicBezTo>
                <a:cubicBezTo>
                  <a:pt x="96533" y="5913"/>
                  <a:pt x="96570" y="5913"/>
                  <a:pt x="96607" y="5913"/>
                </a:cubicBezTo>
                <a:cubicBezTo>
                  <a:pt x="96681" y="5913"/>
                  <a:pt x="96755" y="5913"/>
                  <a:pt x="96787" y="5945"/>
                </a:cubicBezTo>
                <a:cubicBezTo>
                  <a:pt x="96882" y="6028"/>
                  <a:pt x="96775" y="6135"/>
                  <a:pt x="96680" y="6195"/>
                </a:cubicBezTo>
                <a:cubicBezTo>
                  <a:pt x="96561" y="6278"/>
                  <a:pt x="96418" y="6350"/>
                  <a:pt x="96275" y="6397"/>
                </a:cubicBezTo>
                <a:cubicBezTo>
                  <a:pt x="95299" y="6719"/>
                  <a:pt x="94358" y="7123"/>
                  <a:pt x="93429" y="7552"/>
                </a:cubicBezTo>
                <a:cubicBezTo>
                  <a:pt x="93135" y="7672"/>
                  <a:pt x="92811" y="7891"/>
                  <a:pt x="92548" y="7891"/>
                </a:cubicBezTo>
                <a:cubicBezTo>
                  <a:pt x="92524" y="7891"/>
                  <a:pt x="92500" y="7890"/>
                  <a:pt x="92477" y="7885"/>
                </a:cubicBezTo>
                <a:cubicBezTo>
                  <a:pt x="92425" y="7878"/>
                  <a:pt x="92376" y="7875"/>
                  <a:pt x="92329" y="7875"/>
                </a:cubicBezTo>
                <a:cubicBezTo>
                  <a:pt x="91974" y="7875"/>
                  <a:pt x="91734" y="8057"/>
                  <a:pt x="91429" y="8183"/>
                </a:cubicBezTo>
                <a:cubicBezTo>
                  <a:pt x="90977" y="8374"/>
                  <a:pt x="90548" y="8612"/>
                  <a:pt x="90036" y="8683"/>
                </a:cubicBezTo>
                <a:cubicBezTo>
                  <a:pt x="89584" y="8743"/>
                  <a:pt x="89155" y="8957"/>
                  <a:pt x="88714" y="9100"/>
                </a:cubicBezTo>
                <a:cubicBezTo>
                  <a:pt x="88524" y="9159"/>
                  <a:pt x="88369" y="9267"/>
                  <a:pt x="88274" y="9433"/>
                </a:cubicBezTo>
                <a:cubicBezTo>
                  <a:pt x="87726" y="9624"/>
                  <a:pt x="87167" y="9790"/>
                  <a:pt x="86619" y="10005"/>
                </a:cubicBezTo>
                <a:cubicBezTo>
                  <a:pt x="85785" y="10326"/>
                  <a:pt x="84988" y="10707"/>
                  <a:pt x="84559" y="11505"/>
                </a:cubicBezTo>
                <a:cubicBezTo>
                  <a:pt x="85250" y="11326"/>
                  <a:pt x="85774" y="10826"/>
                  <a:pt x="86476" y="10672"/>
                </a:cubicBezTo>
                <a:cubicBezTo>
                  <a:pt x="86762" y="10398"/>
                  <a:pt x="87119" y="10338"/>
                  <a:pt x="87500" y="10326"/>
                </a:cubicBezTo>
                <a:cubicBezTo>
                  <a:pt x="87929" y="10314"/>
                  <a:pt x="88286" y="10171"/>
                  <a:pt x="88595" y="9933"/>
                </a:cubicBezTo>
                <a:cubicBezTo>
                  <a:pt x="88595" y="10088"/>
                  <a:pt x="88631" y="10243"/>
                  <a:pt x="88822" y="10326"/>
                </a:cubicBezTo>
                <a:lnTo>
                  <a:pt x="89488" y="10112"/>
                </a:lnTo>
                <a:cubicBezTo>
                  <a:pt x="89726" y="10017"/>
                  <a:pt x="90012" y="9957"/>
                  <a:pt x="90215" y="9802"/>
                </a:cubicBezTo>
                <a:cubicBezTo>
                  <a:pt x="90655" y="9481"/>
                  <a:pt x="91167" y="9362"/>
                  <a:pt x="91667" y="9195"/>
                </a:cubicBezTo>
                <a:cubicBezTo>
                  <a:pt x="91700" y="9303"/>
                  <a:pt x="91742" y="9450"/>
                  <a:pt x="91865" y="9450"/>
                </a:cubicBezTo>
                <a:cubicBezTo>
                  <a:pt x="91877" y="9450"/>
                  <a:pt x="91891" y="9449"/>
                  <a:pt x="91905" y="9445"/>
                </a:cubicBezTo>
                <a:cubicBezTo>
                  <a:pt x="92155" y="9398"/>
                  <a:pt x="92108" y="9207"/>
                  <a:pt x="92084" y="9052"/>
                </a:cubicBezTo>
                <a:cubicBezTo>
                  <a:pt x="92560" y="8898"/>
                  <a:pt x="93013" y="8719"/>
                  <a:pt x="93429" y="8433"/>
                </a:cubicBezTo>
                <a:cubicBezTo>
                  <a:pt x="93491" y="8391"/>
                  <a:pt x="93550" y="8372"/>
                  <a:pt x="93604" y="8372"/>
                </a:cubicBezTo>
                <a:cubicBezTo>
                  <a:pt x="93747" y="8372"/>
                  <a:pt x="93860" y="8501"/>
                  <a:pt x="93929" y="8647"/>
                </a:cubicBezTo>
                <a:cubicBezTo>
                  <a:pt x="93953" y="8649"/>
                  <a:pt x="93977" y="8649"/>
                  <a:pt x="93999" y="8649"/>
                </a:cubicBezTo>
                <a:cubicBezTo>
                  <a:pt x="94412" y="8649"/>
                  <a:pt x="94471" y="8440"/>
                  <a:pt x="94358" y="8124"/>
                </a:cubicBezTo>
                <a:cubicBezTo>
                  <a:pt x="94346" y="8112"/>
                  <a:pt x="94334" y="8112"/>
                  <a:pt x="94322" y="8100"/>
                </a:cubicBezTo>
                <a:cubicBezTo>
                  <a:pt x="94822" y="7933"/>
                  <a:pt x="95310" y="7755"/>
                  <a:pt x="95811" y="7588"/>
                </a:cubicBezTo>
                <a:cubicBezTo>
                  <a:pt x="95884" y="7577"/>
                  <a:pt x="95959" y="7565"/>
                  <a:pt x="96031" y="7565"/>
                </a:cubicBezTo>
                <a:cubicBezTo>
                  <a:pt x="96124" y="7565"/>
                  <a:pt x="96213" y="7586"/>
                  <a:pt x="96287" y="7659"/>
                </a:cubicBezTo>
                <a:cubicBezTo>
                  <a:pt x="96120" y="7719"/>
                  <a:pt x="95989" y="7802"/>
                  <a:pt x="95930" y="7957"/>
                </a:cubicBezTo>
                <a:cubicBezTo>
                  <a:pt x="95918" y="7957"/>
                  <a:pt x="95918" y="7945"/>
                  <a:pt x="95906" y="7945"/>
                </a:cubicBezTo>
                <a:cubicBezTo>
                  <a:pt x="95818" y="7927"/>
                  <a:pt x="95733" y="7918"/>
                  <a:pt x="95651" y="7918"/>
                </a:cubicBezTo>
                <a:cubicBezTo>
                  <a:pt x="95252" y="7918"/>
                  <a:pt x="94910" y="8119"/>
                  <a:pt x="94584" y="8386"/>
                </a:cubicBezTo>
                <a:cubicBezTo>
                  <a:pt x="94381" y="8550"/>
                  <a:pt x="94185" y="8754"/>
                  <a:pt x="93915" y="8754"/>
                </a:cubicBezTo>
                <a:cubicBezTo>
                  <a:pt x="93852" y="8754"/>
                  <a:pt x="93786" y="8743"/>
                  <a:pt x="93715" y="8719"/>
                </a:cubicBezTo>
                <a:cubicBezTo>
                  <a:pt x="93072" y="9052"/>
                  <a:pt x="92632" y="9576"/>
                  <a:pt x="92203" y="10112"/>
                </a:cubicBezTo>
                <a:cubicBezTo>
                  <a:pt x="92203" y="10160"/>
                  <a:pt x="92203" y="10207"/>
                  <a:pt x="92191" y="10255"/>
                </a:cubicBezTo>
                <a:cubicBezTo>
                  <a:pt x="92012" y="10302"/>
                  <a:pt x="91834" y="10338"/>
                  <a:pt x="91643" y="10386"/>
                </a:cubicBezTo>
                <a:cubicBezTo>
                  <a:pt x="91048" y="10648"/>
                  <a:pt x="90357" y="10755"/>
                  <a:pt x="89857" y="11160"/>
                </a:cubicBezTo>
                <a:cubicBezTo>
                  <a:pt x="89369" y="11576"/>
                  <a:pt x="88822" y="11803"/>
                  <a:pt x="88226" y="12005"/>
                </a:cubicBezTo>
                <a:cubicBezTo>
                  <a:pt x="88048" y="12065"/>
                  <a:pt x="87857" y="12136"/>
                  <a:pt x="87690" y="12219"/>
                </a:cubicBezTo>
                <a:cubicBezTo>
                  <a:pt x="87107" y="12517"/>
                  <a:pt x="86536" y="12838"/>
                  <a:pt x="85952" y="13136"/>
                </a:cubicBezTo>
                <a:cubicBezTo>
                  <a:pt x="85785" y="13219"/>
                  <a:pt x="85595" y="13255"/>
                  <a:pt x="85404" y="13303"/>
                </a:cubicBezTo>
                <a:cubicBezTo>
                  <a:pt x="85390" y="13307"/>
                  <a:pt x="85377" y="13309"/>
                  <a:pt x="85364" y="13309"/>
                </a:cubicBezTo>
                <a:cubicBezTo>
                  <a:pt x="85306" y="13309"/>
                  <a:pt x="85274" y="13264"/>
                  <a:pt x="85274" y="13196"/>
                </a:cubicBezTo>
                <a:cubicBezTo>
                  <a:pt x="85274" y="13160"/>
                  <a:pt x="85285" y="13124"/>
                  <a:pt x="85309" y="13100"/>
                </a:cubicBezTo>
                <a:cubicBezTo>
                  <a:pt x="85428" y="13005"/>
                  <a:pt x="85547" y="12922"/>
                  <a:pt x="85678" y="12838"/>
                </a:cubicBezTo>
                <a:cubicBezTo>
                  <a:pt x="85797" y="12767"/>
                  <a:pt x="86000" y="12743"/>
                  <a:pt x="85893" y="12565"/>
                </a:cubicBezTo>
                <a:cubicBezTo>
                  <a:pt x="85866" y="12527"/>
                  <a:pt x="85824" y="12514"/>
                  <a:pt x="85776" y="12514"/>
                </a:cubicBezTo>
                <a:cubicBezTo>
                  <a:pt x="85717" y="12514"/>
                  <a:pt x="85648" y="12533"/>
                  <a:pt x="85583" y="12553"/>
                </a:cubicBezTo>
                <a:cubicBezTo>
                  <a:pt x="85357" y="12612"/>
                  <a:pt x="85131" y="12636"/>
                  <a:pt x="84904" y="12672"/>
                </a:cubicBezTo>
                <a:lnTo>
                  <a:pt x="84797" y="12719"/>
                </a:lnTo>
                <a:lnTo>
                  <a:pt x="84690" y="12755"/>
                </a:lnTo>
                <a:cubicBezTo>
                  <a:pt x="84512" y="13089"/>
                  <a:pt x="83738" y="12886"/>
                  <a:pt x="83845" y="13446"/>
                </a:cubicBezTo>
                <a:cubicBezTo>
                  <a:pt x="83872" y="13580"/>
                  <a:pt x="83952" y="13618"/>
                  <a:pt x="84052" y="13618"/>
                </a:cubicBezTo>
                <a:cubicBezTo>
                  <a:pt x="84184" y="13618"/>
                  <a:pt x="84348" y="13550"/>
                  <a:pt x="84462" y="13550"/>
                </a:cubicBezTo>
                <a:cubicBezTo>
                  <a:pt x="84490" y="13550"/>
                  <a:pt x="84515" y="13554"/>
                  <a:pt x="84535" y="13565"/>
                </a:cubicBezTo>
                <a:cubicBezTo>
                  <a:pt x="84261" y="13779"/>
                  <a:pt x="83738" y="13743"/>
                  <a:pt x="83666" y="14208"/>
                </a:cubicBezTo>
                <a:lnTo>
                  <a:pt x="83607" y="14208"/>
                </a:lnTo>
                <a:cubicBezTo>
                  <a:pt x="83357" y="14339"/>
                  <a:pt x="83095" y="14422"/>
                  <a:pt x="82845" y="14529"/>
                </a:cubicBezTo>
                <a:cubicBezTo>
                  <a:pt x="82726" y="14589"/>
                  <a:pt x="82618" y="14660"/>
                  <a:pt x="82511" y="14732"/>
                </a:cubicBezTo>
                <a:cubicBezTo>
                  <a:pt x="82392" y="14767"/>
                  <a:pt x="82273" y="14803"/>
                  <a:pt x="82154" y="14851"/>
                </a:cubicBezTo>
                <a:cubicBezTo>
                  <a:pt x="82011" y="14898"/>
                  <a:pt x="81868" y="14958"/>
                  <a:pt x="81714" y="15017"/>
                </a:cubicBezTo>
                <a:lnTo>
                  <a:pt x="81714" y="14982"/>
                </a:lnTo>
                <a:cubicBezTo>
                  <a:pt x="81641" y="14955"/>
                  <a:pt x="81565" y="14947"/>
                  <a:pt x="81487" y="14947"/>
                </a:cubicBezTo>
                <a:cubicBezTo>
                  <a:pt x="81425" y="14947"/>
                  <a:pt x="81361" y="14952"/>
                  <a:pt x="81297" y="14958"/>
                </a:cubicBezTo>
                <a:cubicBezTo>
                  <a:pt x="81154" y="14982"/>
                  <a:pt x="81023" y="15017"/>
                  <a:pt x="80904" y="15089"/>
                </a:cubicBezTo>
                <a:cubicBezTo>
                  <a:pt x="80821" y="15136"/>
                  <a:pt x="80737" y="15184"/>
                  <a:pt x="80666" y="15232"/>
                </a:cubicBezTo>
                <a:cubicBezTo>
                  <a:pt x="80487" y="15363"/>
                  <a:pt x="80273" y="15446"/>
                  <a:pt x="80059" y="15482"/>
                </a:cubicBezTo>
                <a:cubicBezTo>
                  <a:pt x="79951" y="15494"/>
                  <a:pt x="79844" y="15494"/>
                  <a:pt x="79737" y="15505"/>
                </a:cubicBezTo>
                <a:cubicBezTo>
                  <a:pt x="79728" y="15469"/>
                  <a:pt x="79698" y="15454"/>
                  <a:pt x="79653" y="15454"/>
                </a:cubicBezTo>
                <a:cubicBezTo>
                  <a:pt x="79639" y="15454"/>
                  <a:pt x="79623" y="15455"/>
                  <a:pt x="79606" y="15458"/>
                </a:cubicBezTo>
                <a:cubicBezTo>
                  <a:pt x="79261" y="15529"/>
                  <a:pt x="78939" y="15613"/>
                  <a:pt x="78630" y="15755"/>
                </a:cubicBezTo>
                <a:cubicBezTo>
                  <a:pt x="78463" y="15815"/>
                  <a:pt x="78296" y="15875"/>
                  <a:pt x="78130" y="15958"/>
                </a:cubicBezTo>
                <a:cubicBezTo>
                  <a:pt x="78035" y="16006"/>
                  <a:pt x="77939" y="16053"/>
                  <a:pt x="77856" y="16113"/>
                </a:cubicBezTo>
                <a:cubicBezTo>
                  <a:pt x="77689" y="16244"/>
                  <a:pt x="77499" y="16339"/>
                  <a:pt x="77308" y="16434"/>
                </a:cubicBezTo>
                <a:cubicBezTo>
                  <a:pt x="77225" y="16458"/>
                  <a:pt x="77142" y="16494"/>
                  <a:pt x="77046" y="16517"/>
                </a:cubicBezTo>
                <a:cubicBezTo>
                  <a:pt x="77058" y="16529"/>
                  <a:pt x="77058" y="16553"/>
                  <a:pt x="77058" y="16565"/>
                </a:cubicBezTo>
                <a:lnTo>
                  <a:pt x="77046" y="16565"/>
                </a:lnTo>
                <a:cubicBezTo>
                  <a:pt x="76951" y="16625"/>
                  <a:pt x="76868" y="16672"/>
                  <a:pt x="76772" y="16732"/>
                </a:cubicBezTo>
                <a:cubicBezTo>
                  <a:pt x="76737" y="16756"/>
                  <a:pt x="76701" y="16768"/>
                  <a:pt x="76653" y="16791"/>
                </a:cubicBezTo>
                <a:cubicBezTo>
                  <a:pt x="76528" y="16660"/>
                  <a:pt x="76393" y="16615"/>
                  <a:pt x="76252" y="16615"/>
                </a:cubicBezTo>
                <a:cubicBezTo>
                  <a:pt x="76072" y="16615"/>
                  <a:pt x="75882" y="16689"/>
                  <a:pt x="75689" y="16756"/>
                </a:cubicBezTo>
                <a:cubicBezTo>
                  <a:pt x="75665" y="16768"/>
                  <a:pt x="75641" y="16768"/>
                  <a:pt x="75618" y="16779"/>
                </a:cubicBezTo>
                <a:cubicBezTo>
                  <a:pt x="75582" y="16779"/>
                  <a:pt x="75558" y="16791"/>
                  <a:pt x="75534" y="16803"/>
                </a:cubicBezTo>
                <a:cubicBezTo>
                  <a:pt x="75503" y="16806"/>
                  <a:pt x="75474" y="16807"/>
                  <a:pt x="75445" y="16807"/>
                </a:cubicBezTo>
                <a:cubicBezTo>
                  <a:pt x="75340" y="16807"/>
                  <a:pt x="75247" y="16788"/>
                  <a:pt x="75153" y="16732"/>
                </a:cubicBezTo>
                <a:cubicBezTo>
                  <a:pt x="75082" y="16756"/>
                  <a:pt x="75010" y="16791"/>
                  <a:pt x="74939" y="16815"/>
                </a:cubicBezTo>
                <a:cubicBezTo>
                  <a:pt x="74867" y="16839"/>
                  <a:pt x="74784" y="16863"/>
                  <a:pt x="74713" y="16887"/>
                </a:cubicBezTo>
                <a:cubicBezTo>
                  <a:pt x="74451" y="16958"/>
                  <a:pt x="74201" y="17029"/>
                  <a:pt x="74058" y="17268"/>
                </a:cubicBezTo>
                <a:cubicBezTo>
                  <a:pt x="73855" y="17339"/>
                  <a:pt x="73641" y="17422"/>
                  <a:pt x="73439" y="17494"/>
                </a:cubicBezTo>
                <a:cubicBezTo>
                  <a:pt x="73224" y="17577"/>
                  <a:pt x="73010" y="17660"/>
                  <a:pt x="72796" y="17744"/>
                </a:cubicBezTo>
                <a:cubicBezTo>
                  <a:pt x="71915" y="18315"/>
                  <a:pt x="70891" y="18577"/>
                  <a:pt x="69950" y="19018"/>
                </a:cubicBezTo>
                <a:cubicBezTo>
                  <a:pt x="69010" y="19458"/>
                  <a:pt x="67974" y="19696"/>
                  <a:pt x="66986" y="20030"/>
                </a:cubicBezTo>
                <a:cubicBezTo>
                  <a:pt x="66878" y="20069"/>
                  <a:pt x="66780" y="20090"/>
                  <a:pt x="66692" y="20090"/>
                </a:cubicBezTo>
                <a:cubicBezTo>
                  <a:pt x="66537" y="20090"/>
                  <a:pt x="66414" y="20023"/>
                  <a:pt x="66331" y="19863"/>
                </a:cubicBezTo>
                <a:cubicBezTo>
                  <a:pt x="66269" y="19826"/>
                  <a:pt x="66211" y="19809"/>
                  <a:pt x="66157" y="19809"/>
                </a:cubicBezTo>
                <a:cubicBezTo>
                  <a:pt x="66056" y="19809"/>
                  <a:pt x="65968" y="19869"/>
                  <a:pt x="65890" y="19970"/>
                </a:cubicBezTo>
                <a:cubicBezTo>
                  <a:pt x="65807" y="20125"/>
                  <a:pt x="65890" y="20280"/>
                  <a:pt x="65795" y="20435"/>
                </a:cubicBezTo>
                <a:cubicBezTo>
                  <a:pt x="65680" y="20530"/>
                  <a:pt x="65573" y="20562"/>
                  <a:pt x="65469" y="20562"/>
                </a:cubicBezTo>
                <a:cubicBezTo>
                  <a:pt x="65263" y="20562"/>
                  <a:pt x="65073" y="20435"/>
                  <a:pt x="64866" y="20435"/>
                </a:cubicBezTo>
                <a:cubicBezTo>
                  <a:pt x="64914" y="20375"/>
                  <a:pt x="64961" y="20316"/>
                  <a:pt x="65009" y="20268"/>
                </a:cubicBezTo>
                <a:cubicBezTo>
                  <a:pt x="64931" y="20205"/>
                  <a:pt x="64851" y="20183"/>
                  <a:pt x="64768" y="20183"/>
                </a:cubicBezTo>
                <a:cubicBezTo>
                  <a:pt x="64649" y="20183"/>
                  <a:pt x="64524" y="20228"/>
                  <a:pt x="64390" y="20256"/>
                </a:cubicBezTo>
                <a:cubicBezTo>
                  <a:pt x="64226" y="20294"/>
                  <a:pt x="64113" y="20318"/>
                  <a:pt x="64031" y="20318"/>
                </a:cubicBezTo>
                <a:cubicBezTo>
                  <a:pt x="63880" y="20318"/>
                  <a:pt x="63827" y="20237"/>
                  <a:pt x="63735" y="20006"/>
                </a:cubicBezTo>
                <a:cubicBezTo>
                  <a:pt x="63759" y="19970"/>
                  <a:pt x="63795" y="19946"/>
                  <a:pt x="63818" y="19911"/>
                </a:cubicBezTo>
                <a:cubicBezTo>
                  <a:pt x="63830" y="19887"/>
                  <a:pt x="63842" y="19863"/>
                  <a:pt x="63854" y="19851"/>
                </a:cubicBezTo>
                <a:cubicBezTo>
                  <a:pt x="63914" y="19839"/>
                  <a:pt x="63961" y="19827"/>
                  <a:pt x="64009" y="19827"/>
                </a:cubicBezTo>
                <a:cubicBezTo>
                  <a:pt x="64235" y="19804"/>
                  <a:pt x="64223" y="19804"/>
                  <a:pt x="64521" y="19423"/>
                </a:cubicBezTo>
                <a:cubicBezTo>
                  <a:pt x="64604" y="19327"/>
                  <a:pt x="64783" y="19292"/>
                  <a:pt x="64914" y="19220"/>
                </a:cubicBezTo>
                <a:cubicBezTo>
                  <a:pt x="64985" y="19030"/>
                  <a:pt x="65140" y="18994"/>
                  <a:pt x="65331" y="18994"/>
                </a:cubicBezTo>
                <a:cubicBezTo>
                  <a:pt x="65450" y="18982"/>
                  <a:pt x="65521" y="18911"/>
                  <a:pt x="65545" y="18815"/>
                </a:cubicBezTo>
                <a:cubicBezTo>
                  <a:pt x="65569" y="18780"/>
                  <a:pt x="65581" y="18732"/>
                  <a:pt x="65604" y="18696"/>
                </a:cubicBezTo>
                <a:cubicBezTo>
                  <a:pt x="65557" y="18673"/>
                  <a:pt x="65521" y="18661"/>
                  <a:pt x="65473" y="18637"/>
                </a:cubicBezTo>
                <a:lnTo>
                  <a:pt x="65473" y="18637"/>
                </a:lnTo>
                <a:cubicBezTo>
                  <a:pt x="65503" y="18650"/>
                  <a:pt x="65532" y="18656"/>
                  <a:pt x="65559" y="18656"/>
                </a:cubicBezTo>
                <a:cubicBezTo>
                  <a:pt x="65607" y="18656"/>
                  <a:pt x="65650" y="18635"/>
                  <a:pt x="65688" y="18589"/>
                </a:cubicBezTo>
                <a:cubicBezTo>
                  <a:pt x="65807" y="18506"/>
                  <a:pt x="65878" y="18411"/>
                  <a:pt x="65878" y="18280"/>
                </a:cubicBezTo>
                <a:lnTo>
                  <a:pt x="65878" y="18280"/>
                </a:lnTo>
                <a:cubicBezTo>
                  <a:pt x="65652" y="18327"/>
                  <a:pt x="65533" y="18458"/>
                  <a:pt x="65473" y="18637"/>
                </a:cubicBezTo>
                <a:cubicBezTo>
                  <a:pt x="65412" y="18647"/>
                  <a:pt x="65350" y="18675"/>
                  <a:pt x="65289" y="18675"/>
                </a:cubicBezTo>
                <a:cubicBezTo>
                  <a:pt x="65279" y="18675"/>
                  <a:pt x="65269" y="18674"/>
                  <a:pt x="65259" y="18673"/>
                </a:cubicBezTo>
                <a:cubicBezTo>
                  <a:pt x="65184" y="18663"/>
                  <a:pt x="65112" y="18657"/>
                  <a:pt x="65043" y="18657"/>
                </a:cubicBezTo>
                <a:cubicBezTo>
                  <a:pt x="64696" y="18657"/>
                  <a:pt x="64430" y="18791"/>
                  <a:pt x="64271" y="19149"/>
                </a:cubicBezTo>
                <a:cubicBezTo>
                  <a:pt x="64235" y="19220"/>
                  <a:pt x="64080" y="19268"/>
                  <a:pt x="63985" y="19315"/>
                </a:cubicBezTo>
                <a:cubicBezTo>
                  <a:pt x="63900" y="19277"/>
                  <a:pt x="63814" y="19263"/>
                  <a:pt x="63726" y="19263"/>
                </a:cubicBezTo>
                <a:cubicBezTo>
                  <a:pt x="63569" y="19263"/>
                  <a:pt x="63408" y="19309"/>
                  <a:pt x="63247" y="19339"/>
                </a:cubicBezTo>
                <a:cubicBezTo>
                  <a:pt x="62163" y="19554"/>
                  <a:pt x="61187" y="20006"/>
                  <a:pt x="60342" y="20708"/>
                </a:cubicBezTo>
                <a:cubicBezTo>
                  <a:pt x="60175" y="20863"/>
                  <a:pt x="59997" y="20994"/>
                  <a:pt x="59806" y="21125"/>
                </a:cubicBezTo>
                <a:cubicBezTo>
                  <a:pt x="59758" y="21149"/>
                  <a:pt x="59699" y="21161"/>
                  <a:pt x="59651" y="21173"/>
                </a:cubicBezTo>
                <a:cubicBezTo>
                  <a:pt x="59549" y="21127"/>
                  <a:pt x="59449" y="21108"/>
                  <a:pt x="59350" y="21108"/>
                </a:cubicBezTo>
                <a:cubicBezTo>
                  <a:pt x="59140" y="21108"/>
                  <a:pt x="58937" y="21195"/>
                  <a:pt x="58734" y="21292"/>
                </a:cubicBezTo>
                <a:cubicBezTo>
                  <a:pt x="58211" y="21649"/>
                  <a:pt x="57580" y="21756"/>
                  <a:pt x="57008" y="22030"/>
                </a:cubicBezTo>
                <a:cubicBezTo>
                  <a:pt x="56437" y="22387"/>
                  <a:pt x="55782" y="22637"/>
                  <a:pt x="55401" y="23209"/>
                </a:cubicBezTo>
                <a:cubicBezTo>
                  <a:pt x="55329" y="23233"/>
                  <a:pt x="55258" y="23268"/>
                  <a:pt x="55186" y="23292"/>
                </a:cubicBezTo>
                <a:cubicBezTo>
                  <a:pt x="55127" y="23423"/>
                  <a:pt x="54924" y="23447"/>
                  <a:pt x="54829" y="23566"/>
                </a:cubicBezTo>
                <a:cubicBezTo>
                  <a:pt x="54805" y="23566"/>
                  <a:pt x="54776" y="23561"/>
                  <a:pt x="54745" y="23561"/>
                </a:cubicBezTo>
                <a:cubicBezTo>
                  <a:pt x="54730" y="23561"/>
                  <a:pt x="54714" y="23562"/>
                  <a:pt x="54698" y="23566"/>
                </a:cubicBezTo>
                <a:cubicBezTo>
                  <a:pt x="54472" y="23578"/>
                  <a:pt x="54258" y="23626"/>
                  <a:pt x="54127" y="23828"/>
                </a:cubicBezTo>
                <a:cubicBezTo>
                  <a:pt x="53448" y="24042"/>
                  <a:pt x="52900" y="24530"/>
                  <a:pt x="52198" y="24697"/>
                </a:cubicBezTo>
                <a:cubicBezTo>
                  <a:pt x="51876" y="25054"/>
                  <a:pt x="51305" y="24947"/>
                  <a:pt x="50972" y="25292"/>
                </a:cubicBezTo>
                <a:cubicBezTo>
                  <a:pt x="50960" y="25280"/>
                  <a:pt x="50948" y="25269"/>
                  <a:pt x="50924" y="25269"/>
                </a:cubicBezTo>
                <a:cubicBezTo>
                  <a:pt x="49936" y="25364"/>
                  <a:pt x="49043" y="25697"/>
                  <a:pt x="48317" y="26388"/>
                </a:cubicBezTo>
                <a:cubicBezTo>
                  <a:pt x="48090" y="26590"/>
                  <a:pt x="47816" y="26721"/>
                  <a:pt x="47531" y="26852"/>
                </a:cubicBezTo>
                <a:cubicBezTo>
                  <a:pt x="46578" y="27281"/>
                  <a:pt x="45650" y="27745"/>
                  <a:pt x="44721" y="28186"/>
                </a:cubicBezTo>
                <a:cubicBezTo>
                  <a:pt x="43852" y="28436"/>
                  <a:pt x="42959" y="28638"/>
                  <a:pt x="42161" y="29055"/>
                </a:cubicBezTo>
                <a:cubicBezTo>
                  <a:pt x="41637" y="29329"/>
                  <a:pt x="41018" y="29483"/>
                  <a:pt x="40625" y="29960"/>
                </a:cubicBezTo>
                <a:cubicBezTo>
                  <a:pt x="39363" y="30424"/>
                  <a:pt x="38030" y="30662"/>
                  <a:pt x="36791" y="31198"/>
                </a:cubicBezTo>
                <a:cubicBezTo>
                  <a:pt x="36648" y="31261"/>
                  <a:pt x="36500" y="31304"/>
                  <a:pt x="36350" y="31304"/>
                </a:cubicBezTo>
                <a:cubicBezTo>
                  <a:pt x="36275" y="31304"/>
                  <a:pt x="36200" y="31293"/>
                  <a:pt x="36125" y="31269"/>
                </a:cubicBezTo>
                <a:cubicBezTo>
                  <a:pt x="35160" y="31567"/>
                  <a:pt x="34196" y="31877"/>
                  <a:pt x="33243" y="32174"/>
                </a:cubicBezTo>
                <a:cubicBezTo>
                  <a:pt x="32660" y="32329"/>
                  <a:pt x="32088" y="32543"/>
                  <a:pt x="31493" y="32579"/>
                </a:cubicBezTo>
                <a:cubicBezTo>
                  <a:pt x="31041" y="32972"/>
                  <a:pt x="30445" y="32936"/>
                  <a:pt x="29921" y="33103"/>
                </a:cubicBezTo>
                <a:cubicBezTo>
                  <a:pt x="29528" y="33389"/>
                  <a:pt x="29528" y="33401"/>
                  <a:pt x="29814" y="33734"/>
                </a:cubicBezTo>
                <a:cubicBezTo>
                  <a:pt x="29005" y="33758"/>
                  <a:pt x="28207" y="33770"/>
                  <a:pt x="27409" y="34055"/>
                </a:cubicBezTo>
                <a:cubicBezTo>
                  <a:pt x="27375" y="34065"/>
                  <a:pt x="27337" y="34068"/>
                  <a:pt x="27299" y="34068"/>
                </a:cubicBezTo>
                <a:cubicBezTo>
                  <a:pt x="27192" y="34068"/>
                  <a:pt x="27074" y="34040"/>
                  <a:pt x="26969" y="34032"/>
                </a:cubicBezTo>
                <a:cubicBezTo>
                  <a:pt x="26895" y="33970"/>
                  <a:pt x="26815" y="33947"/>
                  <a:pt x="26728" y="33947"/>
                </a:cubicBezTo>
                <a:cubicBezTo>
                  <a:pt x="26647" y="33947"/>
                  <a:pt x="26561" y="33967"/>
                  <a:pt x="26469" y="33996"/>
                </a:cubicBezTo>
                <a:cubicBezTo>
                  <a:pt x="26469" y="34401"/>
                  <a:pt x="26457" y="34413"/>
                  <a:pt x="26088" y="34413"/>
                </a:cubicBezTo>
                <a:lnTo>
                  <a:pt x="25873" y="34413"/>
                </a:lnTo>
                <a:cubicBezTo>
                  <a:pt x="25909" y="34532"/>
                  <a:pt x="25957" y="34651"/>
                  <a:pt x="25992" y="34782"/>
                </a:cubicBezTo>
                <a:cubicBezTo>
                  <a:pt x="26111" y="34972"/>
                  <a:pt x="26254" y="35115"/>
                  <a:pt x="26433" y="35151"/>
                </a:cubicBezTo>
                <a:cubicBezTo>
                  <a:pt x="26020" y="35263"/>
                  <a:pt x="25626" y="35586"/>
                  <a:pt x="25205" y="35586"/>
                </a:cubicBezTo>
                <a:cubicBezTo>
                  <a:pt x="25043" y="35586"/>
                  <a:pt x="24878" y="35538"/>
                  <a:pt x="24706" y="35413"/>
                </a:cubicBezTo>
                <a:cubicBezTo>
                  <a:pt x="24373" y="35758"/>
                  <a:pt x="23933" y="35889"/>
                  <a:pt x="23492" y="36032"/>
                </a:cubicBezTo>
                <a:cubicBezTo>
                  <a:pt x="21920" y="36544"/>
                  <a:pt x="20349" y="37068"/>
                  <a:pt x="18777" y="37580"/>
                </a:cubicBezTo>
                <a:cubicBezTo>
                  <a:pt x="18110" y="37806"/>
                  <a:pt x="17444" y="38020"/>
                  <a:pt x="16777" y="38234"/>
                </a:cubicBezTo>
                <a:cubicBezTo>
                  <a:pt x="15824" y="38699"/>
                  <a:pt x="15015" y="39318"/>
                  <a:pt x="14360" y="40116"/>
                </a:cubicBezTo>
                <a:cubicBezTo>
                  <a:pt x="14241" y="40259"/>
                  <a:pt x="14157" y="40389"/>
                  <a:pt x="14205" y="40580"/>
                </a:cubicBezTo>
                <a:cubicBezTo>
                  <a:pt x="14253" y="40770"/>
                  <a:pt x="14253" y="40973"/>
                  <a:pt x="14277" y="41175"/>
                </a:cubicBezTo>
                <a:cubicBezTo>
                  <a:pt x="14074" y="41366"/>
                  <a:pt x="13800" y="41497"/>
                  <a:pt x="13729" y="41771"/>
                </a:cubicBezTo>
                <a:cubicBezTo>
                  <a:pt x="13812" y="41830"/>
                  <a:pt x="13896" y="41866"/>
                  <a:pt x="14003" y="41890"/>
                </a:cubicBezTo>
                <a:cubicBezTo>
                  <a:pt x="14284" y="41898"/>
                  <a:pt x="14559" y="41958"/>
                  <a:pt x="14845" y="41958"/>
                </a:cubicBezTo>
                <a:cubicBezTo>
                  <a:pt x="14970" y="41958"/>
                  <a:pt x="15098" y="41946"/>
                  <a:pt x="15229" y="41913"/>
                </a:cubicBezTo>
                <a:lnTo>
                  <a:pt x="15229" y="41913"/>
                </a:lnTo>
                <a:cubicBezTo>
                  <a:pt x="15193" y="42318"/>
                  <a:pt x="15003" y="42616"/>
                  <a:pt x="14598" y="42842"/>
                </a:cubicBezTo>
                <a:cubicBezTo>
                  <a:pt x="14324" y="42997"/>
                  <a:pt x="14062" y="43140"/>
                  <a:pt x="13765" y="43235"/>
                </a:cubicBezTo>
                <a:cubicBezTo>
                  <a:pt x="13145" y="43437"/>
                  <a:pt x="12526" y="43628"/>
                  <a:pt x="11919" y="43830"/>
                </a:cubicBezTo>
                <a:cubicBezTo>
                  <a:pt x="11741" y="43902"/>
                  <a:pt x="11586" y="43997"/>
                  <a:pt x="11526" y="44176"/>
                </a:cubicBezTo>
                <a:cubicBezTo>
                  <a:pt x="11383" y="44223"/>
                  <a:pt x="11240" y="44283"/>
                  <a:pt x="11098" y="44330"/>
                </a:cubicBezTo>
                <a:cubicBezTo>
                  <a:pt x="10586" y="44759"/>
                  <a:pt x="9657" y="44926"/>
                  <a:pt x="9824" y="45807"/>
                </a:cubicBezTo>
                <a:cubicBezTo>
                  <a:pt x="9910" y="45816"/>
                  <a:pt x="10011" y="45864"/>
                  <a:pt x="10079" y="45864"/>
                </a:cubicBezTo>
                <a:cubicBezTo>
                  <a:pt x="10095" y="45864"/>
                  <a:pt x="10110" y="45861"/>
                  <a:pt x="10121" y="45854"/>
                </a:cubicBezTo>
                <a:cubicBezTo>
                  <a:pt x="10419" y="45676"/>
                  <a:pt x="10752" y="45509"/>
                  <a:pt x="10943" y="45271"/>
                </a:cubicBezTo>
                <a:cubicBezTo>
                  <a:pt x="11217" y="44926"/>
                  <a:pt x="11621" y="44783"/>
                  <a:pt x="11955" y="44557"/>
                </a:cubicBezTo>
                <a:cubicBezTo>
                  <a:pt x="12032" y="44503"/>
                  <a:pt x="12096" y="44482"/>
                  <a:pt x="12152" y="44482"/>
                </a:cubicBezTo>
                <a:cubicBezTo>
                  <a:pt x="12296" y="44482"/>
                  <a:pt x="12384" y="44624"/>
                  <a:pt x="12479" y="44735"/>
                </a:cubicBezTo>
                <a:cubicBezTo>
                  <a:pt x="12503" y="44795"/>
                  <a:pt x="12526" y="44854"/>
                  <a:pt x="12562" y="44914"/>
                </a:cubicBezTo>
                <a:cubicBezTo>
                  <a:pt x="12157" y="45473"/>
                  <a:pt x="11562" y="45866"/>
                  <a:pt x="11002" y="46271"/>
                </a:cubicBezTo>
                <a:cubicBezTo>
                  <a:pt x="10967" y="46497"/>
                  <a:pt x="10717" y="46605"/>
                  <a:pt x="10609" y="46783"/>
                </a:cubicBezTo>
                <a:cubicBezTo>
                  <a:pt x="9514" y="47128"/>
                  <a:pt x="8442" y="47605"/>
                  <a:pt x="7276" y="47724"/>
                </a:cubicBezTo>
                <a:cubicBezTo>
                  <a:pt x="7085" y="47736"/>
                  <a:pt x="6907" y="47843"/>
                  <a:pt x="6716" y="47902"/>
                </a:cubicBezTo>
                <a:cubicBezTo>
                  <a:pt x="6609" y="47926"/>
                  <a:pt x="6585" y="47962"/>
                  <a:pt x="6764" y="48129"/>
                </a:cubicBezTo>
                <a:cubicBezTo>
                  <a:pt x="6764" y="48130"/>
                  <a:pt x="6765" y="48130"/>
                  <a:pt x="6767" y="48130"/>
                </a:cubicBezTo>
                <a:cubicBezTo>
                  <a:pt x="6787" y="48130"/>
                  <a:pt x="6895" y="48035"/>
                  <a:pt x="6985" y="48035"/>
                </a:cubicBezTo>
                <a:cubicBezTo>
                  <a:pt x="7034" y="48035"/>
                  <a:pt x="7077" y="48064"/>
                  <a:pt x="7097" y="48152"/>
                </a:cubicBezTo>
                <a:cubicBezTo>
                  <a:pt x="6692" y="48283"/>
                  <a:pt x="6299" y="48474"/>
                  <a:pt x="5871" y="48498"/>
                </a:cubicBezTo>
                <a:cubicBezTo>
                  <a:pt x="5359" y="48510"/>
                  <a:pt x="4894" y="48676"/>
                  <a:pt x="4406" y="48843"/>
                </a:cubicBezTo>
                <a:cubicBezTo>
                  <a:pt x="4180" y="48843"/>
                  <a:pt x="3942" y="48855"/>
                  <a:pt x="3704" y="48855"/>
                </a:cubicBezTo>
                <a:cubicBezTo>
                  <a:pt x="3618" y="48807"/>
                  <a:pt x="3531" y="48790"/>
                  <a:pt x="3445" y="48790"/>
                </a:cubicBezTo>
                <a:cubicBezTo>
                  <a:pt x="3292" y="48790"/>
                  <a:pt x="3137" y="48845"/>
                  <a:pt x="2978" y="48891"/>
                </a:cubicBezTo>
                <a:cubicBezTo>
                  <a:pt x="2817" y="48936"/>
                  <a:pt x="2656" y="49002"/>
                  <a:pt x="2502" y="49002"/>
                </a:cubicBezTo>
                <a:cubicBezTo>
                  <a:pt x="2416" y="49002"/>
                  <a:pt x="2332" y="48982"/>
                  <a:pt x="2251" y="48926"/>
                </a:cubicBezTo>
                <a:cubicBezTo>
                  <a:pt x="2001" y="48938"/>
                  <a:pt x="1763" y="48938"/>
                  <a:pt x="1513" y="48938"/>
                </a:cubicBezTo>
                <a:cubicBezTo>
                  <a:pt x="1215" y="48974"/>
                  <a:pt x="822" y="48879"/>
                  <a:pt x="906" y="49367"/>
                </a:cubicBezTo>
                <a:lnTo>
                  <a:pt x="918" y="49367"/>
                </a:lnTo>
                <a:cubicBezTo>
                  <a:pt x="1013" y="49402"/>
                  <a:pt x="1108" y="49438"/>
                  <a:pt x="1203" y="49474"/>
                </a:cubicBezTo>
                <a:lnTo>
                  <a:pt x="1203" y="49462"/>
                </a:lnTo>
                <a:cubicBezTo>
                  <a:pt x="1356" y="49424"/>
                  <a:pt x="1510" y="49422"/>
                  <a:pt x="1664" y="49422"/>
                </a:cubicBezTo>
                <a:cubicBezTo>
                  <a:pt x="1681" y="49422"/>
                  <a:pt x="1698" y="49422"/>
                  <a:pt x="1715" y="49422"/>
                </a:cubicBezTo>
                <a:cubicBezTo>
                  <a:pt x="1929" y="49422"/>
                  <a:pt x="2141" y="49418"/>
                  <a:pt x="2346" y="49319"/>
                </a:cubicBezTo>
                <a:lnTo>
                  <a:pt x="2346" y="49319"/>
                </a:lnTo>
                <a:cubicBezTo>
                  <a:pt x="2287" y="49772"/>
                  <a:pt x="2275" y="50224"/>
                  <a:pt x="2073" y="50665"/>
                </a:cubicBezTo>
                <a:cubicBezTo>
                  <a:pt x="2132" y="50641"/>
                  <a:pt x="2204" y="50629"/>
                  <a:pt x="2275" y="50605"/>
                </a:cubicBezTo>
                <a:cubicBezTo>
                  <a:pt x="2579" y="50793"/>
                  <a:pt x="2936" y="50806"/>
                  <a:pt x="3296" y="50806"/>
                </a:cubicBezTo>
                <a:cubicBezTo>
                  <a:pt x="3356" y="50806"/>
                  <a:pt x="3417" y="50806"/>
                  <a:pt x="3477" y="50806"/>
                </a:cubicBezTo>
                <a:cubicBezTo>
                  <a:pt x="3537" y="50806"/>
                  <a:pt x="3597" y="50806"/>
                  <a:pt x="3656" y="50807"/>
                </a:cubicBezTo>
                <a:cubicBezTo>
                  <a:pt x="3710" y="50809"/>
                  <a:pt x="3765" y="50810"/>
                  <a:pt x="3820" y="50810"/>
                </a:cubicBezTo>
                <a:cubicBezTo>
                  <a:pt x="4068" y="50810"/>
                  <a:pt x="4322" y="50794"/>
                  <a:pt x="4573" y="50794"/>
                </a:cubicBezTo>
                <a:cubicBezTo>
                  <a:pt x="4926" y="50794"/>
                  <a:pt x="5273" y="50827"/>
                  <a:pt x="5585" y="50986"/>
                </a:cubicBezTo>
                <a:cubicBezTo>
                  <a:pt x="5876" y="50900"/>
                  <a:pt x="6166" y="50804"/>
                  <a:pt x="6466" y="50804"/>
                </a:cubicBezTo>
                <a:cubicBezTo>
                  <a:pt x="6497" y="50804"/>
                  <a:pt x="6529" y="50805"/>
                  <a:pt x="6561" y="50807"/>
                </a:cubicBezTo>
                <a:cubicBezTo>
                  <a:pt x="6575" y="50808"/>
                  <a:pt x="6589" y="50808"/>
                  <a:pt x="6603" y="50808"/>
                </a:cubicBezTo>
                <a:cubicBezTo>
                  <a:pt x="6886" y="50808"/>
                  <a:pt x="7157" y="50695"/>
                  <a:pt x="7419" y="50593"/>
                </a:cubicBezTo>
                <a:cubicBezTo>
                  <a:pt x="7555" y="50738"/>
                  <a:pt x="7719" y="50817"/>
                  <a:pt x="7909" y="50817"/>
                </a:cubicBezTo>
                <a:cubicBezTo>
                  <a:pt x="8001" y="50817"/>
                  <a:pt x="8100" y="50799"/>
                  <a:pt x="8204" y="50760"/>
                </a:cubicBezTo>
                <a:cubicBezTo>
                  <a:pt x="8276" y="50748"/>
                  <a:pt x="8347" y="50724"/>
                  <a:pt x="8419" y="50712"/>
                </a:cubicBezTo>
                <a:cubicBezTo>
                  <a:pt x="8502" y="50831"/>
                  <a:pt x="8716" y="50998"/>
                  <a:pt x="8419" y="51105"/>
                </a:cubicBezTo>
                <a:cubicBezTo>
                  <a:pt x="7657" y="51355"/>
                  <a:pt x="6883" y="51593"/>
                  <a:pt x="6109" y="51772"/>
                </a:cubicBezTo>
                <a:cubicBezTo>
                  <a:pt x="5013" y="52034"/>
                  <a:pt x="3906" y="52129"/>
                  <a:pt x="2799" y="52224"/>
                </a:cubicBezTo>
                <a:cubicBezTo>
                  <a:pt x="2406" y="52260"/>
                  <a:pt x="2025" y="52320"/>
                  <a:pt x="1680" y="52486"/>
                </a:cubicBezTo>
                <a:cubicBezTo>
                  <a:pt x="1272" y="52701"/>
                  <a:pt x="884" y="52886"/>
                  <a:pt x="428" y="52886"/>
                </a:cubicBezTo>
                <a:cubicBezTo>
                  <a:pt x="378" y="52886"/>
                  <a:pt x="327" y="52884"/>
                  <a:pt x="275" y="52879"/>
                </a:cubicBezTo>
                <a:cubicBezTo>
                  <a:pt x="271" y="52879"/>
                  <a:pt x="268" y="52878"/>
                  <a:pt x="264" y="52878"/>
                </a:cubicBezTo>
                <a:cubicBezTo>
                  <a:pt x="190" y="52878"/>
                  <a:pt x="59" y="52990"/>
                  <a:pt x="37" y="53070"/>
                </a:cubicBezTo>
                <a:cubicBezTo>
                  <a:pt x="1" y="53141"/>
                  <a:pt x="49" y="53308"/>
                  <a:pt x="108" y="53320"/>
                </a:cubicBezTo>
                <a:cubicBezTo>
                  <a:pt x="477" y="53427"/>
                  <a:pt x="703" y="53641"/>
                  <a:pt x="965" y="53879"/>
                </a:cubicBezTo>
                <a:cubicBezTo>
                  <a:pt x="1207" y="54112"/>
                  <a:pt x="1518" y="54275"/>
                  <a:pt x="1886" y="54275"/>
                </a:cubicBezTo>
                <a:cubicBezTo>
                  <a:pt x="2045" y="54275"/>
                  <a:pt x="2215" y="54245"/>
                  <a:pt x="2394" y="54177"/>
                </a:cubicBezTo>
                <a:cubicBezTo>
                  <a:pt x="3073" y="54236"/>
                  <a:pt x="3751" y="54284"/>
                  <a:pt x="4430" y="54332"/>
                </a:cubicBezTo>
                <a:cubicBezTo>
                  <a:pt x="4502" y="54320"/>
                  <a:pt x="4573" y="54296"/>
                  <a:pt x="4656" y="54272"/>
                </a:cubicBezTo>
                <a:cubicBezTo>
                  <a:pt x="4799" y="54415"/>
                  <a:pt x="4990" y="54546"/>
                  <a:pt x="5049" y="54760"/>
                </a:cubicBezTo>
                <a:cubicBezTo>
                  <a:pt x="5383" y="54760"/>
                  <a:pt x="5716" y="54748"/>
                  <a:pt x="6049" y="54736"/>
                </a:cubicBezTo>
                <a:lnTo>
                  <a:pt x="6049" y="54736"/>
                </a:lnTo>
                <a:cubicBezTo>
                  <a:pt x="6049" y="54963"/>
                  <a:pt x="5621" y="54879"/>
                  <a:pt x="5668" y="55141"/>
                </a:cubicBezTo>
                <a:cubicBezTo>
                  <a:pt x="5752" y="55129"/>
                  <a:pt x="5835" y="55129"/>
                  <a:pt x="5906" y="55117"/>
                </a:cubicBezTo>
                <a:cubicBezTo>
                  <a:pt x="5973" y="55112"/>
                  <a:pt x="6048" y="55093"/>
                  <a:pt x="6114" y="55093"/>
                </a:cubicBezTo>
                <a:cubicBezTo>
                  <a:pt x="6190" y="55093"/>
                  <a:pt x="6256" y="55118"/>
                  <a:pt x="6287" y="55213"/>
                </a:cubicBezTo>
                <a:cubicBezTo>
                  <a:pt x="6335" y="55356"/>
                  <a:pt x="6192" y="55463"/>
                  <a:pt x="6073" y="55546"/>
                </a:cubicBezTo>
                <a:cubicBezTo>
                  <a:pt x="5871" y="55701"/>
                  <a:pt x="5585" y="55725"/>
                  <a:pt x="5442" y="55999"/>
                </a:cubicBezTo>
                <a:cubicBezTo>
                  <a:pt x="5252" y="56332"/>
                  <a:pt x="4990" y="56653"/>
                  <a:pt x="4763" y="56987"/>
                </a:cubicBezTo>
                <a:cubicBezTo>
                  <a:pt x="4680" y="57106"/>
                  <a:pt x="4585" y="57213"/>
                  <a:pt x="4525" y="57344"/>
                </a:cubicBezTo>
                <a:cubicBezTo>
                  <a:pt x="4442" y="57499"/>
                  <a:pt x="4525" y="57594"/>
                  <a:pt x="4692" y="57630"/>
                </a:cubicBezTo>
                <a:cubicBezTo>
                  <a:pt x="4728" y="57689"/>
                  <a:pt x="4752" y="57749"/>
                  <a:pt x="4787" y="57808"/>
                </a:cubicBezTo>
                <a:cubicBezTo>
                  <a:pt x="4632" y="57975"/>
                  <a:pt x="4644" y="58118"/>
                  <a:pt x="4787" y="58249"/>
                </a:cubicBezTo>
                <a:cubicBezTo>
                  <a:pt x="5013" y="58427"/>
                  <a:pt x="5049" y="58689"/>
                  <a:pt x="5121" y="58939"/>
                </a:cubicBezTo>
                <a:cubicBezTo>
                  <a:pt x="5097" y="59035"/>
                  <a:pt x="5061" y="59118"/>
                  <a:pt x="5037" y="59213"/>
                </a:cubicBezTo>
                <a:cubicBezTo>
                  <a:pt x="4966" y="59308"/>
                  <a:pt x="4894" y="59404"/>
                  <a:pt x="4823" y="59499"/>
                </a:cubicBezTo>
                <a:cubicBezTo>
                  <a:pt x="4752" y="59523"/>
                  <a:pt x="4668" y="59547"/>
                  <a:pt x="4585" y="59570"/>
                </a:cubicBezTo>
                <a:cubicBezTo>
                  <a:pt x="4573" y="59511"/>
                  <a:pt x="4537" y="59451"/>
                  <a:pt x="4513" y="59404"/>
                </a:cubicBezTo>
                <a:cubicBezTo>
                  <a:pt x="4483" y="59378"/>
                  <a:pt x="4452" y="59366"/>
                  <a:pt x="4421" y="59366"/>
                </a:cubicBezTo>
                <a:cubicBezTo>
                  <a:pt x="4380" y="59366"/>
                  <a:pt x="4340" y="59387"/>
                  <a:pt x="4299" y="59428"/>
                </a:cubicBezTo>
                <a:cubicBezTo>
                  <a:pt x="4180" y="59547"/>
                  <a:pt x="4049" y="59666"/>
                  <a:pt x="3918" y="59785"/>
                </a:cubicBezTo>
                <a:cubicBezTo>
                  <a:pt x="3620" y="59618"/>
                  <a:pt x="3406" y="59344"/>
                  <a:pt x="3025" y="59273"/>
                </a:cubicBezTo>
                <a:cubicBezTo>
                  <a:pt x="2739" y="59475"/>
                  <a:pt x="2775" y="59713"/>
                  <a:pt x="2978" y="59856"/>
                </a:cubicBezTo>
                <a:cubicBezTo>
                  <a:pt x="3283" y="60083"/>
                  <a:pt x="3605" y="60318"/>
                  <a:pt x="4037" y="60318"/>
                </a:cubicBezTo>
                <a:cubicBezTo>
                  <a:pt x="4127" y="60318"/>
                  <a:pt x="4222" y="60307"/>
                  <a:pt x="4323" y="60285"/>
                </a:cubicBezTo>
                <a:lnTo>
                  <a:pt x="4335" y="60285"/>
                </a:lnTo>
                <a:cubicBezTo>
                  <a:pt x="4418" y="60320"/>
                  <a:pt x="4502" y="60368"/>
                  <a:pt x="4597" y="60416"/>
                </a:cubicBezTo>
                <a:cubicBezTo>
                  <a:pt x="4744" y="60605"/>
                  <a:pt x="4834" y="60700"/>
                  <a:pt x="4935" y="60700"/>
                </a:cubicBezTo>
                <a:cubicBezTo>
                  <a:pt x="5038" y="60700"/>
                  <a:pt x="5155" y="60602"/>
                  <a:pt x="5359" y="60404"/>
                </a:cubicBezTo>
                <a:cubicBezTo>
                  <a:pt x="5418" y="60380"/>
                  <a:pt x="5466" y="60368"/>
                  <a:pt x="5525" y="60356"/>
                </a:cubicBezTo>
                <a:cubicBezTo>
                  <a:pt x="5623" y="60699"/>
                  <a:pt x="5826" y="60897"/>
                  <a:pt x="6186" y="60897"/>
                </a:cubicBezTo>
                <a:cubicBezTo>
                  <a:pt x="6264" y="60897"/>
                  <a:pt x="6349" y="60887"/>
                  <a:pt x="6442" y="60868"/>
                </a:cubicBezTo>
                <a:cubicBezTo>
                  <a:pt x="6549" y="60880"/>
                  <a:pt x="6645" y="60916"/>
                  <a:pt x="6728" y="60963"/>
                </a:cubicBezTo>
                <a:lnTo>
                  <a:pt x="6740" y="60975"/>
                </a:lnTo>
                <a:cubicBezTo>
                  <a:pt x="6895" y="61039"/>
                  <a:pt x="7056" y="61057"/>
                  <a:pt x="7221" y="61057"/>
                </a:cubicBezTo>
                <a:cubicBezTo>
                  <a:pt x="7451" y="61057"/>
                  <a:pt x="7687" y="61021"/>
                  <a:pt x="7920" y="61021"/>
                </a:cubicBezTo>
                <a:cubicBezTo>
                  <a:pt x="8020" y="61021"/>
                  <a:pt x="8119" y="61028"/>
                  <a:pt x="8216" y="61047"/>
                </a:cubicBezTo>
                <a:cubicBezTo>
                  <a:pt x="7583" y="61264"/>
                  <a:pt x="6956" y="61504"/>
                  <a:pt x="6308" y="61504"/>
                </a:cubicBezTo>
                <a:cubicBezTo>
                  <a:pt x="6140" y="61504"/>
                  <a:pt x="5971" y="61488"/>
                  <a:pt x="5799" y="61452"/>
                </a:cubicBezTo>
                <a:cubicBezTo>
                  <a:pt x="5743" y="61438"/>
                  <a:pt x="5685" y="61433"/>
                  <a:pt x="5626" y="61433"/>
                </a:cubicBezTo>
                <a:cubicBezTo>
                  <a:pt x="5535" y="61433"/>
                  <a:pt x="5441" y="61444"/>
                  <a:pt x="5347" y="61452"/>
                </a:cubicBezTo>
                <a:cubicBezTo>
                  <a:pt x="5287" y="61463"/>
                  <a:pt x="5192" y="61523"/>
                  <a:pt x="5180" y="61571"/>
                </a:cubicBezTo>
                <a:cubicBezTo>
                  <a:pt x="5133" y="61690"/>
                  <a:pt x="5228" y="61761"/>
                  <a:pt x="5335" y="61773"/>
                </a:cubicBezTo>
                <a:cubicBezTo>
                  <a:pt x="5966" y="61809"/>
                  <a:pt x="6609" y="61833"/>
                  <a:pt x="7240" y="61868"/>
                </a:cubicBezTo>
                <a:cubicBezTo>
                  <a:pt x="7311" y="62047"/>
                  <a:pt x="7419" y="62225"/>
                  <a:pt x="7276" y="62416"/>
                </a:cubicBezTo>
                <a:cubicBezTo>
                  <a:pt x="7097" y="62666"/>
                  <a:pt x="7288" y="62690"/>
                  <a:pt x="7466" y="62702"/>
                </a:cubicBezTo>
                <a:cubicBezTo>
                  <a:pt x="7645" y="62702"/>
                  <a:pt x="7823" y="62678"/>
                  <a:pt x="8002" y="62654"/>
                </a:cubicBezTo>
                <a:cubicBezTo>
                  <a:pt x="8073" y="62642"/>
                  <a:pt x="8145" y="62618"/>
                  <a:pt x="8228" y="62595"/>
                </a:cubicBezTo>
                <a:cubicBezTo>
                  <a:pt x="8312" y="62630"/>
                  <a:pt x="8407" y="62666"/>
                  <a:pt x="8502" y="62702"/>
                </a:cubicBezTo>
                <a:lnTo>
                  <a:pt x="8514" y="62702"/>
                </a:lnTo>
                <a:cubicBezTo>
                  <a:pt x="8573" y="62857"/>
                  <a:pt x="8669" y="62987"/>
                  <a:pt x="8871" y="63011"/>
                </a:cubicBezTo>
                <a:cubicBezTo>
                  <a:pt x="9140" y="63036"/>
                  <a:pt x="9409" y="63088"/>
                  <a:pt x="9686" y="63088"/>
                </a:cubicBezTo>
                <a:cubicBezTo>
                  <a:pt x="9813" y="63088"/>
                  <a:pt x="9942" y="63077"/>
                  <a:pt x="10074" y="63047"/>
                </a:cubicBezTo>
                <a:cubicBezTo>
                  <a:pt x="10169" y="63083"/>
                  <a:pt x="10264" y="63107"/>
                  <a:pt x="10359" y="63154"/>
                </a:cubicBezTo>
                <a:cubicBezTo>
                  <a:pt x="10431" y="63130"/>
                  <a:pt x="10502" y="63118"/>
                  <a:pt x="10574" y="63095"/>
                </a:cubicBezTo>
                <a:cubicBezTo>
                  <a:pt x="11052" y="62985"/>
                  <a:pt x="11527" y="62949"/>
                  <a:pt x="11998" y="62949"/>
                </a:cubicBezTo>
                <a:cubicBezTo>
                  <a:pt x="12945" y="62949"/>
                  <a:pt x="13881" y="63096"/>
                  <a:pt x="14820" y="63096"/>
                </a:cubicBezTo>
                <a:cubicBezTo>
                  <a:pt x="15450" y="63096"/>
                  <a:pt x="16081" y="63030"/>
                  <a:pt x="16717" y="62809"/>
                </a:cubicBezTo>
                <a:lnTo>
                  <a:pt x="16717" y="62809"/>
                </a:lnTo>
                <a:cubicBezTo>
                  <a:pt x="16122" y="63452"/>
                  <a:pt x="15265" y="63749"/>
                  <a:pt x="14658" y="64333"/>
                </a:cubicBezTo>
                <a:cubicBezTo>
                  <a:pt x="14646" y="64321"/>
                  <a:pt x="14634" y="64321"/>
                  <a:pt x="14622" y="64309"/>
                </a:cubicBezTo>
                <a:cubicBezTo>
                  <a:pt x="14546" y="64234"/>
                  <a:pt x="14461" y="64205"/>
                  <a:pt x="14369" y="64205"/>
                </a:cubicBezTo>
                <a:cubicBezTo>
                  <a:pt x="14287" y="64205"/>
                  <a:pt x="14200" y="64228"/>
                  <a:pt x="14110" y="64261"/>
                </a:cubicBezTo>
                <a:cubicBezTo>
                  <a:pt x="13753" y="64369"/>
                  <a:pt x="13372" y="64404"/>
                  <a:pt x="13003" y="64464"/>
                </a:cubicBezTo>
                <a:cubicBezTo>
                  <a:pt x="12514" y="64535"/>
                  <a:pt x="12026" y="64488"/>
                  <a:pt x="11538" y="64666"/>
                </a:cubicBezTo>
                <a:cubicBezTo>
                  <a:pt x="11169" y="64809"/>
                  <a:pt x="11336" y="64964"/>
                  <a:pt x="11455" y="65119"/>
                </a:cubicBezTo>
                <a:cubicBezTo>
                  <a:pt x="11550" y="65154"/>
                  <a:pt x="11645" y="65202"/>
                  <a:pt x="11752" y="65238"/>
                </a:cubicBezTo>
                <a:cubicBezTo>
                  <a:pt x="11824" y="65214"/>
                  <a:pt x="11883" y="65190"/>
                  <a:pt x="11955" y="65166"/>
                </a:cubicBezTo>
                <a:cubicBezTo>
                  <a:pt x="12204" y="65148"/>
                  <a:pt x="12454" y="65022"/>
                  <a:pt x="12703" y="65022"/>
                </a:cubicBezTo>
                <a:cubicBezTo>
                  <a:pt x="12775" y="65022"/>
                  <a:pt x="12847" y="65032"/>
                  <a:pt x="12919" y="65059"/>
                </a:cubicBezTo>
                <a:cubicBezTo>
                  <a:pt x="13050" y="65012"/>
                  <a:pt x="13181" y="64976"/>
                  <a:pt x="13324" y="64928"/>
                </a:cubicBezTo>
                <a:cubicBezTo>
                  <a:pt x="13324" y="64940"/>
                  <a:pt x="13324" y="64940"/>
                  <a:pt x="13324" y="64952"/>
                </a:cubicBezTo>
                <a:cubicBezTo>
                  <a:pt x="13743" y="65058"/>
                  <a:pt x="14166" y="65153"/>
                  <a:pt x="14587" y="65153"/>
                </a:cubicBezTo>
                <a:cubicBezTo>
                  <a:pt x="15014" y="65153"/>
                  <a:pt x="15440" y="65055"/>
                  <a:pt x="15860" y="64773"/>
                </a:cubicBezTo>
                <a:cubicBezTo>
                  <a:pt x="15896" y="64797"/>
                  <a:pt x="15932" y="64821"/>
                  <a:pt x="15967" y="64845"/>
                </a:cubicBezTo>
                <a:cubicBezTo>
                  <a:pt x="16255" y="64880"/>
                  <a:pt x="16543" y="64896"/>
                  <a:pt x="16830" y="64896"/>
                </a:cubicBezTo>
                <a:cubicBezTo>
                  <a:pt x="17896" y="64896"/>
                  <a:pt x="18956" y="64682"/>
                  <a:pt x="20015" y="64476"/>
                </a:cubicBezTo>
                <a:cubicBezTo>
                  <a:pt x="20123" y="64440"/>
                  <a:pt x="20230" y="64404"/>
                  <a:pt x="20337" y="64369"/>
                </a:cubicBezTo>
                <a:cubicBezTo>
                  <a:pt x="20444" y="64333"/>
                  <a:pt x="20551" y="64297"/>
                  <a:pt x="20646" y="64250"/>
                </a:cubicBezTo>
                <a:cubicBezTo>
                  <a:pt x="20742" y="64214"/>
                  <a:pt x="20837" y="64190"/>
                  <a:pt x="20944" y="64142"/>
                </a:cubicBezTo>
                <a:cubicBezTo>
                  <a:pt x="21063" y="64107"/>
                  <a:pt x="21182" y="64071"/>
                  <a:pt x="21313" y="64059"/>
                </a:cubicBezTo>
                <a:lnTo>
                  <a:pt x="21313" y="64059"/>
                </a:lnTo>
                <a:cubicBezTo>
                  <a:pt x="21206" y="64214"/>
                  <a:pt x="21051" y="64273"/>
                  <a:pt x="20873" y="64333"/>
                </a:cubicBezTo>
                <a:cubicBezTo>
                  <a:pt x="20182" y="64583"/>
                  <a:pt x="19480" y="64821"/>
                  <a:pt x="18789" y="65059"/>
                </a:cubicBezTo>
                <a:cubicBezTo>
                  <a:pt x="18706" y="65071"/>
                  <a:pt x="18634" y="65083"/>
                  <a:pt x="18551" y="65095"/>
                </a:cubicBezTo>
                <a:cubicBezTo>
                  <a:pt x="18487" y="65084"/>
                  <a:pt x="18424" y="65045"/>
                  <a:pt x="18368" y="65045"/>
                </a:cubicBezTo>
                <a:cubicBezTo>
                  <a:pt x="18362" y="65045"/>
                  <a:pt x="18355" y="65046"/>
                  <a:pt x="18348" y="65047"/>
                </a:cubicBezTo>
                <a:cubicBezTo>
                  <a:pt x="17479" y="65285"/>
                  <a:pt x="16574" y="65321"/>
                  <a:pt x="15717" y="65619"/>
                </a:cubicBezTo>
                <a:cubicBezTo>
                  <a:pt x="15681" y="65607"/>
                  <a:pt x="15646" y="65583"/>
                  <a:pt x="15622" y="65559"/>
                </a:cubicBezTo>
                <a:cubicBezTo>
                  <a:pt x="15104" y="65507"/>
                  <a:pt x="14586" y="65465"/>
                  <a:pt x="14067" y="65465"/>
                </a:cubicBezTo>
                <a:cubicBezTo>
                  <a:pt x="13276" y="65465"/>
                  <a:pt x="12484" y="65564"/>
                  <a:pt x="11693" y="65881"/>
                </a:cubicBezTo>
                <a:cubicBezTo>
                  <a:pt x="11598" y="65845"/>
                  <a:pt x="11502" y="65809"/>
                  <a:pt x="11419" y="65774"/>
                </a:cubicBezTo>
                <a:cubicBezTo>
                  <a:pt x="11356" y="65748"/>
                  <a:pt x="11293" y="65738"/>
                  <a:pt x="11232" y="65738"/>
                </a:cubicBezTo>
                <a:cubicBezTo>
                  <a:pt x="10946" y="65738"/>
                  <a:pt x="10682" y="65967"/>
                  <a:pt x="10400" y="65967"/>
                </a:cubicBezTo>
                <a:cubicBezTo>
                  <a:pt x="10348" y="65967"/>
                  <a:pt x="10294" y="65959"/>
                  <a:pt x="10240" y="65940"/>
                </a:cubicBezTo>
                <a:cubicBezTo>
                  <a:pt x="10169" y="65964"/>
                  <a:pt x="10097" y="65976"/>
                  <a:pt x="10026" y="65988"/>
                </a:cubicBezTo>
                <a:cubicBezTo>
                  <a:pt x="9669" y="66047"/>
                  <a:pt x="9478" y="66262"/>
                  <a:pt x="9478" y="66607"/>
                </a:cubicBezTo>
                <a:cubicBezTo>
                  <a:pt x="9645" y="66738"/>
                  <a:pt x="9824" y="66821"/>
                  <a:pt x="10050" y="66845"/>
                </a:cubicBezTo>
                <a:cubicBezTo>
                  <a:pt x="10193" y="66833"/>
                  <a:pt x="10347" y="66809"/>
                  <a:pt x="10502" y="66797"/>
                </a:cubicBezTo>
                <a:cubicBezTo>
                  <a:pt x="10841" y="66773"/>
                  <a:pt x="11180" y="66764"/>
                  <a:pt x="11517" y="66764"/>
                </a:cubicBezTo>
                <a:cubicBezTo>
                  <a:pt x="12330" y="66764"/>
                  <a:pt x="13139" y="66816"/>
                  <a:pt x="13955" y="66833"/>
                </a:cubicBezTo>
                <a:cubicBezTo>
                  <a:pt x="14062" y="66797"/>
                  <a:pt x="14169" y="66762"/>
                  <a:pt x="14277" y="66726"/>
                </a:cubicBezTo>
                <a:cubicBezTo>
                  <a:pt x="14692" y="66576"/>
                  <a:pt x="15091" y="66473"/>
                  <a:pt x="15504" y="66473"/>
                </a:cubicBezTo>
                <a:cubicBezTo>
                  <a:pt x="15682" y="66473"/>
                  <a:pt x="15864" y="66492"/>
                  <a:pt x="16051" y="66536"/>
                </a:cubicBezTo>
                <a:cubicBezTo>
                  <a:pt x="16267" y="66587"/>
                  <a:pt x="16491" y="66612"/>
                  <a:pt x="16719" y="66612"/>
                </a:cubicBezTo>
                <a:cubicBezTo>
                  <a:pt x="17130" y="66612"/>
                  <a:pt x="17554" y="66530"/>
                  <a:pt x="17967" y="66369"/>
                </a:cubicBezTo>
                <a:cubicBezTo>
                  <a:pt x="18198" y="66377"/>
                  <a:pt x="18454" y="66441"/>
                  <a:pt x="18690" y="66441"/>
                </a:cubicBezTo>
                <a:cubicBezTo>
                  <a:pt x="18782" y="66441"/>
                  <a:pt x="18872" y="66431"/>
                  <a:pt x="18956" y="66405"/>
                </a:cubicBezTo>
                <a:cubicBezTo>
                  <a:pt x="19825" y="66119"/>
                  <a:pt x="20742" y="66095"/>
                  <a:pt x="21611" y="65797"/>
                </a:cubicBezTo>
                <a:cubicBezTo>
                  <a:pt x="22075" y="65643"/>
                  <a:pt x="22551" y="65500"/>
                  <a:pt x="23016" y="65345"/>
                </a:cubicBezTo>
                <a:cubicBezTo>
                  <a:pt x="23223" y="65405"/>
                  <a:pt x="23434" y="65427"/>
                  <a:pt x="23646" y="65427"/>
                </a:cubicBezTo>
                <a:cubicBezTo>
                  <a:pt x="24152" y="65427"/>
                  <a:pt x="24668" y="65300"/>
                  <a:pt x="25171" y="65250"/>
                </a:cubicBezTo>
                <a:cubicBezTo>
                  <a:pt x="25838" y="65179"/>
                  <a:pt x="26505" y="65025"/>
                  <a:pt x="27172" y="65025"/>
                </a:cubicBezTo>
                <a:cubicBezTo>
                  <a:pt x="27410" y="65025"/>
                  <a:pt x="27647" y="65045"/>
                  <a:pt x="27885" y="65095"/>
                </a:cubicBezTo>
                <a:cubicBezTo>
                  <a:pt x="27929" y="65103"/>
                  <a:pt x="27978" y="65107"/>
                  <a:pt x="28029" y="65107"/>
                </a:cubicBezTo>
                <a:cubicBezTo>
                  <a:pt x="28131" y="65107"/>
                  <a:pt x="28243" y="65091"/>
                  <a:pt x="28338" y="65059"/>
                </a:cubicBezTo>
                <a:cubicBezTo>
                  <a:pt x="28897" y="64845"/>
                  <a:pt x="29481" y="64857"/>
                  <a:pt x="30040" y="64797"/>
                </a:cubicBezTo>
                <a:cubicBezTo>
                  <a:pt x="30469" y="64750"/>
                  <a:pt x="30874" y="64654"/>
                  <a:pt x="31279" y="64523"/>
                </a:cubicBezTo>
                <a:cubicBezTo>
                  <a:pt x="32576" y="64107"/>
                  <a:pt x="33934" y="63976"/>
                  <a:pt x="35208" y="63464"/>
                </a:cubicBezTo>
                <a:cubicBezTo>
                  <a:pt x="35303" y="63428"/>
                  <a:pt x="35434" y="63416"/>
                  <a:pt x="35541" y="63416"/>
                </a:cubicBezTo>
                <a:cubicBezTo>
                  <a:pt x="35557" y="63417"/>
                  <a:pt x="35572" y="63417"/>
                  <a:pt x="35588" y="63417"/>
                </a:cubicBezTo>
                <a:cubicBezTo>
                  <a:pt x="35999" y="63417"/>
                  <a:pt x="36389" y="63268"/>
                  <a:pt x="36779" y="63142"/>
                </a:cubicBezTo>
                <a:cubicBezTo>
                  <a:pt x="38482" y="62583"/>
                  <a:pt x="40185" y="62023"/>
                  <a:pt x="41887" y="61463"/>
                </a:cubicBezTo>
                <a:lnTo>
                  <a:pt x="42113" y="61392"/>
                </a:lnTo>
                <a:cubicBezTo>
                  <a:pt x="43197" y="61202"/>
                  <a:pt x="44221" y="60844"/>
                  <a:pt x="45221" y="60380"/>
                </a:cubicBezTo>
                <a:cubicBezTo>
                  <a:pt x="45375" y="60326"/>
                  <a:pt x="45534" y="60257"/>
                  <a:pt x="45692" y="60257"/>
                </a:cubicBezTo>
                <a:cubicBezTo>
                  <a:pt x="45778" y="60257"/>
                  <a:pt x="45863" y="60278"/>
                  <a:pt x="45947" y="60332"/>
                </a:cubicBezTo>
                <a:cubicBezTo>
                  <a:pt x="46531" y="60154"/>
                  <a:pt x="47126" y="59975"/>
                  <a:pt x="47709" y="59785"/>
                </a:cubicBezTo>
                <a:cubicBezTo>
                  <a:pt x="47912" y="59844"/>
                  <a:pt x="48174" y="59844"/>
                  <a:pt x="48317" y="59963"/>
                </a:cubicBezTo>
                <a:cubicBezTo>
                  <a:pt x="48493" y="60107"/>
                  <a:pt x="48675" y="60161"/>
                  <a:pt x="48863" y="60161"/>
                </a:cubicBezTo>
                <a:cubicBezTo>
                  <a:pt x="49080" y="60161"/>
                  <a:pt x="49307" y="60088"/>
                  <a:pt x="49543" y="59999"/>
                </a:cubicBezTo>
                <a:cubicBezTo>
                  <a:pt x="49745" y="59928"/>
                  <a:pt x="49971" y="59868"/>
                  <a:pt x="50186" y="59797"/>
                </a:cubicBezTo>
                <a:cubicBezTo>
                  <a:pt x="50280" y="59812"/>
                  <a:pt x="50371" y="59820"/>
                  <a:pt x="50460" y="59820"/>
                </a:cubicBezTo>
                <a:cubicBezTo>
                  <a:pt x="50857" y="59820"/>
                  <a:pt x="51206" y="59667"/>
                  <a:pt x="51507" y="59356"/>
                </a:cubicBezTo>
                <a:cubicBezTo>
                  <a:pt x="51948" y="59201"/>
                  <a:pt x="52388" y="59070"/>
                  <a:pt x="52758" y="58785"/>
                </a:cubicBezTo>
                <a:cubicBezTo>
                  <a:pt x="52841" y="58725"/>
                  <a:pt x="52930" y="58698"/>
                  <a:pt x="53021" y="58698"/>
                </a:cubicBezTo>
                <a:cubicBezTo>
                  <a:pt x="53112" y="58698"/>
                  <a:pt x="53204" y="58725"/>
                  <a:pt x="53293" y="58773"/>
                </a:cubicBezTo>
                <a:cubicBezTo>
                  <a:pt x="53877" y="58582"/>
                  <a:pt x="54460" y="58332"/>
                  <a:pt x="55055" y="58237"/>
                </a:cubicBezTo>
                <a:cubicBezTo>
                  <a:pt x="56258" y="58058"/>
                  <a:pt x="57437" y="57773"/>
                  <a:pt x="58615" y="57439"/>
                </a:cubicBezTo>
                <a:cubicBezTo>
                  <a:pt x="58851" y="57366"/>
                  <a:pt x="59077" y="57315"/>
                  <a:pt x="59303" y="57315"/>
                </a:cubicBezTo>
                <a:cubicBezTo>
                  <a:pt x="59442" y="57315"/>
                  <a:pt x="59582" y="57334"/>
                  <a:pt x="59723" y="57380"/>
                </a:cubicBezTo>
                <a:cubicBezTo>
                  <a:pt x="59750" y="57388"/>
                  <a:pt x="59779" y="57391"/>
                  <a:pt x="59811" y="57391"/>
                </a:cubicBezTo>
                <a:cubicBezTo>
                  <a:pt x="59921" y="57391"/>
                  <a:pt x="60053" y="57353"/>
                  <a:pt x="60163" y="57344"/>
                </a:cubicBezTo>
                <a:cubicBezTo>
                  <a:pt x="60199" y="57213"/>
                  <a:pt x="60175" y="57046"/>
                  <a:pt x="60258" y="56963"/>
                </a:cubicBezTo>
                <a:cubicBezTo>
                  <a:pt x="60604" y="56594"/>
                  <a:pt x="60961" y="56213"/>
                  <a:pt x="61497" y="56070"/>
                </a:cubicBezTo>
                <a:cubicBezTo>
                  <a:pt x="61580" y="56046"/>
                  <a:pt x="61640" y="56022"/>
                  <a:pt x="61711" y="55999"/>
                </a:cubicBezTo>
                <a:cubicBezTo>
                  <a:pt x="62116" y="55891"/>
                  <a:pt x="62485" y="55749"/>
                  <a:pt x="62771" y="55451"/>
                </a:cubicBezTo>
                <a:cubicBezTo>
                  <a:pt x="63687" y="55046"/>
                  <a:pt x="64604" y="54665"/>
                  <a:pt x="65509" y="54260"/>
                </a:cubicBezTo>
                <a:cubicBezTo>
                  <a:pt x="65608" y="54216"/>
                  <a:pt x="65692" y="54196"/>
                  <a:pt x="65769" y="54196"/>
                </a:cubicBezTo>
                <a:cubicBezTo>
                  <a:pt x="65896" y="54196"/>
                  <a:pt x="66000" y="54250"/>
                  <a:pt x="66104" y="54332"/>
                </a:cubicBezTo>
                <a:cubicBezTo>
                  <a:pt x="66521" y="54213"/>
                  <a:pt x="66509" y="53736"/>
                  <a:pt x="66866" y="53582"/>
                </a:cubicBezTo>
                <a:cubicBezTo>
                  <a:pt x="67632" y="53240"/>
                  <a:pt x="68328" y="52688"/>
                  <a:pt x="69219" y="52688"/>
                </a:cubicBezTo>
                <a:cubicBezTo>
                  <a:pt x="69229" y="52688"/>
                  <a:pt x="69238" y="52688"/>
                  <a:pt x="69248" y="52689"/>
                </a:cubicBezTo>
                <a:cubicBezTo>
                  <a:pt x="69545" y="52581"/>
                  <a:pt x="69831" y="52486"/>
                  <a:pt x="70129" y="52391"/>
                </a:cubicBezTo>
                <a:cubicBezTo>
                  <a:pt x="70331" y="52117"/>
                  <a:pt x="70700" y="52153"/>
                  <a:pt x="70962" y="51986"/>
                </a:cubicBezTo>
                <a:cubicBezTo>
                  <a:pt x="71177" y="51831"/>
                  <a:pt x="71462" y="51748"/>
                  <a:pt x="71569" y="51498"/>
                </a:cubicBezTo>
                <a:cubicBezTo>
                  <a:pt x="71641" y="51474"/>
                  <a:pt x="71712" y="51450"/>
                  <a:pt x="71784" y="51427"/>
                </a:cubicBezTo>
                <a:cubicBezTo>
                  <a:pt x="71831" y="51355"/>
                  <a:pt x="71891" y="51296"/>
                  <a:pt x="71974" y="51260"/>
                </a:cubicBezTo>
                <a:cubicBezTo>
                  <a:pt x="72058" y="51224"/>
                  <a:pt x="72117" y="51177"/>
                  <a:pt x="72177" y="51117"/>
                </a:cubicBezTo>
                <a:cubicBezTo>
                  <a:pt x="72391" y="51034"/>
                  <a:pt x="72593" y="50950"/>
                  <a:pt x="72808" y="50867"/>
                </a:cubicBezTo>
                <a:cubicBezTo>
                  <a:pt x="72831" y="50855"/>
                  <a:pt x="72855" y="50831"/>
                  <a:pt x="72867" y="50784"/>
                </a:cubicBezTo>
                <a:cubicBezTo>
                  <a:pt x="72879" y="50760"/>
                  <a:pt x="72867" y="50736"/>
                  <a:pt x="72843" y="50712"/>
                </a:cubicBezTo>
                <a:cubicBezTo>
                  <a:pt x="72891" y="50712"/>
                  <a:pt x="72951" y="50688"/>
                  <a:pt x="73010" y="50629"/>
                </a:cubicBezTo>
                <a:cubicBezTo>
                  <a:pt x="73141" y="50569"/>
                  <a:pt x="73272" y="50510"/>
                  <a:pt x="73403" y="50450"/>
                </a:cubicBezTo>
                <a:cubicBezTo>
                  <a:pt x="74135" y="50020"/>
                  <a:pt x="74901" y="49783"/>
                  <a:pt x="75735" y="49783"/>
                </a:cubicBezTo>
                <a:cubicBezTo>
                  <a:pt x="75755" y="49783"/>
                  <a:pt x="75776" y="49783"/>
                  <a:pt x="75796" y="49783"/>
                </a:cubicBezTo>
                <a:cubicBezTo>
                  <a:pt x="76856" y="49319"/>
                  <a:pt x="77927" y="48879"/>
                  <a:pt x="79023" y="48498"/>
                </a:cubicBezTo>
                <a:cubicBezTo>
                  <a:pt x="81487" y="47617"/>
                  <a:pt x="84035" y="46962"/>
                  <a:pt x="86476" y="46033"/>
                </a:cubicBezTo>
                <a:cubicBezTo>
                  <a:pt x="87560" y="45616"/>
                  <a:pt x="88583" y="45069"/>
                  <a:pt x="89715" y="44771"/>
                </a:cubicBezTo>
                <a:cubicBezTo>
                  <a:pt x="89834" y="44723"/>
                  <a:pt x="89953" y="44688"/>
                  <a:pt x="90072" y="44640"/>
                </a:cubicBezTo>
                <a:cubicBezTo>
                  <a:pt x="90191" y="44592"/>
                  <a:pt x="90310" y="44545"/>
                  <a:pt x="90417" y="44485"/>
                </a:cubicBezTo>
                <a:cubicBezTo>
                  <a:pt x="90584" y="44390"/>
                  <a:pt x="90715" y="44271"/>
                  <a:pt x="90798" y="44116"/>
                </a:cubicBezTo>
                <a:cubicBezTo>
                  <a:pt x="91096" y="43854"/>
                  <a:pt x="91453" y="43711"/>
                  <a:pt x="91822" y="43592"/>
                </a:cubicBezTo>
                <a:cubicBezTo>
                  <a:pt x="92548" y="43342"/>
                  <a:pt x="93286" y="43092"/>
                  <a:pt x="94013" y="42830"/>
                </a:cubicBezTo>
                <a:cubicBezTo>
                  <a:pt x="94263" y="42747"/>
                  <a:pt x="94537" y="42675"/>
                  <a:pt x="94691" y="42437"/>
                </a:cubicBezTo>
                <a:cubicBezTo>
                  <a:pt x="96132" y="41961"/>
                  <a:pt x="97573" y="41473"/>
                  <a:pt x="99013" y="40985"/>
                </a:cubicBezTo>
                <a:cubicBezTo>
                  <a:pt x="99335" y="40878"/>
                  <a:pt x="99668" y="40759"/>
                  <a:pt x="99978" y="40592"/>
                </a:cubicBezTo>
                <a:cubicBezTo>
                  <a:pt x="100383" y="40378"/>
                  <a:pt x="100823" y="40223"/>
                  <a:pt x="101252" y="40044"/>
                </a:cubicBezTo>
                <a:cubicBezTo>
                  <a:pt x="101692" y="39889"/>
                  <a:pt x="102168" y="39806"/>
                  <a:pt x="102549" y="39580"/>
                </a:cubicBezTo>
                <a:cubicBezTo>
                  <a:pt x="103109" y="39235"/>
                  <a:pt x="103728" y="39044"/>
                  <a:pt x="104335" y="38842"/>
                </a:cubicBezTo>
                <a:cubicBezTo>
                  <a:pt x="104693" y="38711"/>
                  <a:pt x="105062" y="38580"/>
                  <a:pt x="105419" y="38449"/>
                </a:cubicBezTo>
                <a:cubicBezTo>
                  <a:pt x="105538" y="38199"/>
                  <a:pt x="105788" y="38139"/>
                  <a:pt x="106026" y="38056"/>
                </a:cubicBezTo>
                <a:cubicBezTo>
                  <a:pt x="105987" y="37938"/>
                  <a:pt x="105932" y="37866"/>
                  <a:pt x="105830" y="37866"/>
                </a:cubicBezTo>
                <a:cubicBezTo>
                  <a:pt x="105778" y="37866"/>
                  <a:pt x="105714" y="37885"/>
                  <a:pt x="105633" y="37925"/>
                </a:cubicBezTo>
                <a:cubicBezTo>
                  <a:pt x="105394" y="38044"/>
                  <a:pt x="105149" y="38201"/>
                  <a:pt x="104894" y="38201"/>
                </a:cubicBezTo>
                <a:cubicBezTo>
                  <a:pt x="104793" y="38201"/>
                  <a:pt x="104690" y="38176"/>
                  <a:pt x="104585" y="38115"/>
                </a:cubicBezTo>
                <a:lnTo>
                  <a:pt x="104585" y="38103"/>
                </a:lnTo>
                <a:cubicBezTo>
                  <a:pt x="104645" y="38020"/>
                  <a:pt x="104705" y="37937"/>
                  <a:pt x="104764" y="37853"/>
                </a:cubicBezTo>
                <a:cubicBezTo>
                  <a:pt x="105407" y="37449"/>
                  <a:pt x="105990" y="36960"/>
                  <a:pt x="106681" y="36603"/>
                </a:cubicBezTo>
                <a:cubicBezTo>
                  <a:pt x="107729" y="36056"/>
                  <a:pt x="108765" y="35484"/>
                  <a:pt x="109812" y="34913"/>
                </a:cubicBezTo>
                <a:cubicBezTo>
                  <a:pt x="109931" y="34841"/>
                  <a:pt x="110027" y="34710"/>
                  <a:pt x="110134" y="34615"/>
                </a:cubicBezTo>
                <a:cubicBezTo>
                  <a:pt x="110396" y="34544"/>
                  <a:pt x="110634" y="34460"/>
                  <a:pt x="110741" y="34198"/>
                </a:cubicBezTo>
                <a:cubicBezTo>
                  <a:pt x="111229" y="33972"/>
                  <a:pt x="111717" y="33734"/>
                  <a:pt x="112205" y="33496"/>
                </a:cubicBezTo>
                <a:cubicBezTo>
                  <a:pt x="112444" y="33496"/>
                  <a:pt x="112515" y="33329"/>
                  <a:pt x="112575" y="33174"/>
                </a:cubicBezTo>
                <a:cubicBezTo>
                  <a:pt x="112575" y="33162"/>
                  <a:pt x="112575" y="33162"/>
                  <a:pt x="112575" y="33162"/>
                </a:cubicBezTo>
                <a:lnTo>
                  <a:pt x="113217" y="32889"/>
                </a:lnTo>
                <a:cubicBezTo>
                  <a:pt x="113551" y="32519"/>
                  <a:pt x="114003" y="32317"/>
                  <a:pt x="114456" y="32115"/>
                </a:cubicBezTo>
                <a:cubicBezTo>
                  <a:pt x="114468" y="32103"/>
                  <a:pt x="114468" y="32091"/>
                  <a:pt x="114480" y="32091"/>
                </a:cubicBezTo>
                <a:cubicBezTo>
                  <a:pt x="114515" y="32127"/>
                  <a:pt x="114575" y="32162"/>
                  <a:pt x="114670" y="32210"/>
                </a:cubicBezTo>
                <a:cubicBezTo>
                  <a:pt x="115599" y="32150"/>
                  <a:pt x="115884" y="31472"/>
                  <a:pt x="116301" y="30900"/>
                </a:cubicBezTo>
                <a:cubicBezTo>
                  <a:pt x="116623" y="30638"/>
                  <a:pt x="116932" y="30388"/>
                  <a:pt x="117254" y="30138"/>
                </a:cubicBezTo>
                <a:cubicBezTo>
                  <a:pt x="117218" y="29876"/>
                  <a:pt x="117325" y="29698"/>
                  <a:pt x="117623" y="29602"/>
                </a:cubicBezTo>
                <a:cubicBezTo>
                  <a:pt x="117825" y="29531"/>
                  <a:pt x="118040" y="29460"/>
                  <a:pt x="118242" y="29388"/>
                </a:cubicBezTo>
                <a:cubicBezTo>
                  <a:pt x="118123" y="29210"/>
                  <a:pt x="117849" y="29090"/>
                  <a:pt x="118135" y="28793"/>
                </a:cubicBezTo>
                <a:cubicBezTo>
                  <a:pt x="118421" y="28495"/>
                  <a:pt x="118647" y="28162"/>
                  <a:pt x="118730" y="27781"/>
                </a:cubicBezTo>
                <a:lnTo>
                  <a:pt x="118730" y="27769"/>
                </a:lnTo>
                <a:cubicBezTo>
                  <a:pt x="118635" y="27697"/>
                  <a:pt x="118563" y="27614"/>
                  <a:pt x="118444" y="27590"/>
                </a:cubicBezTo>
                <a:cubicBezTo>
                  <a:pt x="118480" y="27447"/>
                  <a:pt x="118528" y="27316"/>
                  <a:pt x="118575" y="27185"/>
                </a:cubicBezTo>
                <a:cubicBezTo>
                  <a:pt x="118611" y="27162"/>
                  <a:pt x="118659" y="27150"/>
                  <a:pt x="118694" y="27138"/>
                </a:cubicBezTo>
                <a:cubicBezTo>
                  <a:pt x="118706" y="27138"/>
                  <a:pt x="118706" y="27150"/>
                  <a:pt x="118706" y="27150"/>
                </a:cubicBezTo>
                <a:cubicBezTo>
                  <a:pt x="118810" y="27219"/>
                  <a:pt x="118918" y="27264"/>
                  <a:pt x="119032" y="27264"/>
                </a:cubicBezTo>
                <a:cubicBezTo>
                  <a:pt x="119114" y="27264"/>
                  <a:pt x="119200" y="27240"/>
                  <a:pt x="119290" y="27185"/>
                </a:cubicBezTo>
                <a:cubicBezTo>
                  <a:pt x="119385" y="27078"/>
                  <a:pt x="119468" y="26971"/>
                  <a:pt x="119552" y="26864"/>
                </a:cubicBezTo>
                <a:cubicBezTo>
                  <a:pt x="119837" y="26531"/>
                  <a:pt x="119754" y="26269"/>
                  <a:pt x="119433" y="26054"/>
                </a:cubicBezTo>
                <a:cubicBezTo>
                  <a:pt x="119397" y="25983"/>
                  <a:pt x="119342" y="25946"/>
                  <a:pt x="119262" y="25946"/>
                </a:cubicBezTo>
                <a:cubicBezTo>
                  <a:pt x="119234" y="25946"/>
                  <a:pt x="119204" y="25950"/>
                  <a:pt x="119171" y="25959"/>
                </a:cubicBezTo>
                <a:cubicBezTo>
                  <a:pt x="118944" y="25888"/>
                  <a:pt x="118802" y="25769"/>
                  <a:pt x="119075" y="25566"/>
                </a:cubicBezTo>
                <a:cubicBezTo>
                  <a:pt x="119206" y="25459"/>
                  <a:pt x="119385" y="25400"/>
                  <a:pt x="119421" y="25221"/>
                </a:cubicBezTo>
                <a:cubicBezTo>
                  <a:pt x="119528" y="24828"/>
                  <a:pt x="119647" y="24423"/>
                  <a:pt x="119754" y="24030"/>
                </a:cubicBezTo>
                <a:cubicBezTo>
                  <a:pt x="119737" y="23882"/>
                  <a:pt x="119660" y="23849"/>
                  <a:pt x="119565" y="23849"/>
                </a:cubicBezTo>
                <a:cubicBezTo>
                  <a:pt x="119485" y="23849"/>
                  <a:pt x="119394" y="23872"/>
                  <a:pt x="119313" y="23872"/>
                </a:cubicBezTo>
                <a:cubicBezTo>
                  <a:pt x="119288" y="23872"/>
                  <a:pt x="119264" y="23870"/>
                  <a:pt x="119242" y="23864"/>
                </a:cubicBezTo>
                <a:cubicBezTo>
                  <a:pt x="119111" y="23840"/>
                  <a:pt x="119016" y="23780"/>
                  <a:pt x="119099" y="23661"/>
                </a:cubicBezTo>
                <a:lnTo>
                  <a:pt x="119099" y="23661"/>
                </a:lnTo>
                <a:cubicBezTo>
                  <a:pt x="119159" y="23673"/>
                  <a:pt x="119218" y="23673"/>
                  <a:pt x="119278" y="23673"/>
                </a:cubicBezTo>
                <a:cubicBezTo>
                  <a:pt x="120099" y="23209"/>
                  <a:pt x="119897" y="22733"/>
                  <a:pt x="119468" y="22244"/>
                </a:cubicBezTo>
                <a:lnTo>
                  <a:pt x="119468" y="22244"/>
                </a:lnTo>
                <a:cubicBezTo>
                  <a:pt x="119391" y="22255"/>
                  <a:pt x="119299" y="22287"/>
                  <a:pt x="119233" y="22287"/>
                </a:cubicBezTo>
                <a:cubicBezTo>
                  <a:pt x="119155" y="22287"/>
                  <a:pt x="119113" y="22244"/>
                  <a:pt x="119171" y="22078"/>
                </a:cubicBezTo>
                <a:cubicBezTo>
                  <a:pt x="119183" y="22006"/>
                  <a:pt x="119242" y="21959"/>
                  <a:pt x="119290" y="21899"/>
                </a:cubicBezTo>
                <a:cubicBezTo>
                  <a:pt x="119417" y="21752"/>
                  <a:pt x="119375" y="21702"/>
                  <a:pt x="119250" y="21702"/>
                </a:cubicBezTo>
                <a:cubicBezTo>
                  <a:pt x="119223" y="21702"/>
                  <a:pt x="119193" y="21704"/>
                  <a:pt x="119159" y="21709"/>
                </a:cubicBezTo>
                <a:cubicBezTo>
                  <a:pt x="119137" y="21711"/>
                  <a:pt x="119117" y="21712"/>
                  <a:pt x="119099" y="21712"/>
                </a:cubicBezTo>
                <a:cubicBezTo>
                  <a:pt x="118938" y="21712"/>
                  <a:pt x="118915" y="21620"/>
                  <a:pt x="118968" y="21470"/>
                </a:cubicBezTo>
                <a:cubicBezTo>
                  <a:pt x="119016" y="21351"/>
                  <a:pt x="119052" y="21220"/>
                  <a:pt x="119099" y="21089"/>
                </a:cubicBezTo>
                <a:cubicBezTo>
                  <a:pt x="119159" y="21006"/>
                  <a:pt x="119218" y="20911"/>
                  <a:pt x="119278" y="20828"/>
                </a:cubicBezTo>
                <a:cubicBezTo>
                  <a:pt x="119635" y="20542"/>
                  <a:pt x="119921" y="20208"/>
                  <a:pt x="120159" y="19839"/>
                </a:cubicBezTo>
                <a:cubicBezTo>
                  <a:pt x="120516" y="19268"/>
                  <a:pt x="120909" y="18708"/>
                  <a:pt x="121409" y="18196"/>
                </a:cubicBezTo>
                <a:cubicBezTo>
                  <a:pt x="121707" y="17887"/>
                  <a:pt x="121945" y="17494"/>
                  <a:pt x="122076" y="17113"/>
                </a:cubicBezTo>
                <a:cubicBezTo>
                  <a:pt x="122135" y="16910"/>
                  <a:pt x="121909" y="16637"/>
                  <a:pt x="121814" y="16398"/>
                </a:cubicBezTo>
                <a:cubicBezTo>
                  <a:pt x="121861" y="16315"/>
                  <a:pt x="121909" y="16220"/>
                  <a:pt x="121957" y="16136"/>
                </a:cubicBezTo>
                <a:cubicBezTo>
                  <a:pt x="121888" y="15838"/>
                  <a:pt x="121813" y="15692"/>
                  <a:pt x="121666" y="15692"/>
                </a:cubicBezTo>
                <a:cubicBezTo>
                  <a:pt x="121531" y="15692"/>
                  <a:pt x="121335" y="15814"/>
                  <a:pt x="121028" y="16053"/>
                </a:cubicBezTo>
                <a:cubicBezTo>
                  <a:pt x="121040" y="16113"/>
                  <a:pt x="121040" y="16172"/>
                  <a:pt x="121052" y="16220"/>
                </a:cubicBezTo>
                <a:lnTo>
                  <a:pt x="121040" y="16220"/>
                </a:lnTo>
                <a:cubicBezTo>
                  <a:pt x="121004" y="16089"/>
                  <a:pt x="120968" y="15970"/>
                  <a:pt x="120933" y="15851"/>
                </a:cubicBezTo>
                <a:cubicBezTo>
                  <a:pt x="120980" y="15767"/>
                  <a:pt x="121016" y="15672"/>
                  <a:pt x="121052" y="15589"/>
                </a:cubicBezTo>
                <a:cubicBezTo>
                  <a:pt x="121421" y="15196"/>
                  <a:pt x="121421" y="15160"/>
                  <a:pt x="121111" y="14958"/>
                </a:cubicBezTo>
                <a:lnTo>
                  <a:pt x="121111" y="14958"/>
                </a:lnTo>
                <a:cubicBezTo>
                  <a:pt x="121052" y="15053"/>
                  <a:pt x="120980" y="15136"/>
                  <a:pt x="120921" y="15232"/>
                </a:cubicBezTo>
                <a:cubicBezTo>
                  <a:pt x="120861" y="15255"/>
                  <a:pt x="120814" y="15255"/>
                  <a:pt x="120754" y="15267"/>
                </a:cubicBezTo>
                <a:cubicBezTo>
                  <a:pt x="120766" y="15184"/>
                  <a:pt x="120742" y="15124"/>
                  <a:pt x="120671" y="15077"/>
                </a:cubicBezTo>
                <a:cubicBezTo>
                  <a:pt x="120456" y="14958"/>
                  <a:pt x="120171" y="14898"/>
                  <a:pt x="120052" y="14720"/>
                </a:cubicBezTo>
                <a:cubicBezTo>
                  <a:pt x="119878" y="14481"/>
                  <a:pt x="119682" y="14383"/>
                  <a:pt x="119451" y="14383"/>
                </a:cubicBezTo>
                <a:cubicBezTo>
                  <a:pt x="119302" y="14383"/>
                  <a:pt x="119138" y="14423"/>
                  <a:pt x="118956" y="14493"/>
                </a:cubicBezTo>
                <a:cubicBezTo>
                  <a:pt x="118825" y="14541"/>
                  <a:pt x="118659" y="14529"/>
                  <a:pt x="118516" y="14541"/>
                </a:cubicBezTo>
                <a:cubicBezTo>
                  <a:pt x="118397" y="14482"/>
                  <a:pt x="118409" y="14410"/>
                  <a:pt x="118480" y="14303"/>
                </a:cubicBezTo>
                <a:cubicBezTo>
                  <a:pt x="118825" y="13850"/>
                  <a:pt x="119171" y="13386"/>
                  <a:pt x="119504" y="12934"/>
                </a:cubicBezTo>
                <a:cubicBezTo>
                  <a:pt x="119528" y="12719"/>
                  <a:pt x="119373" y="12648"/>
                  <a:pt x="119171" y="12648"/>
                </a:cubicBezTo>
                <a:cubicBezTo>
                  <a:pt x="119140" y="12649"/>
                  <a:pt x="119113" y="12650"/>
                  <a:pt x="119089" y="12650"/>
                </a:cubicBezTo>
                <a:cubicBezTo>
                  <a:pt x="118583" y="12650"/>
                  <a:pt x="119396" y="12420"/>
                  <a:pt x="119135" y="12374"/>
                </a:cubicBezTo>
                <a:cubicBezTo>
                  <a:pt x="118766" y="11957"/>
                  <a:pt x="118218" y="11731"/>
                  <a:pt x="117825" y="11338"/>
                </a:cubicBezTo>
                <a:cubicBezTo>
                  <a:pt x="117802" y="11334"/>
                  <a:pt x="117780" y="11331"/>
                  <a:pt x="117759" y="11331"/>
                </a:cubicBezTo>
                <a:cubicBezTo>
                  <a:pt x="117674" y="11331"/>
                  <a:pt x="117611" y="11371"/>
                  <a:pt x="117563" y="11457"/>
                </a:cubicBezTo>
                <a:cubicBezTo>
                  <a:pt x="117504" y="11493"/>
                  <a:pt x="117456" y="11553"/>
                  <a:pt x="117397" y="11588"/>
                </a:cubicBezTo>
                <a:cubicBezTo>
                  <a:pt x="117171" y="11746"/>
                  <a:pt x="117034" y="11831"/>
                  <a:pt x="116929" y="11831"/>
                </a:cubicBezTo>
                <a:cubicBezTo>
                  <a:pt x="116795" y="11831"/>
                  <a:pt x="116715" y="11693"/>
                  <a:pt x="116575" y="11386"/>
                </a:cubicBezTo>
                <a:cubicBezTo>
                  <a:pt x="116530" y="11303"/>
                  <a:pt x="116470" y="11258"/>
                  <a:pt x="116395" y="11258"/>
                </a:cubicBezTo>
                <a:cubicBezTo>
                  <a:pt x="116353" y="11258"/>
                  <a:pt x="116305" y="11272"/>
                  <a:pt x="116254" y="11303"/>
                </a:cubicBezTo>
                <a:cubicBezTo>
                  <a:pt x="116063" y="11398"/>
                  <a:pt x="115884" y="11505"/>
                  <a:pt x="115706" y="11612"/>
                </a:cubicBezTo>
                <a:cubicBezTo>
                  <a:pt x="115571" y="11491"/>
                  <a:pt x="115414" y="11451"/>
                  <a:pt x="115244" y="11451"/>
                </a:cubicBezTo>
                <a:cubicBezTo>
                  <a:pt x="115129" y="11451"/>
                  <a:pt x="115009" y="11469"/>
                  <a:pt x="114884" y="11493"/>
                </a:cubicBezTo>
                <a:cubicBezTo>
                  <a:pt x="114696" y="11367"/>
                  <a:pt x="114517" y="11179"/>
                  <a:pt x="114287" y="11179"/>
                </a:cubicBezTo>
                <a:cubicBezTo>
                  <a:pt x="114169" y="11179"/>
                  <a:pt x="114038" y="11229"/>
                  <a:pt x="113884" y="11362"/>
                </a:cubicBezTo>
                <a:cubicBezTo>
                  <a:pt x="113706" y="10993"/>
                  <a:pt x="113777" y="10576"/>
                  <a:pt x="113777" y="10171"/>
                </a:cubicBezTo>
                <a:cubicBezTo>
                  <a:pt x="113968" y="10100"/>
                  <a:pt x="114075" y="10017"/>
                  <a:pt x="113979" y="9814"/>
                </a:cubicBezTo>
                <a:cubicBezTo>
                  <a:pt x="113932" y="9719"/>
                  <a:pt x="113991" y="9576"/>
                  <a:pt x="114003" y="9445"/>
                </a:cubicBezTo>
                <a:cubicBezTo>
                  <a:pt x="114158" y="9398"/>
                  <a:pt x="114301" y="9350"/>
                  <a:pt x="114444" y="9302"/>
                </a:cubicBezTo>
                <a:cubicBezTo>
                  <a:pt x="114527" y="9290"/>
                  <a:pt x="114611" y="9267"/>
                  <a:pt x="114706" y="9255"/>
                </a:cubicBezTo>
                <a:cubicBezTo>
                  <a:pt x="114765" y="9219"/>
                  <a:pt x="114825" y="9195"/>
                  <a:pt x="114884" y="9171"/>
                </a:cubicBezTo>
                <a:cubicBezTo>
                  <a:pt x="115075" y="9112"/>
                  <a:pt x="115194" y="8981"/>
                  <a:pt x="115325" y="8850"/>
                </a:cubicBezTo>
                <a:cubicBezTo>
                  <a:pt x="115373" y="8826"/>
                  <a:pt x="115432" y="8802"/>
                  <a:pt x="115480" y="8778"/>
                </a:cubicBezTo>
                <a:cubicBezTo>
                  <a:pt x="115522" y="8786"/>
                  <a:pt x="115563" y="8791"/>
                  <a:pt x="115602" y="8791"/>
                </a:cubicBezTo>
                <a:cubicBezTo>
                  <a:pt x="115737" y="8791"/>
                  <a:pt x="115846" y="8738"/>
                  <a:pt x="115920" y="8600"/>
                </a:cubicBezTo>
                <a:cubicBezTo>
                  <a:pt x="116004" y="8326"/>
                  <a:pt x="116313" y="8207"/>
                  <a:pt x="116480" y="7993"/>
                </a:cubicBezTo>
                <a:cubicBezTo>
                  <a:pt x="116766" y="7350"/>
                  <a:pt x="116754" y="7302"/>
                  <a:pt x="116194" y="7052"/>
                </a:cubicBezTo>
                <a:cubicBezTo>
                  <a:pt x="116099" y="7016"/>
                  <a:pt x="116004" y="6981"/>
                  <a:pt x="115908" y="6933"/>
                </a:cubicBezTo>
                <a:cubicBezTo>
                  <a:pt x="115872" y="6922"/>
                  <a:pt x="115833" y="6918"/>
                  <a:pt x="115792" y="6918"/>
                </a:cubicBezTo>
                <a:cubicBezTo>
                  <a:pt x="115600" y="6918"/>
                  <a:pt x="115367" y="7016"/>
                  <a:pt x="115178" y="7016"/>
                </a:cubicBezTo>
                <a:cubicBezTo>
                  <a:pt x="115010" y="7016"/>
                  <a:pt x="114877" y="6939"/>
                  <a:pt x="114837" y="6647"/>
                </a:cubicBezTo>
                <a:cubicBezTo>
                  <a:pt x="114800" y="6625"/>
                  <a:pt x="114766" y="6612"/>
                  <a:pt x="114735" y="6612"/>
                </a:cubicBezTo>
                <a:cubicBezTo>
                  <a:pt x="114685" y="6612"/>
                  <a:pt x="114645" y="6645"/>
                  <a:pt x="114622" y="6719"/>
                </a:cubicBezTo>
                <a:cubicBezTo>
                  <a:pt x="114591" y="6814"/>
                  <a:pt x="114549" y="6852"/>
                  <a:pt x="114502" y="6852"/>
                </a:cubicBezTo>
                <a:cubicBezTo>
                  <a:pt x="114461" y="6852"/>
                  <a:pt x="114417" y="6823"/>
                  <a:pt x="114372" y="6778"/>
                </a:cubicBezTo>
                <a:cubicBezTo>
                  <a:pt x="114193" y="6627"/>
                  <a:pt x="114065" y="6393"/>
                  <a:pt x="113800" y="6393"/>
                </a:cubicBezTo>
                <a:cubicBezTo>
                  <a:pt x="113731" y="6393"/>
                  <a:pt x="113653" y="6408"/>
                  <a:pt x="113563" y="6445"/>
                </a:cubicBezTo>
                <a:cubicBezTo>
                  <a:pt x="113265" y="6528"/>
                  <a:pt x="112967" y="6623"/>
                  <a:pt x="112670" y="6719"/>
                </a:cubicBezTo>
                <a:cubicBezTo>
                  <a:pt x="112646" y="6659"/>
                  <a:pt x="112622" y="6612"/>
                  <a:pt x="112622" y="6540"/>
                </a:cubicBezTo>
                <a:cubicBezTo>
                  <a:pt x="112658" y="6457"/>
                  <a:pt x="112694" y="6350"/>
                  <a:pt x="112765" y="6266"/>
                </a:cubicBezTo>
                <a:cubicBezTo>
                  <a:pt x="112967" y="6064"/>
                  <a:pt x="112908" y="5945"/>
                  <a:pt x="112646" y="5885"/>
                </a:cubicBezTo>
                <a:cubicBezTo>
                  <a:pt x="111765" y="6171"/>
                  <a:pt x="110872" y="6469"/>
                  <a:pt x="109991" y="6742"/>
                </a:cubicBezTo>
                <a:cubicBezTo>
                  <a:pt x="109940" y="6762"/>
                  <a:pt x="109875" y="6774"/>
                  <a:pt x="109813" y="6774"/>
                </a:cubicBezTo>
                <a:cubicBezTo>
                  <a:pt x="109760" y="6774"/>
                  <a:pt x="109708" y="6765"/>
                  <a:pt x="109669" y="6742"/>
                </a:cubicBezTo>
                <a:cubicBezTo>
                  <a:pt x="109479" y="6671"/>
                  <a:pt x="109646" y="6516"/>
                  <a:pt x="109658" y="6397"/>
                </a:cubicBezTo>
                <a:cubicBezTo>
                  <a:pt x="109674" y="6273"/>
                  <a:pt x="109604" y="6200"/>
                  <a:pt x="109507" y="6200"/>
                </a:cubicBezTo>
                <a:cubicBezTo>
                  <a:pt x="109465" y="6200"/>
                  <a:pt x="109419" y="6214"/>
                  <a:pt x="109372" y="6242"/>
                </a:cubicBezTo>
                <a:cubicBezTo>
                  <a:pt x="108884" y="6540"/>
                  <a:pt x="108336" y="6683"/>
                  <a:pt x="107764" y="6814"/>
                </a:cubicBezTo>
                <a:cubicBezTo>
                  <a:pt x="107800" y="6481"/>
                  <a:pt x="108264" y="6195"/>
                  <a:pt x="107907" y="5933"/>
                </a:cubicBezTo>
                <a:cubicBezTo>
                  <a:pt x="107828" y="5875"/>
                  <a:pt x="107748" y="5853"/>
                  <a:pt x="107666" y="5853"/>
                </a:cubicBezTo>
                <a:cubicBezTo>
                  <a:pt x="107463" y="5853"/>
                  <a:pt x="107253" y="5986"/>
                  <a:pt x="107050" y="6028"/>
                </a:cubicBezTo>
                <a:cubicBezTo>
                  <a:pt x="106967" y="6040"/>
                  <a:pt x="106895" y="6088"/>
                  <a:pt x="106824" y="6111"/>
                </a:cubicBezTo>
                <a:cubicBezTo>
                  <a:pt x="106586" y="6195"/>
                  <a:pt x="106336" y="6278"/>
                  <a:pt x="106086" y="6373"/>
                </a:cubicBezTo>
                <a:cubicBezTo>
                  <a:pt x="105945" y="6425"/>
                  <a:pt x="105814" y="6452"/>
                  <a:pt x="105692" y="6452"/>
                </a:cubicBezTo>
                <a:cubicBezTo>
                  <a:pt x="105504" y="6452"/>
                  <a:pt x="105337" y="6387"/>
                  <a:pt x="105193" y="6242"/>
                </a:cubicBezTo>
                <a:lnTo>
                  <a:pt x="105562" y="5897"/>
                </a:lnTo>
                <a:cubicBezTo>
                  <a:pt x="105895" y="5814"/>
                  <a:pt x="106133" y="5599"/>
                  <a:pt x="106359" y="5385"/>
                </a:cubicBezTo>
                <a:cubicBezTo>
                  <a:pt x="106431" y="5373"/>
                  <a:pt x="106502" y="5349"/>
                  <a:pt x="106574" y="5314"/>
                </a:cubicBezTo>
                <a:lnTo>
                  <a:pt x="106812" y="5242"/>
                </a:lnTo>
                <a:cubicBezTo>
                  <a:pt x="107110" y="5183"/>
                  <a:pt x="107431" y="5183"/>
                  <a:pt x="107693" y="5052"/>
                </a:cubicBezTo>
                <a:cubicBezTo>
                  <a:pt x="108550" y="4623"/>
                  <a:pt x="109479" y="4433"/>
                  <a:pt x="110360" y="4087"/>
                </a:cubicBezTo>
                <a:cubicBezTo>
                  <a:pt x="110265" y="3885"/>
                  <a:pt x="110467" y="3611"/>
                  <a:pt x="110253" y="3397"/>
                </a:cubicBezTo>
                <a:cubicBezTo>
                  <a:pt x="110027" y="3444"/>
                  <a:pt x="109777" y="3516"/>
                  <a:pt x="109515" y="3564"/>
                </a:cubicBezTo>
                <a:cubicBezTo>
                  <a:pt x="107979" y="3885"/>
                  <a:pt x="106443" y="4266"/>
                  <a:pt x="104955" y="4814"/>
                </a:cubicBezTo>
                <a:cubicBezTo>
                  <a:pt x="104300" y="5052"/>
                  <a:pt x="103633" y="5254"/>
                  <a:pt x="102966" y="5469"/>
                </a:cubicBezTo>
                <a:cubicBezTo>
                  <a:pt x="102906" y="5455"/>
                  <a:pt x="102848" y="5448"/>
                  <a:pt x="102793" y="5448"/>
                </a:cubicBezTo>
                <a:cubicBezTo>
                  <a:pt x="102607" y="5448"/>
                  <a:pt x="102446" y="5524"/>
                  <a:pt x="102299" y="5671"/>
                </a:cubicBezTo>
                <a:cubicBezTo>
                  <a:pt x="102121" y="5611"/>
                  <a:pt x="101942" y="5552"/>
                  <a:pt x="101764" y="5492"/>
                </a:cubicBezTo>
                <a:cubicBezTo>
                  <a:pt x="102383" y="4980"/>
                  <a:pt x="103073" y="4540"/>
                  <a:pt x="103633" y="3956"/>
                </a:cubicBezTo>
                <a:cubicBezTo>
                  <a:pt x="103942" y="3629"/>
                  <a:pt x="104293" y="3489"/>
                  <a:pt x="104686" y="3489"/>
                </a:cubicBezTo>
                <a:cubicBezTo>
                  <a:pt x="104807" y="3489"/>
                  <a:pt x="104932" y="3503"/>
                  <a:pt x="105062" y="3528"/>
                </a:cubicBezTo>
                <a:cubicBezTo>
                  <a:pt x="105336" y="3218"/>
                  <a:pt x="105086" y="2956"/>
                  <a:pt x="105050" y="2682"/>
                </a:cubicBezTo>
                <a:cubicBezTo>
                  <a:pt x="105074" y="2671"/>
                  <a:pt x="105074" y="2647"/>
                  <a:pt x="105074" y="2587"/>
                </a:cubicBezTo>
                <a:cubicBezTo>
                  <a:pt x="105074" y="2563"/>
                  <a:pt x="105062" y="2540"/>
                  <a:pt x="105038" y="2516"/>
                </a:cubicBezTo>
                <a:cubicBezTo>
                  <a:pt x="105062" y="2504"/>
                  <a:pt x="105074" y="2480"/>
                  <a:pt x="105097" y="2468"/>
                </a:cubicBezTo>
                <a:cubicBezTo>
                  <a:pt x="105169" y="2397"/>
                  <a:pt x="105240" y="2313"/>
                  <a:pt x="105288" y="2218"/>
                </a:cubicBezTo>
                <a:cubicBezTo>
                  <a:pt x="105431" y="1801"/>
                  <a:pt x="105859" y="1706"/>
                  <a:pt x="106240" y="1551"/>
                </a:cubicBezTo>
                <a:cubicBezTo>
                  <a:pt x="106300" y="1516"/>
                  <a:pt x="106336" y="1480"/>
                  <a:pt x="106359" y="1432"/>
                </a:cubicBezTo>
                <a:cubicBezTo>
                  <a:pt x="106404" y="1450"/>
                  <a:pt x="106444" y="1458"/>
                  <a:pt x="106480" y="1458"/>
                </a:cubicBezTo>
                <a:cubicBezTo>
                  <a:pt x="106688" y="1458"/>
                  <a:pt x="106784" y="1207"/>
                  <a:pt x="106967" y="1147"/>
                </a:cubicBezTo>
                <a:cubicBezTo>
                  <a:pt x="106943" y="1039"/>
                  <a:pt x="106907" y="920"/>
                  <a:pt x="106883" y="813"/>
                </a:cubicBezTo>
                <a:cubicBezTo>
                  <a:pt x="106752" y="944"/>
                  <a:pt x="106598" y="1016"/>
                  <a:pt x="106431" y="1027"/>
                </a:cubicBezTo>
                <a:cubicBezTo>
                  <a:pt x="106431" y="1016"/>
                  <a:pt x="106431" y="1004"/>
                  <a:pt x="106443" y="980"/>
                </a:cubicBezTo>
                <a:cubicBezTo>
                  <a:pt x="106514" y="754"/>
                  <a:pt x="106693" y="516"/>
                  <a:pt x="106538" y="289"/>
                </a:cubicBezTo>
                <a:cubicBezTo>
                  <a:pt x="106612" y="270"/>
                  <a:pt x="106681" y="256"/>
                  <a:pt x="106747" y="256"/>
                </a:cubicBezTo>
                <a:cubicBezTo>
                  <a:pt x="106840" y="256"/>
                  <a:pt x="106925" y="284"/>
                  <a:pt x="107002" y="361"/>
                </a:cubicBezTo>
                <a:cubicBezTo>
                  <a:pt x="107133" y="325"/>
                  <a:pt x="107336" y="396"/>
                  <a:pt x="107372" y="230"/>
                </a:cubicBezTo>
                <a:cubicBezTo>
                  <a:pt x="107407" y="75"/>
                  <a:pt x="107241" y="15"/>
                  <a:pt x="107098" y="4"/>
                </a:cubicBezTo>
                <a:cubicBezTo>
                  <a:pt x="107070" y="1"/>
                  <a:pt x="107043" y="0"/>
                  <a:pt x="10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rot="1141973">
            <a:off x="7448308" y="4038863"/>
            <a:ext cx="3053298" cy="1671094"/>
          </a:xfrm>
          <a:custGeom>
            <a:rect b="b" l="l" r="r" t="t"/>
            <a:pathLst>
              <a:path extrusionOk="0" h="66846" w="122136">
                <a:moveTo>
                  <a:pt x="102252" y="2301"/>
                </a:moveTo>
                <a:cubicBezTo>
                  <a:pt x="102251" y="2302"/>
                  <a:pt x="102240" y="2313"/>
                  <a:pt x="102240" y="2313"/>
                </a:cubicBezTo>
                <a:cubicBezTo>
                  <a:pt x="102240" y="2325"/>
                  <a:pt x="102240" y="2325"/>
                  <a:pt x="102228" y="2325"/>
                </a:cubicBezTo>
                <a:lnTo>
                  <a:pt x="102216" y="2325"/>
                </a:lnTo>
                <a:cubicBezTo>
                  <a:pt x="102228" y="2313"/>
                  <a:pt x="102240" y="2313"/>
                  <a:pt x="102252" y="2301"/>
                </a:cubicBezTo>
                <a:close/>
                <a:moveTo>
                  <a:pt x="101883" y="6397"/>
                </a:moveTo>
                <a:lnTo>
                  <a:pt x="101883" y="6397"/>
                </a:lnTo>
                <a:cubicBezTo>
                  <a:pt x="101883" y="6397"/>
                  <a:pt x="101895" y="6409"/>
                  <a:pt x="101895" y="6409"/>
                </a:cubicBezTo>
                <a:cubicBezTo>
                  <a:pt x="101895" y="6409"/>
                  <a:pt x="101895" y="6421"/>
                  <a:pt x="101895" y="6421"/>
                </a:cubicBezTo>
                <a:cubicBezTo>
                  <a:pt x="101883" y="6409"/>
                  <a:pt x="101883" y="6397"/>
                  <a:pt x="101883" y="6397"/>
                </a:cubicBezTo>
                <a:close/>
                <a:moveTo>
                  <a:pt x="104050" y="6600"/>
                </a:moveTo>
                <a:cubicBezTo>
                  <a:pt x="104050" y="6612"/>
                  <a:pt x="104050" y="6623"/>
                  <a:pt x="104038" y="6635"/>
                </a:cubicBezTo>
                <a:cubicBezTo>
                  <a:pt x="104038" y="6623"/>
                  <a:pt x="104026" y="6623"/>
                  <a:pt x="104014" y="6612"/>
                </a:cubicBezTo>
                <a:cubicBezTo>
                  <a:pt x="104026" y="6612"/>
                  <a:pt x="104038" y="6600"/>
                  <a:pt x="104050" y="6600"/>
                </a:cubicBezTo>
                <a:close/>
                <a:moveTo>
                  <a:pt x="99097" y="6862"/>
                </a:moveTo>
                <a:cubicBezTo>
                  <a:pt x="99097" y="6885"/>
                  <a:pt x="99109" y="6909"/>
                  <a:pt x="99109" y="6933"/>
                </a:cubicBezTo>
                <a:cubicBezTo>
                  <a:pt x="99073" y="6945"/>
                  <a:pt x="99025" y="6957"/>
                  <a:pt x="98990" y="6969"/>
                </a:cubicBezTo>
                <a:cubicBezTo>
                  <a:pt x="99025" y="6933"/>
                  <a:pt x="99061" y="6897"/>
                  <a:pt x="99097" y="6862"/>
                </a:cubicBezTo>
                <a:close/>
                <a:moveTo>
                  <a:pt x="102966" y="7766"/>
                </a:moveTo>
                <a:cubicBezTo>
                  <a:pt x="102966" y="7778"/>
                  <a:pt x="102966" y="7778"/>
                  <a:pt x="102966" y="7778"/>
                </a:cubicBezTo>
                <a:cubicBezTo>
                  <a:pt x="102966" y="7778"/>
                  <a:pt x="102954" y="7790"/>
                  <a:pt x="102954" y="7790"/>
                </a:cubicBezTo>
                <a:lnTo>
                  <a:pt x="102966" y="7766"/>
                </a:lnTo>
                <a:close/>
                <a:moveTo>
                  <a:pt x="97608" y="7862"/>
                </a:moveTo>
                <a:cubicBezTo>
                  <a:pt x="97608" y="7874"/>
                  <a:pt x="97596" y="7874"/>
                  <a:pt x="97596" y="7885"/>
                </a:cubicBezTo>
                <a:cubicBezTo>
                  <a:pt x="97596" y="7885"/>
                  <a:pt x="97596" y="7874"/>
                  <a:pt x="97585" y="7874"/>
                </a:cubicBezTo>
                <a:cubicBezTo>
                  <a:pt x="97596" y="7874"/>
                  <a:pt x="97608" y="7862"/>
                  <a:pt x="97608" y="7862"/>
                </a:cubicBezTo>
                <a:close/>
                <a:moveTo>
                  <a:pt x="113944" y="8374"/>
                </a:moveTo>
                <a:cubicBezTo>
                  <a:pt x="113956" y="8409"/>
                  <a:pt x="113956" y="8445"/>
                  <a:pt x="113956" y="8469"/>
                </a:cubicBezTo>
                <a:cubicBezTo>
                  <a:pt x="113991" y="8481"/>
                  <a:pt x="114027" y="8481"/>
                  <a:pt x="114051" y="8493"/>
                </a:cubicBezTo>
                <a:cubicBezTo>
                  <a:pt x="113956" y="8517"/>
                  <a:pt x="113860" y="8540"/>
                  <a:pt x="113765" y="8552"/>
                </a:cubicBezTo>
                <a:cubicBezTo>
                  <a:pt x="113825" y="8528"/>
                  <a:pt x="113884" y="8481"/>
                  <a:pt x="113920" y="8409"/>
                </a:cubicBezTo>
                <a:lnTo>
                  <a:pt x="113944" y="8374"/>
                </a:lnTo>
                <a:close/>
                <a:moveTo>
                  <a:pt x="108872" y="8612"/>
                </a:moveTo>
                <a:lnTo>
                  <a:pt x="108872" y="8624"/>
                </a:lnTo>
                <a:cubicBezTo>
                  <a:pt x="108860" y="8612"/>
                  <a:pt x="108860" y="8612"/>
                  <a:pt x="108848" y="8612"/>
                </a:cubicBezTo>
                <a:close/>
                <a:moveTo>
                  <a:pt x="113670" y="8588"/>
                </a:moveTo>
                <a:lnTo>
                  <a:pt x="113670" y="8588"/>
                </a:lnTo>
                <a:cubicBezTo>
                  <a:pt x="113610" y="8636"/>
                  <a:pt x="113563" y="8683"/>
                  <a:pt x="113539" y="8731"/>
                </a:cubicBezTo>
                <a:cubicBezTo>
                  <a:pt x="113515" y="8695"/>
                  <a:pt x="113503" y="8647"/>
                  <a:pt x="113503" y="8600"/>
                </a:cubicBezTo>
                <a:cubicBezTo>
                  <a:pt x="113563" y="8600"/>
                  <a:pt x="113622" y="8600"/>
                  <a:pt x="113670" y="8588"/>
                </a:cubicBezTo>
                <a:close/>
                <a:moveTo>
                  <a:pt x="108931" y="9648"/>
                </a:moveTo>
                <a:cubicBezTo>
                  <a:pt x="108919" y="9660"/>
                  <a:pt x="108907" y="9683"/>
                  <a:pt x="108896" y="9707"/>
                </a:cubicBezTo>
                <a:cubicBezTo>
                  <a:pt x="108884" y="9695"/>
                  <a:pt x="108860" y="9683"/>
                  <a:pt x="108848" y="9671"/>
                </a:cubicBezTo>
                <a:cubicBezTo>
                  <a:pt x="108872" y="9660"/>
                  <a:pt x="108907" y="9648"/>
                  <a:pt x="108931" y="9648"/>
                </a:cubicBezTo>
                <a:close/>
                <a:moveTo>
                  <a:pt x="92300" y="10238"/>
                </a:moveTo>
                <a:cubicBezTo>
                  <a:pt x="92312" y="10238"/>
                  <a:pt x="92323" y="10239"/>
                  <a:pt x="92334" y="10243"/>
                </a:cubicBezTo>
                <a:cubicBezTo>
                  <a:pt x="92334" y="10267"/>
                  <a:pt x="92334" y="10291"/>
                  <a:pt x="92334" y="10314"/>
                </a:cubicBezTo>
                <a:cubicBezTo>
                  <a:pt x="92286" y="10291"/>
                  <a:pt x="92239" y="10279"/>
                  <a:pt x="92203" y="10255"/>
                </a:cubicBezTo>
                <a:cubicBezTo>
                  <a:pt x="92237" y="10246"/>
                  <a:pt x="92270" y="10238"/>
                  <a:pt x="92300" y="10238"/>
                </a:cubicBezTo>
                <a:close/>
                <a:moveTo>
                  <a:pt x="97418" y="11041"/>
                </a:moveTo>
                <a:cubicBezTo>
                  <a:pt x="97418" y="11053"/>
                  <a:pt x="97418" y="11064"/>
                  <a:pt x="97418" y="11076"/>
                </a:cubicBezTo>
                <a:cubicBezTo>
                  <a:pt x="97406" y="11088"/>
                  <a:pt x="97382" y="11088"/>
                  <a:pt x="97358" y="11088"/>
                </a:cubicBezTo>
                <a:cubicBezTo>
                  <a:pt x="97382" y="11076"/>
                  <a:pt x="97394" y="11064"/>
                  <a:pt x="97418" y="11041"/>
                </a:cubicBezTo>
                <a:close/>
                <a:moveTo>
                  <a:pt x="107133" y="11707"/>
                </a:moveTo>
                <a:cubicBezTo>
                  <a:pt x="107133" y="11719"/>
                  <a:pt x="107133" y="11719"/>
                  <a:pt x="107133" y="11719"/>
                </a:cubicBezTo>
                <a:lnTo>
                  <a:pt x="107121" y="11719"/>
                </a:lnTo>
                <a:cubicBezTo>
                  <a:pt x="107121" y="11719"/>
                  <a:pt x="107133" y="11707"/>
                  <a:pt x="107133" y="11707"/>
                </a:cubicBezTo>
                <a:close/>
                <a:moveTo>
                  <a:pt x="97513" y="12315"/>
                </a:moveTo>
                <a:cubicBezTo>
                  <a:pt x="97513" y="12327"/>
                  <a:pt x="97525" y="12327"/>
                  <a:pt x="97537" y="12327"/>
                </a:cubicBezTo>
                <a:cubicBezTo>
                  <a:pt x="97525" y="12327"/>
                  <a:pt x="97513" y="12327"/>
                  <a:pt x="97501" y="12338"/>
                </a:cubicBezTo>
                <a:lnTo>
                  <a:pt x="97513" y="12315"/>
                </a:lnTo>
                <a:close/>
                <a:moveTo>
                  <a:pt x="115754" y="12673"/>
                </a:moveTo>
                <a:cubicBezTo>
                  <a:pt x="115754" y="12684"/>
                  <a:pt x="115753" y="12696"/>
                  <a:pt x="115742" y="12696"/>
                </a:cubicBezTo>
                <a:cubicBezTo>
                  <a:pt x="115742" y="12696"/>
                  <a:pt x="115742" y="12696"/>
                  <a:pt x="115742" y="12684"/>
                </a:cubicBezTo>
                <a:cubicBezTo>
                  <a:pt x="115753" y="12684"/>
                  <a:pt x="115754" y="12684"/>
                  <a:pt x="115754" y="12673"/>
                </a:cubicBezTo>
                <a:close/>
                <a:moveTo>
                  <a:pt x="115742" y="12684"/>
                </a:moveTo>
                <a:lnTo>
                  <a:pt x="115718" y="12719"/>
                </a:lnTo>
                <a:cubicBezTo>
                  <a:pt x="115718" y="12708"/>
                  <a:pt x="115730" y="12696"/>
                  <a:pt x="115742" y="12684"/>
                </a:cubicBezTo>
                <a:close/>
                <a:moveTo>
                  <a:pt x="99382" y="12755"/>
                </a:moveTo>
                <a:cubicBezTo>
                  <a:pt x="99382" y="12755"/>
                  <a:pt x="99382" y="12767"/>
                  <a:pt x="99394" y="12767"/>
                </a:cubicBezTo>
                <a:cubicBezTo>
                  <a:pt x="99394" y="12767"/>
                  <a:pt x="99382" y="12779"/>
                  <a:pt x="99382" y="12779"/>
                </a:cubicBezTo>
                <a:lnTo>
                  <a:pt x="99382" y="12755"/>
                </a:lnTo>
                <a:close/>
                <a:moveTo>
                  <a:pt x="95406" y="13434"/>
                </a:moveTo>
                <a:cubicBezTo>
                  <a:pt x="95418" y="13434"/>
                  <a:pt x="95418" y="13434"/>
                  <a:pt x="95430" y="13446"/>
                </a:cubicBezTo>
                <a:lnTo>
                  <a:pt x="95406" y="13458"/>
                </a:lnTo>
                <a:cubicBezTo>
                  <a:pt x="95406" y="13446"/>
                  <a:pt x="95406" y="13446"/>
                  <a:pt x="95406" y="13434"/>
                </a:cubicBezTo>
                <a:close/>
                <a:moveTo>
                  <a:pt x="99478" y="13755"/>
                </a:moveTo>
                <a:cubicBezTo>
                  <a:pt x="99490" y="13767"/>
                  <a:pt x="99490" y="13791"/>
                  <a:pt x="99501" y="13803"/>
                </a:cubicBezTo>
                <a:cubicBezTo>
                  <a:pt x="99490" y="13803"/>
                  <a:pt x="99466" y="13815"/>
                  <a:pt x="99454" y="13815"/>
                </a:cubicBezTo>
                <a:cubicBezTo>
                  <a:pt x="99466" y="13791"/>
                  <a:pt x="99466" y="13779"/>
                  <a:pt x="99478" y="13755"/>
                </a:cubicBezTo>
                <a:close/>
                <a:moveTo>
                  <a:pt x="90048" y="14993"/>
                </a:moveTo>
                <a:cubicBezTo>
                  <a:pt x="90048" y="14993"/>
                  <a:pt x="90048" y="15005"/>
                  <a:pt x="90048" y="15005"/>
                </a:cubicBezTo>
                <a:lnTo>
                  <a:pt x="90036" y="14993"/>
                </a:lnTo>
                <a:close/>
                <a:moveTo>
                  <a:pt x="90048" y="15005"/>
                </a:moveTo>
                <a:lnTo>
                  <a:pt x="90048" y="15005"/>
                </a:lnTo>
                <a:cubicBezTo>
                  <a:pt x="90036" y="15029"/>
                  <a:pt x="90012" y="15065"/>
                  <a:pt x="90000" y="15089"/>
                </a:cubicBezTo>
                <a:cubicBezTo>
                  <a:pt x="90000" y="15065"/>
                  <a:pt x="90000" y="15041"/>
                  <a:pt x="89988" y="15029"/>
                </a:cubicBezTo>
                <a:cubicBezTo>
                  <a:pt x="90012" y="15017"/>
                  <a:pt x="90024" y="15017"/>
                  <a:pt x="90048" y="15005"/>
                </a:cubicBezTo>
                <a:close/>
                <a:moveTo>
                  <a:pt x="117349" y="15136"/>
                </a:moveTo>
                <a:cubicBezTo>
                  <a:pt x="117301" y="15172"/>
                  <a:pt x="117254" y="15208"/>
                  <a:pt x="117194" y="15244"/>
                </a:cubicBezTo>
                <a:cubicBezTo>
                  <a:pt x="117230" y="15196"/>
                  <a:pt x="117278" y="15160"/>
                  <a:pt x="117325" y="15136"/>
                </a:cubicBezTo>
                <a:close/>
                <a:moveTo>
                  <a:pt x="101228" y="15386"/>
                </a:moveTo>
                <a:lnTo>
                  <a:pt x="101228" y="15398"/>
                </a:lnTo>
                <a:lnTo>
                  <a:pt x="101216" y="15398"/>
                </a:lnTo>
                <a:cubicBezTo>
                  <a:pt x="101228" y="15398"/>
                  <a:pt x="101228" y="15398"/>
                  <a:pt x="101228" y="15386"/>
                </a:cubicBezTo>
                <a:close/>
                <a:moveTo>
                  <a:pt x="87750" y="15553"/>
                </a:moveTo>
                <a:cubicBezTo>
                  <a:pt x="87762" y="15565"/>
                  <a:pt x="87774" y="15577"/>
                  <a:pt x="87786" y="15589"/>
                </a:cubicBezTo>
                <a:cubicBezTo>
                  <a:pt x="87774" y="15577"/>
                  <a:pt x="87762" y="15565"/>
                  <a:pt x="87738" y="15553"/>
                </a:cubicBezTo>
                <a:close/>
                <a:moveTo>
                  <a:pt x="81344" y="16184"/>
                </a:moveTo>
                <a:lnTo>
                  <a:pt x="81344" y="16184"/>
                </a:lnTo>
                <a:cubicBezTo>
                  <a:pt x="81333" y="16196"/>
                  <a:pt x="81333" y="16208"/>
                  <a:pt x="81321" y="16220"/>
                </a:cubicBezTo>
                <a:cubicBezTo>
                  <a:pt x="81321" y="16220"/>
                  <a:pt x="81321" y="16208"/>
                  <a:pt x="81321" y="16196"/>
                </a:cubicBezTo>
                <a:cubicBezTo>
                  <a:pt x="81321" y="16196"/>
                  <a:pt x="81333" y="16196"/>
                  <a:pt x="81344" y="16184"/>
                </a:cubicBezTo>
                <a:close/>
                <a:moveTo>
                  <a:pt x="113575" y="17339"/>
                </a:moveTo>
                <a:lnTo>
                  <a:pt x="113575" y="17422"/>
                </a:lnTo>
                <a:lnTo>
                  <a:pt x="113551" y="17422"/>
                </a:lnTo>
                <a:cubicBezTo>
                  <a:pt x="113563" y="17399"/>
                  <a:pt x="113563" y="17363"/>
                  <a:pt x="113575" y="17339"/>
                </a:cubicBezTo>
                <a:close/>
                <a:moveTo>
                  <a:pt x="84512" y="17649"/>
                </a:moveTo>
                <a:cubicBezTo>
                  <a:pt x="84512" y="17660"/>
                  <a:pt x="84512" y="17660"/>
                  <a:pt x="84512" y="17660"/>
                </a:cubicBezTo>
                <a:cubicBezTo>
                  <a:pt x="84512" y="17660"/>
                  <a:pt x="84512" y="17660"/>
                  <a:pt x="84512" y="17660"/>
                </a:cubicBezTo>
                <a:lnTo>
                  <a:pt x="84512" y="17660"/>
                </a:lnTo>
                <a:cubicBezTo>
                  <a:pt x="84500" y="17660"/>
                  <a:pt x="84500" y="17672"/>
                  <a:pt x="84488" y="17672"/>
                </a:cubicBezTo>
                <a:cubicBezTo>
                  <a:pt x="84500" y="17660"/>
                  <a:pt x="84500" y="17660"/>
                  <a:pt x="84512" y="17649"/>
                </a:cubicBezTo>
                <a:close/>
                <a:moveTo>
                  <a:pt x="84512" y="17660"/>
                </a:moveTo>
                <a:lnTo>
                  <a:pt x="84512" y="17660"/>
                </a:lnTo>
                <a:cubicBezTo>
                  <a:pt x="84511" y="17661"/>
                  <a:pt x="84500" y="17673"/>
                  <a:pt x="84500" y="17684"/>
                </a:cubicBezTo>
                <a:cubicBezTo>
                  <a:pt x="84500" y="17672"/>
                  <a:pt x="84500" y="17672"/>
                  <a:pt x="84512" y="17660"/>
                </a:cubicBezTo>
                <a:close/>
                <a:moveTo>
                  <a:pt x="70784" y="20482"/>
                </a:moveTo>
                <a:cubicBezTo>
                  <a:pt x="70784" y="20530"/>
                  <a:pt x="70760" y="20566"/>
                  <a:pt x="70724" y="20613"/>
                </a:cubicBezTo>
                <a:cubicBezTo>
                  <a:pt x="70748" y="20566"/>
                  <a:pt x="70760" y="20530"/>
                  <a:pt x="70760" y="20494"/>
                </a:cubicBezTo>
                <a:lnTo>
                  <a:pt x="70784" y="20482"/>
                </a:lnTo>
                <a:close/>
                <a:moveTo>
                  <a:pt x="64366" y="20744"/>
                </a:moveTo>
                <a:cubicBezTo>
                  <a:pt x="64354" y="20780"/>
                  <a:pt x="64354" y="20804"/>
                  <a:pt x="64354" y="20828"/>
                </a:cubicBezTo>
                <a:cubicBezTo>
                  <a:pt x="64319" y="20828"/>
                  <a:pt x="64283" y="20828"/>
                  <a:pt x="64247" y="20816"/>
                </a:cubicBezTo>
                <a:cubicBezTo>
                  <a:pt x="64295" y="20804"/>
                  <a:pt x="64330" y="20780"/>
                  <a:pt x="64366" y="20744"/>
                </a:cubicBezTo>
                <a:close/>
                <a:moveTo>
                  <a:pt x="70641" y="20697"/>
                </a:moveTo>
                <a:lnTo>
                  <a:pt x="70641" y="20697"/>
                </a:lnTo>
                <a:cubicBezTo>
                  <a:pt x="70605" y="20732"/>
                  <a:pt x="70581" y="20780"/>
                  <a:pt x="70581" y="20816"/>
                </a:cubicBezTo>
                <a:cubicBezTo>
                  <a:pt x="70534" y="20851"/>
                  <a:pt x="70474" y="20875"/>
                  <a:pt x="70415" y="20899"/>
                </a:cubicBezTo>
                <a:cubicBezTo>
                  <a:pt x="70510" y="20816"/>
                  <a:pt x="70581" y="20756"/>
                  <a:pt x="70641" y="20697"/>
                </a:cubicBezTo>
                <a:close/>
                <a:moveTo>
                  <a:pt x="106538" y="22292"/>
                </a:moveTo>
                <a:cubicBezTo>
                  <a:pt x="106550" y="22304"/>
                  <a:pt x="106574" y="22304"/>
                  <a:pt x="106586" y="22316"/>
                </a:cubicBezTo>
                <a:cubicBezTo>
                  <a:pt x="106562" y="22316"/>
                  <a:pt x="106538" y="22328"/>
                  <a:pt x="106514" y="22340"/>
                </a:cubicBezTo>
                <a:cubicBezTo>
                  <a:pt x="106514" y="22316"/>
                  <a:pt x="106526" y="22304"/>
                  <a:pt x="106538" y="22292"/>
                </a:cubicBezTo>
                <a:close/>
                <a:moveTo>
                  <a:pt x="60806" y="23328"/>
                </a:moveTo>
                <a:cubicBezTo>
                  <a:pt x="60806" y="23328"/>
                  <a:pt x="60794" y="23340"/>
                  <a:pt x="60794" y="23340"/>
                </a:cubicBezTo>
                <a:lnTo>
                  <a:pt x="60782" y="23340"/>
                </a:lnTo>
                <a:cubicBezTo>
                  <a:pt x="60782" y="23340"/>
                  <a:pt x="60794" y="23328"/>
                  <a:pt x="60806" y="23328"/>
                </a:cubicBezTo>
                <a:close/>
                <a:moveTo>
                  <a:pt x="60913" y="23364"/>
                </a:moveTo>
                <a:lnTo>
                  <a:pt x="60913" y="23364"/>
                </a:lnTo>
                <a:cubicBezTo>
                  <a:pt x="60961" y="23375"/>
                  <a:pt x="60997" y="23411"/>
                  <a:pt x="61020" y="23435"/>
                </a:cubicBezTo>
                <a:cubicBezTo>
                  <a:pt x="60985" y="23423"/>
                  <a:pt x="60949" y="23387"/>
                  <a:pt x="60913" y="23364"/>
                </a:cubicBezTo>
                <a:close/>
                <a:moveTo>
                  <a:pt x="117289" y="23745"/>
                </a:moveTo>
                <a:lnTo>
                  <a:pt x="117289" y="23745"/>
                </a:lnTo>
                <a:cubicBezTo>
                  <a:pt x="117278" y="23768"/>
                  <a:pt x="117266" y="23792"/>
                  <a:pt x="117254" y="23804"/>
                </a:cubicBezTo>
                <a:cubicBezTo>
                  <a:pt x="117254" y="23792"/>
                  <a:pt x="117254" y="23780"/>
                  <a:pt x="117242" y="23756"/>
                </a:cubicBezTo>
                <a:cubicBezTo>
                  <a:pt x="117254" y="23756"/>
                  <a:pt x="117266" y="23756"/>
                  <a:pt x="117289" y="23745"/>
                </a:cubicBezTo>
                <a:close/>
                <a:moveTo>
                  <a:pt x="93477" y="24411"/>
                </a:moveTo>
                <a:cubicBezTo>
                  <a:pt x="93453" y="24411"/>
                  <a:pt x="93441" y="24423"/>
                  <a:pt x="93417" y="24435"/>
                </a:cubicBezTo>
                <a:cubicBezTo>
                  <a:pt x="93368" y="24457"/>
                  <a:pt x="93318" y="24467"/>
                  <a:pt x="93270" y="24467"/>
                </a:cubicBezTo>
                <a:cubicBezTo>
                  <a:pt x="93216" y="24467"/>
                  <a:pt x="93164" y="24454"/>
                  <a:pt x="93120" y="24435"/>
                </a:cubicBezTo>
                <a:cubicBezTo>
                  <a:pt x="93239" y="24423"/>
                  <a:pt x="93358" y="24411"/>
                  <a:pt x="93477" y="24411"/>
                </a:cubicBezTo>
                <a:close/>
                <a:moveTo>
                  <a:pt x="88619" y="24554"/>
                </a:moveTo>
                <a:lnTo>
                  <a:pt x="88583" y="24590"/>
                </a:lnTo>
                <a:cubicBezTo>
                  <a:pt x="88583" y="24590"/>
                  <a:pt x="88583" y="24578"/>
                  <a:pt x="88583" y="24566"/>
                </a:cubicBezTo>
                <a:cubicBezTo>
                  <a:pt x="88595" y="24566"/>
                  <a:pt x="88607" y="24566"/>
                  <a:pt x="88619" y="24554"/>
                </a:cubicBezTo>
                <a:close/>
                <a:moveTo>
                  <a:pt x="107812" y="24840"/>
                </a:moveTo>
                <a:lnTo>
                  <a:pt x="107812" y="24840"/>
                </a:lnTo>
                <a:cubicBezTo>
                  <a:pt x="107729" y="24923"/>
                  <a:pt x="107598" y="24959"/>
                  <a:pt x="107443" y="24983"/>
                </a:cubicBezTo>
                <a:cubicBezTo>
                  <a:pt x="107372" y="24983"/>
                  <a:pt x="107300" y="24995"/>
                  <a:pt x="107229" y="25019"/>
                </a:cubicBezTo>
                <a:cubicBezTo>
                  <a:pt x="107229" y="25019"/>
                  <a:pt x="107229" y="25007"/>
                  <a:pt x="107217" y="25007"/>
                </a:cubicBezTo>
                <a:cubicBezTo>
                  <a:pt x="107419" y="24959"/>
                  <a:pt x="107610" y="24899"/>
                  <a:pt x="107812" y="24840"/>
                </a:cubicBezTo>
                <a:close/>
                <a:moveTo>
                  <a:pt x="67140" y="25316"/>
                </a:moveTo>
                <a:cubicBezTo>
                  <a:pt x="67212" y="25352"/>
                  <a:pt x="67283" y="25388"/>
                  <a:pt x="67343" y="25411"/>
                </a:cubicBezTo>
                <a:cubicBezTo>
                  <a:pt x="67319" y="25423"/>
                  <a:pt x="67283" y="25435"/>
                  <a:pt x="67259" y="25447"/>
                </a:cubicBezTo>
                <a:cubicBezTo>
                  <a:pt x="67200" y="25400"/>
                  <a:pt x="67164" y="25352"/>
                  <a:pt x="67140" y="25316"/>
                </a:cubicBezTo>
                <a:close/>
                <a:moveTo>
                  <a:pt x="63187" y="26126"/>
                </a:moveTo>
                <a:cubicBezTo>
                  <a:pt x="63199" y="26138"/>
                  <a:pt x="63199" y="26138"/>
                  <a:pt x="63211" y="26150"/>
                </a:cubicBezTo>
                <a:lnTo>
                  <a:pt x="63176" y="26150"/>
                </a:lnTo>
                <a:cubicBezTo>
                  <a:pt x="63187" y="26150"/>
                  <a:pt x="63187" y="26138"/>
                  <a:pt x="63187" y="26126"/>
                </a:cubicBezTo>
                <a:close/>
                <a:moveTo>
                  <a:pt x="110384" y="26912"/>
                </a:moveTo>
                <a:cubicBezTo>
                  <a:pt x="110384" y="26924"/>
                  <a:pt x="110384" y="26924"/>
                  <a:pt x="110384" y="26935"/>
                </a:cubicBezTo>
                <a:cubicBezTo>
                  <a:pt x="110384" y="26924"/>
                  <a:pt x="110372" y="26924"/>
                  <a:pt x="110372" y="26912"/>
                </a:cubicBezTo>
                <a:close/>
                <a:moveTo>
                  <a:pt x="58854" y="27959"/>
                </a:moveTo>
                <a:cubicBezTo>
                  <a:pt x="58865" y="27971"/>
                  <a:pt x="58865" y="27971"/>
                  <a:pt x="58877" y="27983"/>
                </a:cubicBezTo>
                <a:cubicBezTo>
                  <a:pt x="58865" y="27983"/>
                  <a:pt x="58865" y="27983"/>
                  <a:pt x="58854" y="27995"/>
                </a:cubicBezTo>
                <a:lnTo>
                  <a:pt x="58854" y="27959"/>
                </a:lnTo>
                <a:close/>
                <a:moveTo>
                  <a:pt x="110955" y="28960"/>
                </a:moveTo>
                <a:cubicBezTo>
                  <a:pt x="110979" y="28971"/>
                  <a:pt x="111015" y="28995"/>
                  <a:pt x="111051" y="29007"/>
                </a:cubicBezTo>
                <a:cubicBezTo>
                  <a:pt x="111015" y="29019"/>
                  <a:pt x="110991" y="29043"/>
                  <a:pt x="110955" y="29055"/>
                </a:cubicBezTo>
                <a:cubicBezTo>
                  <a:pt x="110955" y="29031"/>
                  <a:pt x="110955" y="28995"/>
                  <a:pt x="110955" y="28960"/>
                </a:cubicBezTo>
                <a:close/>
                <a:moveTo>
                  <a:pt x="42911" y="29150"/>
                </a:moveTo>
                <a:lnTo>
                  <a:pt x="42911" y="29150"/>
                </a:lnTo>
                <a:cubicBezTo>
                  <a:pt x="42899" y="29174"/>
                  <a:pt x="42887" y="29198"/>
                  <a:pt x="42875" y="29198"/>
                </a:cubicBezTo>
                <a:cubicBezTo>
                  <a:pt x="42887" y="29186"/>
                  <a:pt x="42899" y="29174"/>
                  <a:pt x="42911" y="29150"/>
                </a:cubicBezTo>
                <a:close/>
                <a:moveTo>
                  <a:pt x="53293" y="29269"/>
                </a:moveTo>
                <a:cubicBezTo>
                  <a:pt x="53293" y="29305"/>
                  <a:pt x="53293" y="29352"/>
                  <a:pt x="53293" y="29400"/>
                </a:cubicBezTo>
                <a:cubicBezTo>
                  <a:pt x="53258" y="29412"/>
                  <a:pt x="53222" y="29424"/>
                  <a:pt x="53186" y="29436"/>
                </a:cubicBezTo>
                <a:cubicBezTo>
                  <a:pt x="53210" y="29364"/>
                  <a:pt x="53246" y="29317"/>
                  <a:pt x="53293" y="29269"/>
                </a:cubicBezTo>
                <a:close/>
                <a:moveTo>
                  <a:pt x="85809" y="29698"/>
                </a:moveTo>
                <a:cubicBezTo>
                  <a:pt x="85809" y="29698"/>
                  <a:pt x="85809" y="29710"/>
                  <a:pt x="85797" y="29710"/>
                </a:cubicBezTo>
                <a:cubicBezTo>
                  <a:pt x="85797" y="29698"/>
                  <a:pt x="85809" y="29698"/>
                  <a:pt x="85809" y="29698"/>
                </a:cubicBezTo>
                <a:close/>
                <a:moveTo>
                  <a:pt x="111872" y="30853"/>
                </a:moveTo>
                <a:cubicBezTo>
                  <a:pt x="111872" y="30859"/>
                  <a:pt x="111872" y="30862"/>
                  <a:pt x="111872" y="30864"/>
                </a:cubicBezTo>
                <a:lnTo>
                  <a:pt x="111860" y="30864"/>
                </a:lnTo>
                <a:cubicBezTo>
                  <a:pt x="111860" y="30864"/>
                  <a:pt x="111872" y="30853"/>
                  <a:pt x="111872" y="30853"/>
                </a:cubicBezTo>
                <a:close/>
                <a:moveTo>
                  <a:pt x="52948" y="30781"/>
                </a:moveTo>
                <a:cubicBezTo>
                  <a:pt x="53019" y="30805"/>
                  <a:pt x="53055" y="30853"/>
                  <a:pt x="53067" y="30900"/>
                </a:cubicBezTo>
                <a:cubicBezTo>
                  <a:pt x="53019" y="30876"/>
                  <a:pt x="52960" y="30841"/>
                  <a:pt x="52877" y="30805"/>
                </a:cubicBezTo>
                <a:cubicBezTo>
                  <a:pt x="52900" y="30793"/>
                  <a:pt x="52924" y="30793"/>
                  <a:pt x="52948" y="30781"/>
                </a:cubicBezTo>
                <a:close/>
                <a:moveTo>
                  <a:pt x="86809" y="31888"/>
                </a:moveTo>
                <a:cubicBezTo>
                  <a:pt x="86821" y="31936"/>
                  <a:pt x="86798" y="31996"/>
                  <a:pt x="86762" y="32055"/>
                </a:cubicBezTo>
                <a:cubicBezTo>
                  <a:pt x="86786" y="31996"/>
                  <a:pt x="86798" y="31936"/>
                  <a:pt x="86809" y="31888"/>
                </a:cubicBezTo>
                <a:close/>
                <a:moveTo>
                  <a:pt x="33410" y="33412"/>
                </a:moveTo>
                <a:cubicBezTo>
                  <a:pt x="33398" y="33412"/>
                  <a:pt x="33398" y="33424"/>
                  <a:pt x="33386" y="33424"/>
                </a:cubicBezTo>
                <a:cubicBezTo>
                  <a:pt x="33386" y="33424"/>
                  <a:pt x="33386" y="33424"/>
                  <a:pt x="33374" y="33412"/>
                </a:cubicBezTo>
                <a:close/>
                <a:moveTo>
                  <a:pt x="43745" y="33555"/>
                </a:moveTo>
                <a:cubicBezTo>
                  <a:pt x="43745" y="33567"/>
                  <a:pt x="43756" y="33579"/>
                  <a:pt x="43756" y="33591"/>
                </a:cubicBezTo>
                <a:lnTo>
                  <a:pt x="43709" y="33603"/>
                </a:lnTo>
                <a:cubicBezTo>
                  <a:pt x="43721" y="33591"/>
                  <a:pt x="43733" y="33567"/>
                  <a:pt x="43745" y="33555"/>
                </a:cubicBezTo>
                <a:close/>
                <a:moveTo>
                  <a:pt x="37410" y="33770"/>
                </a:moveTo>
                <a:cubicBezTo>
                  <a:pt x="37410" y="33782"/>
                  <a:pt x="37398" y="33793"/>
                  <a:pt x="37387" y="33805"/>
                </a:cubicBezTo>
                <a:cubicBezTo>
                  <a:pt x="37387" y="33793"/>
                  <a:pt x="37375" y="33793"/>
                  <a:pt x="37363" y="33793"/>
                </a:cubicBezTo>
                <a:cubicBezTo>
                  <a:pt x="37375" y="33782"/>
                  <a:pt x="37398" y="33782"/>
                  <a:pt x="37410" y="33770"/>
                </a:cubicBezTo>
                <a:close/>
                <a:moveTo>
                  <a:pt x="48305" y="33758"/>
                </a:moveTo>
                <a:lnTo>
                  <a:pt x="48305" y="33758"/>
                </a:lnTo>
                <a:cubicBezTo>
                  <a:pt x="48352" y="33805"/>
                  <a:pt x="48412" y="33841"/>
                  <a:pt x="48471" y="33901"/>
                </a:cubicBezTo>
                <a:cubicBezTo>
                  <a:pt x="48412" y="33889"/>
                  <a:pt x="48352" y="33853"/>
                  <a:pt x="48328" y="33817"/>
                </a:cubicBezTo>
                <a:cubicBezTo>
                  <a:pt x="48317" y="33793"/>
                  <a:pt x="48317" y="33782"/>
                  <a:pt x="48305" y="33758"/>
                </a:cubicBezTo>
                <a:close/>
                <a:moveTo>
                  <a:pt x="107955" y="33996"/>
                </a:moveTo>
                <a:cubicBezTo>
                  <a:pt x="107967" y="33996"/>
                  <a:pt x="107991" y="33996"/>
                  <a:pt x="108003" y="34008"/>
                </a:cubicBezTo>
                <a:cubicBezTo>
                  <a:pt x="107979" y="34020"/>
                  <a:pt x="107967" y="34020"/>
                  <a:pt x="107955" y="34020"/>
                </a:cubicBezTo>
                <a:cubicBezTo>
                  <a:pt x="107955" y="34008"/>
                  <a:pt x="107955" y="34008"/>
                  <a:pt x="107955" y="33996"/>
                </a:cubicBezTo>
                <a:close/>
                <a:moveTo>
                  <a:pt x="48721" y="34698"/>
                </a:moveTo>
                <a:cubicBezTo>
                  <a:pt x="48721" y="34698"/>
                  <a:pt x="48733" y="34698"/>
                  <a:pt x="48733" y="34710"/>
                </a:cubicBezTo>
                <a:lnTo>
                  <a:pt x="48709" y="34710"/>
                </a:lnTo>
                <a:cubicBezTo>
                  <a:pt x="48709" y="34698"/>
                  <a:pt x="48721" y="34698"/>
                  <a:pt x="48721" y="34698"/>
                </a:cubicBezTo>
                <a:close/>
                <a:moveTo>
                  <a:pt x="48424" y="35222"/>
                </a:moveTo>
                <a:cubicBezTo>
                  <a:pt x="48424" y="35234"/>
                  <a:pt x="48424" y="35246"/>
                  <a:pt x="48424" y="35258"/>
                </a:cubicBezTo>
                <a:cubicBezTo>
                  <a:pt x="48412" y="35258"/>
                  <a:pt x="48400" y="35246"/>
                  <a:pt x="48388" y="35246"/>
                </a:cubicBezTo>
                <a:cubicBezTo>
                  <a:pt x="48400" y="35234"/>
                  <a:pt x="48412" y="35222"/>
                  <a:pt x="48424" y="35222"/>
                </a:cubicBezTo>
                <a:close/>
                <a:moveTo>
                  <a:pt x="30600" y="33686"/>
                </a:moveTo>
                <a:cubicBezTo>
                  <a:pt x="30791" y="33722"/>
                  <a:pt x="31124" y="33686"/>
                  <a:pt x="30707" y="34020"/>
                </a:cubicBezTo>
                <a:cubicBezTo>
                  <a:pt x="30671" y="34055"/>
                  <a:pt x="30660" y="34091"/>
                  <a:pt x="30636" y="34115"/>
                </a:cubicBezTo>
                <a:cubicBezTo>
                  <a:pt x="30267" y="34210"/>
                  <a:pt x="29898" y="34293"/>
                  <a:pt x="29624" y="34544"/>
                </a:cubicBezTo>
                <a:cubicBezTo>
                  <a:pt x="29345" y="34796"/>
                  <a:pt x="29104" y="35125"/>
                  <a:pt x="28758" y="35125"/>
                </a:cubicBezTo>
                <a:cubicBezTo>
                  <a:pt x="28631" y="35125"/>
                  <a:pt x="28489" y="35081"/>
                  <a:pt x="28326" y="34972"/>
                </a:cubicBezTo>
                <a:cubicBezTo>
                  <a:pt x="28318" y="34966"/>
                  <a:pt x="28306" y="34964"/>
                  <a:pt x="28292" y="34964"/>
                </a:cubicBezTo>
                <a:cubicBezTo>
                  <a:pt x="28222" y="34964"/>
                  <a:pt x="28088" y="35030"/>
                  <a:pt x="28028" y="35079"/>
                </a:cubicBezTo>
                <a:cubicBezTo>
                  <a:pt x="27885" y="35198"/>
                  <a:pt x="27766" y="35341"/>
                  <a:pt x="27635" y="35484"/>
                </a:cubicBezTo>
                <a:lnTo>
                  <a:pt x="27552" y="35508"/>
                </a:lnTo>
                <a:lnTo>
                  <a:pt x="27469" y="35532"/>
                </a:lnTo>
                <a:cubicBezTo>
                  <a:pt x="27457" y="35532"/>
                  <a:pt x="27445" y="35532"/>
                  <a:pt x="27445" y="35544"/>
                </a:cubicBezTo>
                <a:cubicBezTo>
                  <a:pt x="27434" y="35183"/>
                  <a:pt x="27263" y="35087"/>
                  <a:pt x="26898" y="35087"/>
                </a:cubicBezTo>
                <a:cubicBezTo>
                  <a:pt x="26853" y="35087"/>
                  <a:pt x="26805" y="35089"/>
                  <a:pt x="26754" y="35091"/>
                </a:cubicBezTo>
                <a:cubicBezTo>
                  <a:pt x="26814" y="35067"/>
                  <a:pt x="26861" y="35044"/>
                  <a:pt x="26921" y="35008"/>
                </a:cubicBezTo>
                <a:cubicBezTo>
                  <a:pt x="26933" y="34948"/>
                  <a:pt x="26945" y="34901"/>
                  <a:pt x="26945" y="34841"/>
                </a:cubicBezTo>
                <a:cubicBezTo>
                  <a:pt x="26957" y="34841"/>
                  <a:pt x="26969" y="34853"/>
                  <a:pt x="26992" y="34865"/>
                </a:cubicBezTo>
                <a:cubicBezTo>
                  <a:pt x="27064" y="34841"/>
                  <a:pt x="27135" y="34817"/>
                  <a:pt x="27195" y="34794"/>
                </a:cubicBezTo>
                <a:cubicBezTo>
                  <a:pt x="27242" y="34710"/>
                  <a:pt x="27290" y="34651"/>
                  <a:pt x="27362" y="34603"/>
                </a:cubicBezTo>
                <a:lnTo>
                  <a:pt x="27362" y="34603"/>
                </a:lnTo>
                <a:cubicBezTo>
                  <a:pt x="27338" y="34663"/>
                  <a:pt x="27338" y="34758"/>
                  <a:pt x="27350" y="34877"/>
                </a:cubicBezTo>
                <a:cubicBezTo>
                  <a:pt x="28266" y="34782"/>
                  <a:pt x="29195" y="34663"/>
                  <a:pt x="29862" y="33901"/>
                </a:cubicBezTo>
                <a:cubicBezTo>
                  <a:pt x="29850" y="33853"/>
                  <a:pt x="29826" y="33793"/>
                  <a:pt x="29814" y="33734"/>
                </a:cubicBezTo>
                <a:lnTo>
                  <a:pt x="29814" y="33734"/>
                </a:lnTo>
                <a:cubicBezTo>
                  <a:pt x="29977" y="33846"/>
                  <a:pt x="30121" y="33903"/>
                  <a:pt x="30247" y="33903"/>
                </a:cubicBezTo>
                <a:cubicBezTo>
                  <a:pt x="30388" y="33903"/>
                  <a:pt x="30506" y="33831"/>
                  <a:pt x="30600" y="33686"/>
                </a:cubicBezTo>
                <a:close/>
                <a:moveTo>
                  <a:pt x="56163" y="35853"/>
                </a:moveTo>
                <a:cubicBezTo>
                  <a:pt x="56151" y="35877"/>
                  <a:pt x="56139" y="35901"/>
                  <a:pt x="56127" y="35925"/>
                </a:cubicBezTo>
                <a:cubicBezTo>
                  <a:pt x="56103" y="35913"/>
                  <a:pt x="56079" y="35889"/>
                  <a:pt x="56067" y="35877"/>
                </a:cubicBezTo>
                <a:cubicBezTo>
                  <a:pt x="56103" y="35865"/>
                  <a:pt x="56127" y="35853"/>
                  <a:pt x="56163" y="35853"/>
                </a:cubicBezTo>
                <a:close/>
                <a:moveTo>
                  <a:pt x="50091" y="35925"/>
                </a:moveTo>
                <a:cubicBezTo>
                  <a:pt x="50091" y="35937"/>
                  <a:pt x="50102" y="35937"/>
                  <a:pt x="50102" y="35937"/>
                </a:cubicBezTo>
                <a:cubicBezTo>
                  <a:pt x="50091" y="35948"/>
                  <a:pt x="50079" y="35948"/>
                  <a:pt x="50067" y="35948"/>
                </a:cubicBezTo>
                <a:cubicBezTo>
                  <a:pt x="50067" y="35948"/>
                  <a:pt x="50079" y="35937"/>
                  <a:pt x="50091" y="35925"/>
                </a:cubicBezTo>
                <a:close/>
                <a:moveTo>
                  <a:pt x="84190" y="36127"/>
                </a:moveTo>
                <a:lnTo>
                  <a:pt x="84190" y="36127"/>
                </a:lnTo>
                <a:cubicBezTo>
                  <a:pt x="84178" y="36139"/>
                  <a:pt x="84166" y="36151"/>
                  <a:pt x="84154" y="36163"/>
                </a:cubicBezTo>
                <a:cubicBezTo>
                  <a:pt x="84142" y="36175"/>
                  <a:pt x="84131" y="36175"/>
                  <a:pt x="84119" y="36175"/>
                </a:cubicBezTo>
                <a:cubicBezTo>
                  <a:pt x="84142" y="36163"/>
                  <a:pt x="84166" y="36139"/>
                  <a:pt x="84190" y="36127"/>
                </a:cubicBezTo>
                <a:close/>
                <a:moveTo>
                  <a:pt x="57961" y="36282"/>
                </a:moveTo>
                <a:cubicBezTo>
                  <a:pt x="57972" y="36282"/>
                  <a:pt x="57972" y="36294"/>
                  <a:pt x="57984" y="36294"/>
                </a:cubicBezTo>
                <a:cubicBezTo>
                  <a:pt x="57972" y="36294"/>
                  <a:pt x="57961" y="36306"/>
                  <a:pt x="57937" y="36306"/>
                </a:cubicBezTo>
                <a:cubicBezTo>
                  <a:pt x="57949" y="36294"/>
                  <a:pt x="57961" y="36294"/>
                  <a:pt x="57961" y="36282"/>
                </a:cubicBezTo>
                <a:close/>
                <a:moveTo>
                  <a:pt x="28862" y="36175"/>
                </a:moveTo>
                <a:lnTo>
                  <a:pt x="28862" y="36175"/>
                </a:lnTo>
                <a:cubicBezTo>
                  <a:pt x="28850" y="36246"/>
                  <a:pt x="28826" y="36306"/>
                  <a:pt x="28790" y="36365"/>
                </a:cubicBezTo>
                <a:cubicBezTo>
                  <a:pt x="28790" y="36318"/>
                  <a:pt x="28778" y="36258"/>
                  <a:pt x="28766" y="36198"/>
                </a:cubicBezTo>
                <a:cubicBezTo>
                  <a:pt x="28802" y="36198"/>
                  <a:pt x="28838" y="36187"/>
                  <a:pt x="28862" y="36175"/>
                </a:cubicBezTo>
                <a:close/>
                <a:moveTo>
                  <a:pt x="75463" y="36484"/>
                </a:moveTo>
                <a:cubicBezTo>
                  <a:pt x="75463" y="36484"/>
                  <a:pt x="75463" y="36496"/>
                  <a:pt x="75463" y="36496"/>
                </a:cubicBezTo>
                <a:lnTo>
                  <a:pt x="75451" y="36484"/>
                </a:lnTo>
                <a:close/>
                <a:moveTo>
                  <a:pt x="27707" y="37318"/>
                </a:moveTo>
                <a:lnTo>
                  <a:pt x="27707" y="37318"/>
                </a:lnTo>
                <a:cubicBezTo>
                  <a:pt x="27695" y="37330"/>
                  <a:pt x="27671" y="37341"/>
                  <a:pt x="27659" y="37353"/>
                </a:cubicBezTo>
                <a:lnTo>
                  <a:pt x="27600" y="37353"/>
                </a:lnTo>
                <a:cubicBezTo>
                  <a:pt x="27647" y="37341"/>
                  <a:pt x="27671" y="37330"/>
                  <a:pt x="27707" y="37318"/>
                </a:cubicBezTo>
                <a:close/>
                <a:moveTo>
                  <a:pt x="35827" y="37425"/>
                </a:moveTo>
                <a:cubicBezTo>
                  <a:pt x="35839" y="37437"/>
                  <a:pt x="35851" y="37437"/>
                  <a:pt x="35863" y="37449"/>
                </a:cubicBezTo>
                <a:cubicBezTo>
                  <a:pt x="35851" y="37449"/>
                  <a:pt x="35839" y="37461"/>
                  <a:pt x="35839" y="37461"/>
                </a:cubicBezTo>
                <a:cubicBezTo>
                  <a:pt x="35839" y="37449"/>
                  <a:pt x="35839" y="37437"/>
                  <a:pt x="35827" y="37425"/>
                </a:cubicBezTo>
                <a:close/>
                <a:moveTo>
                  <a:pt x="18837" y="37758"/>
                </a:moveTo>
                <a:cubicBezTo>
                  <a:pt x="18825" y="37758"/>
                  <a:pt x="18825" y="37758"/>
                  <a:pt x="18825" y="37770"/>
                </a:cubicBezTo>
                <a:cubicBezTo>
                  <a:pt x="18825" y="37766"/>
                  <a:pt x="18825" y="37762"/>
                  <a:pt x="18825" y="37758"/>
                </a:cubicBezTo>
                <a:close/>
                <a:moveTo>
                  <a:pt x="18837" y="37758"/>
                </a:moveTo>
                <a:cubicBezTo>
                  <a:pt x="18837" y="37758"/>
                  <a:pt x="18837" y="37770"/>
                  <a:pt x="18849" y="37770"/>
                </a:cubicBezTo>
                <a:lnTo>
                  <a:pt x="18837" y="37770"/>
                </a:lnTo>
                <a:lnTo>
                  <a:pt x="18837" y="37758"/>
                </a:lnTo>
                <a:close/>
                <a:moveTo>
                  <a:pt x="44530" y="37782"/>
                </a:moveTo>
                <a:lnTo>
                  <a:pt x="44518" y="37794"/>
                </a:lnTo>
                <a:cubicBezTo>
                  <a:pt x="44518" y="37794"/>
                  <a:pt x="44518" y="37782"/>
                  <a:pt x="44518" y="37782"/>
                </a:cubicBezTo>
                <a:close/>
                <a:moveTo>
                  <a:pt x="74463" y="37877"/>
                </a:moveTo>
                <a:cubicBezTo>
                  <a:pt x="74451" y="37889"/>
                  <a:pt x="74451" y="37901"/>
                  <a:pt x="74451" y="37913"/>
                </a:cubicBezTo>
                <a:cubicBezTo>
                  <a:pt x="74439" y="37901"/>
                  <a:pt x="74427" y="37889"/>
                  <a:pt x="74415" y="37889"/>
                </a:cubicBezTo>
                <a:cubicBezTo>
                  <a:pt x="74427" y="37877"/>
                  <a:pt x="74451" y="37877"/>
                  <a:pt x="74463" y="37877"/>
                </a:cubicBezTo>
                <a:close/>
                <a:moveTo>
                  <a:pt x="38601" y="37830"/>
                </a:moveTo>
                <a:lnTo>
                  <a:pt x="38601" y="37830"/>
                </a:lnTo>
                <a:cubicBezTo>
                  <a:pt x="38553" y="37853"/>
                  <a:pt x="38506" y="37889"/>
                  <a:pt x="38458" y="37925"/>
                </a:cubicBezTo>
                <a:cubicBezTo>
                  <a:pt x="38434" y="37913"/>
                  <a:pt x="38422" y="37901"/>
                  <a:pt x="38399" y="37889"/>
                </a:cubicBezTo>
                <a:cubicBezTo>
                  <a:pt x="38470" y="37865"/>
                  <a:pt x="38530" y="37842"/>
                  <a:pt x="38601" y="37830"/>
                </a:cubicBezTo>
                <a:close/>
                <a:moveTo>
                  <a:pt x="55163" y="38068"/>
                </a:moveTo>
                <a:cubicBezTo>
                  <a:pt x="55163" y="38080"/>
                  <a:pt x="55175" y="38080"/>
                  <a:pt x="55175" y="38080"/>
                </a:cubicBezTo>
                <a:cubicBezTo>
                  <a:pt x="55163" y="38092"/>
                  <a:pt x="55163" y="38092"/>
                  <a:pt x="55151" y="38092"/>
                </a:cubicBezTo>
                <a:cubicBezTo>
                  <a:pt x="55151" y="38092"/>
                  <a:pt x="55163" y="38080"/>
                  <a:pt x="55163" y="38068"/>
                </a:cubicBezTo>
                <a:close/>
                <a:moveTo>
                  <a:pt x="77784" y="38473"/>
                </a:moveTo>
                <a:cubicBezTo>
                  <a:pt x="77808" y="38484"/>
                  <a:pt x="77811" y="38490"/>
                  <a:pt x="77802" y="38490"/>
                </a:cubicBezTo>
                <a:cubicBezTo>
                  <a:pt x="77793" y="38490"/>
                  <a:pt x="77773" y="38484"/>
                  <a:pt x="77749" y="38473"/>
                </a:cubicBezTo>
                <a:close/>
                <a:moveTo>
                  <a:pt x="73719" y="38504"/>
                </a:moveTo>
                <a:cubicBezTo>
                  <a:pt x="73727" y="38504"/>
                  <a:pt x="73738" y="38509"/>
                  <a:pt x="73748" y="38520"/>
                </a:cubicBezTo>
                <a:cubicBezTo>
                  <a:pt x="73736" y="38532"/>
                  <a:pt x="73724" y="38532"/>
                  <a:pt x="73713" y="38532"/>
                </a:cubicBezTo>
                <a:cubicBezTo>
                  <a:pt x="73706" y="38512"/>
                  <a:pt x="73710" y="38504"/>
                  <a:pt x="73719" y="38504"/>
                </a:cubicBezTo>
                <a:close/>
                <a:moveTo>
                  <a:pt x="27635" y="39318"/>
                </a:moveTo>
                <a:cubicBezTo>
                  <a:pt x="27647" y="39342"/>
                  <a:pt x="27647" y="39366"/>
                  <a:pt x="27659" y="39377"/>
                </a:cubicBezTo>
                <a:cubicBezTo>
                  <a:pt x="27623" y="39377"/>
                  <a:pt x="27576" y="39366"/>
                  <a:pt x="27540" y="39366"/>
                </a:cubicBezTo>
                <a:cubicBezTo>
                  <a:pt x="27576" y="39354"/>
                  <a:pt x="27612" y="39342"/>
                  <a:pt x="27635" y="39318"/>
                </a:cubicBezTo>
                <a:close/>
                <a:moveTo>
                  <a:pt x="21587" y="39556"/>
                </a:moveTo>
                <a:cubicBezTo>
                  <a:pt x="21599" y="39568"/>
                  <a:pt x="21599" y="39568"/>
                  <a:pt x="21611" y="39580"/>
                </a:cubicBezTo>
                <a:cubicBezTo>
                  <a:pt x="21603" y="39580"/>
                  <a:pt x="21600" y="39575"/>
                  <a:pt x="21596" y="39575"/>
                </a:cubicBezTo>
                <a:cubicBezTo>
                  <a:pt x="21594" y="39575"/>
                  <a:pt x="21591" y="39576"/>
                  <a:pt x="21587" y="39580"/>
                </a:cubicBezTo>
                <a:cubicBezTo>
                  <a:pt x="21587" y="39568"/>
                  <a:pt x="21587" y="39568"/>
                  <a:pt x="21587" y="39556"/>
                </a:cubicBezTo>
                <a:close/>
                <a:moveTo>
                  <a:pt x="43602" y="39818"/>
                </a:moveTo>
                <a:cubicBezTo>
                  <a:pt x="43625" y="39818"/>
                  <a:pt x="43649" y="39830"/>
                  <a:pt x="43673" y="39830"/>
                </a:cubicBezTo>
                <a:cubicBezTo>
                  <a:pt x="43661" y="39842"/>
                  <a:pt x="43637" y="39854"/>
                  <a:pt x="43625" y="39866"/>
                </a:cubicBezTo>
                <a:cubicBezTo>
                  <a:pt x="43614" y="39854"/>
                  <a:pt x="43614" y="39830"/>
                  <a:pt x="43602" y="39818"/>
                </a:cubicBezTo>
                <a:close/>
                <a:moveTo>
                  <a:pt x="31505" y="39937"/>
                </a:moveTo>
                <a:lnTo>
                  <a:pt x="31505" y="39949"/>
                </a:lnTo>
                <a:lnTo>
                  <a:pt x="31493" y="39949"/>
                </a:lnTo>
                <a:cubicBezTo>
                  <a:pt x="31493" y="39949"/>
                  <a:pt x="31505" y="39937"/>
                  <a:pt x="31505" y="39937"/>
                </a:cubicBezTo>
                <a:close/>
                <a:moveTo>
                  <a:pt x="19325" y="40139"/>
                </a:moveTo>
                <a:cubicBezTo>
                  <a:pt x="19325" y="40175"/>
                  <a:pt x="19313" y="40199"/>
                  <a:pt x="19301" y="40235"/>
                </a:cubicBezTo>
                <a:cubicBezTo>
                  <a:pt x="19289" y="40211"/>
                  <a:pt x="19277" y="40187"/>
                  <a:pt x="19265" y="40163"/>
                </a:cubicBezTo>
                <a:cubicBezTo>
                  <a:pt x="19289" y="40151"/>
                  <a:pt x="19301" y="40139"/>
                  <a:pt x="19325" y="40139"/>
                </a:cubicBezTo>
                <a:close/>
                <a:moveTo>
                  <a:pt x="50245" y="40282"/>
                </a:moveTo>
                <a:cubicBezTo>
                  <a:pt x="50245" y="40282"/>
                  <a:pt x="50245" y="40282"/>
                  <a:pt x="50233" y="40294"/>
                </a:cubicBezTo>
                <a:lnTo>
                  <a:pt x="50233" y="40282"/>
                </a:lnTo>
                <a:close/>
                <a:moveTo>
                  <a:pt x="50507" y="40461"/>
                </a:moveTo>
                <a:cubicBezTo>
                  <a:pt x="50507" y="40473"/>
                  <a:pt x="50495" y="40473"/>
                  <a:pt x="50495" y="40485"/>
                </a:cubicBezTo>
                <a:cubicBezTo>
                  <a:pt x="50483" y="40485"/>
                  <a:pt x="50483" y="40473"/>
                  <a:pt x="50472" y="40473"/>
                </a:cubicBezTo>
                <a:cubicBezTo>
                  <a:pt x="50483" y="40473"/>
                  <a:pt x="50495" y="40461"/>
                  <a:pt x="50507" y="40461"/>
                </a:cubicBezTo>
                <a:close/>
                <a:moveTo>
                  <a:pt x="46066" y="40425"/>
                </a:moveTo>
                <a:cubicBezTo>
                  <a:pt x="46042" y="40449"/>
                  <a:pt x="46019" y="40473"/>
                  <a:pt x="46007" y="40509"/>
                </a:cubicBezTo>
                <a:cubicBezTo>
                  <a:pt x="45997" y="40518"/>
                  <a:pt x="45985" y="40523"/>
                  <a:pt x="45974" y="40523"/>
                </a:cubicBezTo>
                <a:cubicBezTo>
                  <a:pt x="45945" y="40523"/>
                  <a:pt x="45918" y="40492"/>
                  <a:pt x="45935" y="40449"/>
                </a:cubicBezTo>
                <a:cubicBezTo>
                  <a:pt x="45983" y="40437"/>
                  <a:pt x="46019" y="40425"/>
                  <a:pt x="46066" y="40425"/>
                </a:cubicBezTo>
                <a:close/>
                <a:moveTo>
                  <a:pt x="96227" y="40520"/>
                </a:moveTo>
                <a:cubicBezTo>
                  <a:pt x="96227" y="40520"/>
                  <a:pt x="96227" y="40532"/>
                  <a:pt x="96239" y="40544"/>
                </a:cubicBezTo>
                <a:cubicBezTo>
                  <a:pt x="96227" y="40544"/>
                  <a:pt x="96227" y="40532"/>
                  <a:pt x="96215" y="40520"/>
                </a:cubicBezTo>
                <a:close/>
                <a:moveTo>
                  <a:pt x="46209" y="40818"/>
                </a:moveTo>
                <a:cubicBezTo>
                  <a:pt x="46209" y="40818"/>
                  <a:pt x="46197" y="40818"/>
                  <a:pt x="46197" y="40830"/>
                </a:cubicBezTo>
                <a:cubicBezTo>
                  <a:pt x="46197" y="40818"/>
                  <a:pt x="46197" y="40818"/>
                  <a:pt x="46197" y="40818"/>
                </a:cubicBezTo>
                <a:close/>
                <a:moveTo>
                  <a:pt x="37541" y="41116"/>
                </a:moveTo>
                <a:lnTo>
                  <a:pt x="37541" y="41128"/>
                </a:lnTo>
                <a:cubicBezTo>
                  <a:pt x="37529" y="41140"/>
                  <a:pt x="37518" y="41140"/>
                  <a:pt x="37506" y="41140"/>
                </a:cubicBezTo>
                <a:cubicBezTo>
                  <a:pt x="37494" y="41151"/>
                  <a:pt x="37494" y="41163"/>
                  <a:pt x="37482" y="41175"/>
                </a:cubicBezTo>
                <a:cubicBezTo>
                  <a:pt x="37470" y="41163"/>
                  <a:pt x="37470" y="41151"/>
                  <a:pt x="37458" y="41140"/>
                </a:cubicBezTo>
                <a:lnTo>
                  <a:pt x="37506" y="41140"/>
                </a:lnTo>
                <a:cubicBezTo>
                  <a:pt x="37518" y="41128"/>
                  <a:pt x="37529" y="41128"/>
                  <a:pt x="37541" y="41116"/>
                </a:cubicBezTo>
                <a:close/>
                <a:moveTo>
                  <a:pt x="44185" y="41461"/>
                </a:moveTo>
                <a:cubicBezTo>
                  <a:pt x="44185" y="41461"/>
                  <a:pt x="44197" y="41461"/>
                  <a:pt x="44197" y="41473"/>
                </a:cubicBezTo>
                <a:cubicBezTo>
                  <a:pt x="44197" y="41473"/>
                  <a:pt x="44185" y="41485"/>
                  <a:pt x="44185" y="41485"/>
                </a:cubicBezTo>
                <a:lnTo>
                  <a:pt x="44173" y="41485"/>
                </a:lnTo>
                <a:cubicBezTo>
                  <a:pt x="44173" y="41485"/>
                  <a:pt x="44185" y="41473"/>
                  <a:pt x="44185" y="41461"/>
                </a:cubicBezTo>
                <a:close/>
                <a:moveTo>
                  <a:pt x="54996" y="41521"/>
                </a:moveTo>
                <a:cubicBezTo>
                  <a:pt x="54984" y="41544"/>
                  <a:pt x="54984" y="41556"/>
                  <a:pt x="54972" y="41580"/>
                </a:cubicBezTo>
                <a:cubicBezTo>
                  <a:pt x="54960" y="41568"/>
                  <a:pt x="54960" y="41556"/>
                  <a:pt x="54948" y="41544"/>
                </a:cubicBezTo>
                <a:cubicBezTo>
                  <a:pt x="54960" y="41532"/>
                  <a:pt x="54984" y="41532"/>
                  <a:pt x="54996" y="41521"/>
                </a:cubicBezTo>
                <a:close/>
                <a:moveTo>
                  <a:pt x="43873" y="41706"/>
                </a:moveTo>
                <a:cubicBezTo>
                  <a:pt x="43875" y="41706"/>
                  <a:pt x="43875" y="41708"/>
                  <a:pt x="43875" y="41711"/>
                </a:cubicBezTo>
                <a:cubicBezTo>
                  <a:pt x="43875" y="41711"/>
                  <a:pt x="43864" y="41723"/>
                  <a:pt x="43864" y="41735"/>
                </a:cubicBezTo>
                <a:cubicBezTo>
                  <a:pt x="43864" y="41717"/>
                  <a:pt x="43870" y="41706"/>
                  <a:pt x="43873" y="41706"/>
                </a:cubicBezTo>
                <a:close/>
                <a:moveTo>
                  <a:pt x="87190" y="44247"/>
                </a:moveTo>
                <a:cubicBezTo>
                  <a:pt x="87190" y="44247"/>
                  <a:pt x="87202" y="44259"/>
                  <a:pt x="87202" y="44259"/>
                </a:cubicBezTo>
                <a:lnTo>
                  <a:pt x="87190" y="44259"/>
                </a:lnTo>
                <a:lnTo>
                  <a:pt x="87190" y="44247"/>
                </a:lnTo>
                <a:close/>
                <a:moveTo>
                  <a:pt x="72689" y="44795"/>
                </a:moveTo>
                <a:lnTo>
                  <a:pt x="72677" y="44807"/>
                </a:lnTo>
                <a:lnTo>
                  <a:pt x="72665" y="44807"/>
                </a:lnTo>
                <a:cubicBezTo>
                  <a:pt x="72665" y="44795"/>
                  <a:pt x="72677" y="44795"/>
                  <a:pt x="72689" y="44795"/>
                </a:cubicBezTo>
                <a:close/>
                <a:moveTo>
                  <a:pt x="54401" y="45092"/>
                </a:moveTo>
                <a:lnTo>
                  <a:pt x="54401" y="45092"/>
                </a:lnTo>
                <a:cubicBezTo>
                  <a:pt x="54389" y="45164"/>
                  <a:pt x="54353" y="45211"/>
                  <a:pt x="54317" y="45259"/>
                </a:cubicBezTo>
                <a:cubicBezTo>
                  <a:pt x="54305" y="45223"/>
                  <a:pt x="54293" y="45176"/>
                  <a:pt x="54293" y="45128"/>
                </a:cubicBezTo>
                <a:cubicBezTo>
                  <a:pt x="54329" y="45116"/>
                  <a:pt x="54365" y="45104"/>
                  <a:pt x="54401" y="45092"/>
                </a:cubicBezTo>
                <a:close/>
                <a:moveTo>
                  <a:pt x="72248" y="45747"/>
                </a:moveTo>
                <a:cubicBezTo>
                  <a:pt x="72236" y="45747"/>
                  <a:pt x="72224" y="45759"/>
                  <a:pt x="72200" y="45759"/>
                </a:cubicBezTo>
                <a:cubicBezTo>
                  <a:pt x="72212" y="45759"/>
                  <a:pt x="72224" y="45747"/>
                  <a:pt x="72224" y="45747"/>
                </a:cubicBezTo>
                <a:close/>
                <a:moveTo>
                  <a:pt x="58723" y="47259"/>
                </a:moveTo>
                <a:cubicBezTo>
                  <a:pt x="58734" y="47259"/>
                  <a:pt x="58734" y="47259"/>
                  <a:pt x="58746" y="47271"/>
                </a:cubicBezTo>
                <a:lnTo>
                  <a:pt x="58711" y="47271"/>
                </a:lnTo>
                <a:cubicBezTo>
                  <a:pt x="58723" y="47271"/>
                  <a:pt x="58723" y="47259"/>
                  <a:pt x="58723" y="47259"/>
                </a:cubicBezTo>
                <a:close/>
                <a:moveTo>
                  <a:pt x="16278" y="47235"/>
                </a:moveTo>
                <a:cubicBezTo>
                  <a:pt x="16292" y="47235"/>
                  <a:pt x="16306" y="47251"/>
                  <a:pt x="16313" y="47271"/>
                </a:cubicBezTo>
                <a:cubicBezTo>
                  <a:pt x="16289" y="47283"/>
                  <a:pt x="16265" y="47283"/>
                  <a:pt x="16241" y="47283"/>
                </a:cubicBezTo>
                <a:cubicBezTo>
                  <a:pt x="16241" y="47283"/>
                  <a:pt x="16253" y="47271"/>
                  <a:pt x="16253" y="47271"/>
                </a:cubicBezTo>
                <a:cubicBezTo>
                  <a:pt x="16258" y="47245"/>
                  <a:pt x="16268" y="47235"/>
                  <a:pt x="16278" y="47235"/>
                </a:cubicBezTo>
                <a:close/>
                <a:moveTo>
                  <a:pt x="14003" y="47533"/>
                </a:moveTo>
                <a:cubicBezTo>
                  <a:pt x="14015" y="47545"/>
                  <a:pt x="14038" y="47557"/>
                  <a:pt x="14062" y="47569"/>
                </a:cubicBezTo>
                <a:cubicBezTo>
                  <a:pt x="14050" y="47581"/>
                  <a:pt x="14027" y="47581"/>
                  <a:pt x="14003" y="47593"/>
                </a:cubicBezTo>
                <a:cubicBezTo>
                  <a:pt x="14003" y="47569"/>
                  <a:pt x="14003" y="47557"/>
                  <a:pt x="14003" y="47533"/>
                </a:cubicBezTo>
                <a:close/>
                <a:moveTo>
                  <a:pt x="50114" y="47759"/>
                </a:moveTo>
                <a:cubicBezTo>
                  <a:pt x="50126" y="47771"/>
                  <a:pt x="50114" y="47771"/>
                  <a:pt x="50102" y="47771"/>
                </a:cubicBezTo>
                <a:cubicBezTo>
                  <a:pt x="50102" y="47771"/>
                  <a:pt x="50114" y="47771"/>
                  <a:pt x="50114" y="47759"/>
                </a:cubicBezTo>
                <a:close/>
                <a:moveTo>
                  <a:pt x="15133" y="48044"/>
                </a:moveTo>
                <a:cubicBezTo>
                  <a:pt x="15155" y="48044"/>
                  <a:pt x="15192" y="48070"/>
                  <a:pt x="15158" y="48105"/>
                </a:cubicBezTo>
                <a:cubicBezTo>
                  <a:pt x="15158" y="48105"/>
                  <a:pt x="15146" y="48093"/>
                  <a:pt x="15146" y="48093"/>
                </a:cubicBezTo>
                <a:cubicBezTo>
                  <a:pt x="15111" y="48058"/>
                  <a:pt x="15118" y="48044"/>
                  <a:pt x="15133" y="48044"/>
                </a:cubicBezTo>
                <a:close/>
                <a:moveTo>
                  <a:pt x="17086" y="48700"/>
                </a:moveTo>
                <a:cubicBezTo>
                  <a:pt x="17086" y="48712"/>
                  <a:pt x="17075" y="48724"/>
                  <a:pt x="17063" y="48736"/>
                </a:cubicBezTo>
                <a:cubicBezTo>
                  <a:pt x="17063" y="48724"/>
                  <a:pt x="17063" y="48724"/>
                  <a:pt x="17063" y="48712"/>
                </a:cubicBezTo>
                <a:cubicBezTo>
                  <a:pt x="17063" y="48712"/>
                  <a:pt x="17075" y="48700"/>
                  <a:pt x="17086" y="48700"/>
                </a:cubicBezTo>
                <a:close/>
                <a:moveTo>
                  <a:pt x="10800" y="48902"/>
                </a:moveTo>
                <a:cubicBezTo>
                  <a:pt x="10812" y="48938"/>
                  <a:pt x="10824" y="48974"/>
                  <a:pt x="10836" y="49010"/>
                </a:cubicBezTo>
                <a:cubicBezTo>
                  <a:pt x="10824" y="48986"/>
                  <a:pt x="10812" y="48950"/>
                  <a:pt x="10800" y="48902"/>
                </a:cubicBezTo>
                <a:close/>
                <a:moveTo>
                  <a:pt x="53055" y="51760"/>
                </a:moveTo>
                <a:cubicBezTo>
                  <a:pt x="53074" y="51760"/>
                  <a:pt x="53098" y="51771"/>
                  <a:pt x="53127" y="51796"/>
                </a:cubicBezTo>
                <a:cubicBezTo>
                  <a:pt x="53198" y="51843"/>
                  <a:pt x="53270" y="51891"/>
                  <a:pt x="53341" y="51927"/>
                </a:cubicBezTo>
                <a:cubicBezTo>
                  <a:pt x="53162" y="51879"/>
                  <a:pt x="53055" y="51855"/>
                  <a:pt x="52972" y="51843"/>
                </a:cubicBezTo>
                <a:cubicBezTo>
                  <a:pt x="52995" y="51797"/>
                  <a:pt x="53018" y="51760"/>
                  <a:pt x="53055" y="51760"/>
                </a:cubicBezTo>
                <a:close/>
                <a:moveTo>
                  <a:pt x="7335" y="54022"/>
                </a:moveTo>
                <a:cubicBezTo>
                  <a:pt x="7347" y="54058"/>
                  <a:pt x="7359" y="54082"/>
                  <a:pt x="7371" y="54105"/>
                </a:cubicBezTo>
                <a:cubicBezTo>
                  <a:pt x="7335" y="54105"/>
                  <a:pt x="7299" y="54082"/>
                  <a:pt x="7264" y="54070"/>
                </a:cubicBezTo>
                <a:cubicBezTo>
                  <a:pt x="7288" y="54046"/>
                  <a:pt x="7311" y="54034"/>
                  <a:pt x="7335" y="54022"/>
                </a:cubicBezTo>
                <a:close/>
                <a:moveTo>
                  <a:pt x="5049" y="54760"/>
                </a:moveTo>
                <a:lnTo>
                  <a:pt x="5049" y="54760"/>
                </a:lnTo>
                <a:cubicBezTo>
                  <a:pt x="4966" y="54823"/>
                  <a:pt x="4946" y="54858"/>
                  <a:pt x="4998" y="54858"/>
                </a:cubicBezTo>
                <a:cubicBezTo>
                  <a:pt x="5006" y="54858"/>
                  <a:pt x="5015" y="54857"/>
                  <a:pt x="5025" y="54856"/>
                </a:cubicBezTo>
                <a:cubicBezTo>
                  <a:pt x="5037" y="54856"/>
                  <a:pt x="5037" y="54796"/>
                  <a:pt x="5049" y="54760"/>
                </a:cubicBezTo>
                <a:close/>
                <a:moveTo>
                  <a:pt x="62223" y="55177"/>
                </a:moveTo>
                <a:cubicBezTo>
                  <a:pt x="62235" y="55189"/>
                  <a:pt x="62235" y="55201"/>
                  <a:pt x="62247" y="55201"/>
                </a:cubicBezTo>
                <a:cubicBezTo>
                  <a:pt x="62223" y="55201"/>
                  <a:pt x="62211" y="55213"/>
                  <a:pt x="62199" y="55213"/>
                </a:cubicBezTo>
                <a:cubicBezTo>
                  <a:pt x="62211" y="55201"/>
                  <a:pt x="62211" y="55189"/>
                  <a:pt x="62223" y="55177"/>
                </a:cubicBezTo>
                <a:close/>
                <a:moveTo>
                  <a:pt x="6156" y="56737"/>
                </a:moveTo>
                <a:cubicBezTo>
                  <a:pt x="6180" y="56737"/>
                  <a:pt x="6192" y="56749"/>
                  <a:pt x="6204" y="56749"/>
                </a:cubicBezTo>
                <a:cubicBezTo>
                  <a:pt x="6192" y="56749"/>
                  <a:pt x="6168" y="56749"/>
                  <a:pt x="6156" y="56737"/>
                </a:cubicBezTo>
                <a:close/>
                <a:moveTo>
                  <a:pt x="56246" y="57344"/>
                </a:moveTo>
                <a:cubicBezTo>
                  <a:pt x="56270" y="57344"/>
                  <a:pt x="56282" y="57344"/>
                  <a:pt x="56294" y="57356"/>
                </a:cubicBezTo>
                <a:cubicBezTo>
                  <a:pt x="56282" y="57356"/>
                  <a:pt x="56270" y="57356"/>
                  <a:pt x="56258" y="57368"/>
                </a:cubicBezTo>
                <a:cubicBezTo>
                  <a:pt x="56258" y="57356"/>
                  <a:pt x="56258" y="57344"/>
                  <a:pt x="56246" y="57344"/>
                </a:cubicBezTo>
                <a:close/>
                <a:moveTo>
                  <a:pt x="16896" y="57570"/>
                </a:moveTo>
                <a:lnTo>
                  <a:pt x="16896" y="57570"/>
                </a:lnTo>
                <a:cubicBezTo>
                  <a:pt x="16920" y="57582"/>
                  <a:pt x="16932" y="57582"/>
                  <a:pt x="16955" y="57594"/>
                </a:cubicBezTo>
                <a:lnTo>
                  <a:pt x="16908" y="57606"/>
                </a:lnTo>
                <a:cubicBezTo>
                  <a:pt x="16908" y="57594"/>
                  <a:pt x="16908" y="57582"/>
                  <a:pt x="16896" y="57570"/>
                </a:cubicBezTo>
                <a:close/>
                <a:moveTo>
                  <a:pt x="9514" y="58999"/>
                </a:moveTo>
                <a:cubicBezTo>
                  <a:pt x="9478" y="59035"/>
                  <a:pt x="9419" y="59058"/>
                  <a:pt x="9359" y="59070"/>
                </a:cubicBezTo>
                <a:cubicBezTo>
                  <a:pt x="9407" y="59047"/>
                  <a:pt x="9455" y="59023"/>
                  <a:pt x="9514" y="58999"/>
                </a:cubicBezTo>
                <a:close/>
                <a:moveTo>
                  <a:pt x="42375" y="59832"/>
                </a:moveTo>
                <a:cubicBezTo>
                  <a:pt x="42375" y="59832"/>
                  <a:pt x="42363" y="59844"/>
                  <a:pt x="42363" y="59844"/>
                </a:cubicBezTo>
                <a:cubicBezTo>
                  <a:pt x="42363" y="59844"/>
                  <a:pt x="42363" y="59844"/>
                  <a:pt x="42363" y="59832"/>
                </a:cubicBezTo>
                <a:close/>
                <a:moveTo>
                  <a:pt x="26838" y="61106"/>
                </a:moveTo>
                <a:cubicBezTo>
                  <a:pt x="26850" y="61118"/>
                  <a:pt x="26850" y="61118"/>
                  <a:pt x="26850" y="61118"/>
                </a:cubicBezTo>
                <a:cubicBezTo>
                  <a:pt x="26850" y="61118"/>
                  <a:pt x="26838" y="61130"/>
                  <a:pt x="26838" y="61130"/>
                </a:cubicBezTo>
                <a:cubicBezTo>
                  <a:pt x="26838" y="61118"/>
                  <a:pt x="26838" y="61118"/>
                  <a:pt x="26838" y="61106"/>
                </a:cubicBezTo>
                <a:close/>
                <a:moveTo>
                  <a:pt x="30755" y="61940"/>
                </a:moveTo>
                <a:cubicBezTo>
                  <a:pt x="30767" y="61940"/>
                  <a:pt x="30779" y="61952"/>
                  <a:pt x="30779" y="61952"/>
                </a:cubicBezTo>
                <a:cubicBezTo>
                  <a:pt x="30767" y="61952"/>
                  <a:pt x="30755" y="61964"/>
                  <a:pt x="30743" y="61964"/>
                </a:cubicBezTo>
                <a:cubicBezTo>
                  <a:pt x="30743" y="61964"/>
                  <a:pt x="30755" y="61952"/>
                  <a:pt x="30755" y="61940"/>
                </a:cubicBezTo>
                <a:close/>
                <a:moveTo>
                  <a:pt x="29624" y="61916"/>
                </a:moveTo>
                <a:cubicBezTo>
                  <a:pt x="29576" y="61940"/>
                  <a:pt x="29528" y="61964"/>
                  <a:pt x="29469" y="61987"/>
                </a:cubicBezTo>
                <a:cubicBezTo>
                  <a:pt x="29433" y="61987"/>
                  <a:pt x="29397" y="61975"/>
                  <a:pt x="29362" y="61952"/>
                </a:cubicBezTo>
                <a:cubicBezTo>
                  <a:pt x="29457" y="61940"/>
                  <a:pt x="29540" y="61928"/>
                  <a:pt x="29624" y="61916"/>
                </a:cubicBezTo>
                <a:close/>
                <a:moveTo>
                  <a:pt x="23480" y="64690"/>
                </a:moveTo>
                <a:lnTo>
                  <a:pt x="23480" y="64690"/>
                </a:lnTo>
                <a:cubicBezTo>
                  <a:pt x="23516" y="64702"/>
                  <a:pt x="23552" y="64714"/>
                  <a:pt x="23575" y="64738"/>
                </a:cubicBezTo>
                <a:cubicBezTo>
                  <a:pt x="23552" y="64738"/>
                  <a:pt x="23528" y="64750"/>
                  <a:pt x="23504" y="64762"/>
                </a:cubicBezTo>
                <a:cubicBezTo>
                  <a:pt x="23492" y="64738"/>
                  <a:pt x="23492" y="64714"/>
                  <a:pt x="23480" y="64690"/>
                </a:cubicBezTo>
                <a:close/>
                <a:moveTo>
                  <a:pt x="107016" y="0"/>
                </a:moveTo>
                <a:cubicBezTo>
                  <a:pt x="106900" y="0"/>
                  <a:pt x="106782" y="18"/>
                  <a:pt x="106657" y="27"/>
                </a:cubicBezTo>
                <a:cubicBezTo>
                  <a:pt x="106538" y="75"/>
                  <a:pt x="106407" y="135"/>
                  <a:pt x="106324" y="242"/>
                </a:cubicBezTo>
                <a:cubicBezTo>
                  <a:pt x="106312" y="248"/>
                  <a:pt x="106300" y="248"/>
                  <a:pt x="106287" y="248"/>
                </a:cubicBezTo>
                <a:cubicBezTo>
                  <a:pt x="106273" y="248"/>
                  <a:pt x="106258" y="248"/>
                  <a:pt x="106240" y="254"/>
                </a:cubicBezTo>
                <a:cubicBezTo>
                  <a:pt x="106145" y="289"/>
                  <a:pt x="106086" y="361"/>
                  <a:pt x="106038" y="444"/>
                </a:cubicBezTo>
                <a:cubicBezTo>
                  <a:pt x="105894" y="561"/>
                  <a:pt x="105771" y="732"/>
                  <a:pt x="105586" y="732"/>
                </a:cubicBezTo>
                <a:cubicBezTo>
                  <a:pt x="105526" y="732"/>
                  <a:pt x="105459" y="714"/>
                  <a:pt x="105383" y="670"/>
                </a:cubicBezTo>
                <a:cubicBezTo>
                  <a:pt x="105284" y="609"/>
                  <a:pt x="105181" y="578"/>
                  <a:pt x="105084" y="578"/>
                </a:cubicBezTo>
                <a:cubicBezTo>
                  <a:pt x="104937" y="578"/>
                  <a:pt x="104803" y="650"/>
                  <a:pt x="104716" y="801"/>
                </a:cubicBezTo>
                <a:cubicBezTo>
                  <a:pt x="104490" y="1147"/>
                  <a:pt x="104145" y="1087"/>
                  <a:pt x="103835" y="1170"/>
                </a:cubicBezTo>
                <a:cubicBezTo>
                  <a:pt x="103050" y="1266"/>
                  <a:pt x="102299" y="1516"/>
                  <a:pt x="101609" y="1897"/>
                </a:cubicBezTo>
                <a:cubicBezTo>
                  <a:pt x="101621" y="1956"/>
                  <a:pt x="101645" y="2016"/>
                  <a:pt x="101657" y="2075"/>
                </a:cubicBezTo>
                <a:cubicBezTo>
                  <a:pt x="101061" y="2254"/>
                  <a:pt x="100609" y="2671"/>
                  <a:pt x="100073" y="2932"/>
                </a:cubicBezTo>
                <a:cubicBezTo>
                  <a:pt x="99311" y="3302"/>
                  <a:pt x="98549" y="3694"/>
                  <a:pt x="97751" y="4028"/>
                </a:cubicBezTo>
                <a:cubicBezTo>
                  <a:pt x="97346" y="4195"/>
                  <a:pt x="96870" y="4254"/>
                  <a:pt x="96561" y="4599"/>
                </a:cubicBezTo>
                <a:cubicBezTo>
                  <a:pt x="96462" y="4586"/>
                  <a:pt x="96362" y="4578"/>
                  <a:pt x="96264" y="4578"/>
                </a:cubicBezTo>
                <a:cubicBezTo>
                  <a:pt x="95938" y="4578"/>
                  <a:pt x="95624" y="4660"/>
                  <a:pt x="95358" y="4861"/>
                </a:cubicBezTo>
                <a:cubicBezTo>
                  <a:pt x="94810" y="5290"/>
                  <a:pt x="94144" y="5504"/>
                  <a:pt x="93548" y="5838"/>
                </a:cubicBezTo>
                <a:cubicBezTo>
                  <a:pt x="93120" y="6100"/>
                  <a:pt x="92941" y="6469"/>
                  <a:pt x="92870" y="6885"/>
                </a:cubicBezTo>
                <a:cubicBezTo>
                  <a:pt x="93015" y="6852"/>
                  <a:pt x="93161" y="6765"/>
                  <a:pt x="93297" y="6765"/>
                </a:cubicBezTo>
                <a:cubicBezTo>
                  <a:pt x="93305" y="6765"/>
                  <a:pt x="93314" y="6766"/>
                  <a:pt x="93322" y="6766"/>
                </a:cubicBezTo>
                <a:cubicBezTo>
                  <a:pt x="93341" y="6767"/>
                  <a:pt x="93360" y="6767"/>
                  <a:pt x="93379" y="6767"/>
                </a:cubicBezTo>
                <a:cubicBezTo>
                  <a:pt x="94231" y="6767"/>
                  <a:pt x="95009" y="6265"/>
                  <a:pt x="95861" y="6265"/>
                </a:cubicBezTo>
                <a:cubicBezTo>
                  <a:pt x="95880" y="6265"/>
                  <a:pt x="95899" y="6266"/>
                  <a:pt x="95918" y="6266"/>
                </a:cubicBezTo>
                <a:cubicBezTo>
                  <a:pt x="96156" y="6266"/>
                  <a:pt x="96311" y="6040"/>
                  <a:pt x="96501" y="5909"/>
                </a:cubicBezTo>
                <a:cubicBezTo>
                  <a:pt x="96533" y="5913"/>
                  <a:pt x="96570" y="5913"/>
                  <a:pt x="96607" y="5913"/>
                </a:cubicBezTo>
                <a:cubicBezTo>
                  <a:pt x="96681" y="5913"/>
                  <a:pt x="96755" y="5913"/>
                  <a:pt x="96787" y="5945"/>
                </a:cubicBezTo>
                <a:cubicBezTo>
                  <a:pt x="96882" y="6028"/>
                  <a:pt x="96775" y="6135"/>
                  <a:pt x="96680" y="6195"/>
                </a:cubicBezTo>
                <a:cubicBezTo>
                  <a:pt x="96561" y="6278"/>
                  <a:pt x="96418" y="6350"/>
                  <a:pt x="96275" y="6397"/>
                </a:cubicBezTo>
                <a:cubicBezTo>
                  <a:pt x="95299" y="6719"/>
                  <a:pt x="94358" y="7123"/>
                  <a:pt x="93429" y="7552"/>
                </a:cubicBezTo>
                <a:cubicBezTo>
                  <a:pt x="93135" y="7672"/>
                  <a:pt x="92811" y="7891"/>
                  <a:pt x="92548" y="7891"/>
                </a:cubicBezTo>
                <a:cubicBezTo>
                  <a:pt x="92524" y="7891"/>
                  <a:pt x="92500" y="7890"/>
                  <a:pt x="92477" y="7885"/>
                </a:cubicBezTo>
                <a:cubicBezTo>
                  <a:pt x="92425" y="7878"/>
                  <a:pt x="92376" y="7875"/>
                  <a:pt x="92329" y="7875"/>
                </a:cubicBezTo>
                <a:cubicBezTo>
                  <a:pt x="91974" y="7875"/>
                  <a:pt x="91734" y="8057"/>
                  <a:pt x="91429" y="8183"/>
                </a:cubicBezTo>
                <a:cubicBezTo>
                  <a:pt x="90977" y="8374"/>
                  <a:pt x="90548" y="8612"/>
                  <a:pt x="90036" y="8683"/>
                </a:cubicBezTo>
                <a:cubicBezTo>
                  <a:pt x="89584" y="8743"/>
                  <a:pt x="89155" y="8957"/>
                  <a:pt x="88714" y="9100"/>
                </a:cubicBezTo>
                <a:cubicBezTo>
                  <a:pt x="88524" y="9159"/>
                  <a:pt x="88369" y="9267"/>
                  <a:pt x="88274" y="9433"/>
                </a:cubicBezTo>
                <a:cubicBezTo>
                  <a:pt x="87726" y="9624"/>
                  <a:pt x="87167" y="9790"/>
                  <a:pt x="86619" y="10005"/>
                </a:cubicBezTo>
                <a:cubicBezTo>
                  <a:pt x="85785" y="10326"/>
                  <a:pt x="84988" y="10707"/>
                  <a:pt x="84559" y="11505"/>
                </a:cubicBezTo>
                <a:cubicBezTo>
                  <a:pt x="85250" y="11326"/>
                  <a:pt x="85774" y="10826"/>
                  <a:pt x="86476" y="10672"/>
                </a:cubicBezTo>
                <a:cubicBezTo>
                  <a:pt x="86762" y="10398"/>
                  <a:pt x="87119" y="10338"/>
                  <a:pt x="87500" y="10326"/>
                </a:cubicBezTo>
                <a:cubicBezTo>
                  <a:pt x="87929" y="10314"/>
                  <a:pt x="88286" y="10171"/>
                  <a:pt x="88595" y="9933"/>
                </a:cubicBezTo>
                <a:cubicBezTo>
                  <a:pt x="88595" y="10088"/>
                  <a:pt x="88631" y="10243"/>
                  <a:pt x="88822" y="10326"/>
                </a:cubicBezTo>
                <a:lnTo>
                  <a:pt x="89488" y="10112"/>
                </a:lnTo>
                <a:cubicBezTo>
                  <a:pt x="89726" y="10017"/>
                  <a:pt x="90012" y="9957"/>
                  <a:pt x="90215" y="9802"/>
                </a:cubicBezTo>
                <a:cubicBezTo>
                  <a:pt x="90655" y="9481"/>
                  <a:pt x="91167" y="9362"/>
                  <a:pt x="91667" y="9195"/>
                </a:cubicBezTo>
                <a:cubicBezTo>
                  <a:pt x="91700" y="9303"/>
                  <a:pt x="91742" y="9450"/>
                  <a:pt x="91865" y="9450"/>
                </a:cubicBezTo>
                <a:cubicBezTo>
                  <a:pt x="91877" y="9450"/>
                  <a:pt x="91891" y="9449"/>
                  <a:pt x="91905" y="9445"/>
                </a:cubicBezTo>
                <a:cubicBezTo>
                  <a:pt x="92155" y="9398"/>
                  <a:pt x="92108" y="9207"/>
                  <a:pt x="92084" y="9052"/>
                </a:cubicBezTo>
                <a:cubicBezTo>
                  <a:pt x="92560" y="8898"/>
                  <a:pt x="93013" y="8719"/>
                  <a:pt x="93429" y="8433"/>
                </a:cubicBezTo>
                <a:cubicBezTo>
                  <a:pt x="93491" y="8391"/>
                  <a:pt x="93550" y="8372"/>
                  <a:pt x="93604" y="8372"/>
                </a:cubicBezTo>
                <a:cubicBezTo>
                  <a:pt x="93747" y="8372"/>
                  <a:pt x="93860" y="8501"/>
                  <a:pt x="93929" y="8647"/>
                </a:cubicBezTo>
                <a:cubicBezTo>
                  <a:pt x="93953" y="8649"/>
                  <a:pt x="93977" y="8649"/>
                  <a:pt x="93999" y="8649"/>
                </a:cubicBezTo>
                <a:cubicBezTo>
                  <a:pt x="94412" y="8649"/>
                  <a:pt x="94471" y="8440"/>
                  <a:pt x="94358" y="8124"/>
                </a:cubicBezTo>
                <a:cubicBezTo>
                  <a:pt x="94346" y="8112"/>
                  <a:pt x="94334" y="8112"/>
                  <a:pt x="94322" y="8100"/>
                </a:cubicBezTo>
                <a:cubicBezTo>
                  <a:pt x="94822" y="7933"/>
                  <a:pt x="95310" y="7755"/>
                  <a:pt x="95811" y="7588"/>
                </a:cubicBezTo>
                <a:cubicBezTo>
                  <a:pt x="95884" y="7577"/>
                  <a:pt x="95959" y="7565"/>
                  <a:pt x="96031" y="7565"/>
                </a:cubicBezTo>
                <a:cubicBezTo>
                  <a:pt x="96124" y="7565"/>
                  <a:pt x="96213" y="7586"/>
                  <a:pt x="96287" y="7659"/>
                </a:cubicBezTo>
                <a:cubicBezTo>
                  <a:pt x="96120" y="7719"/>
                  <a:pt x="95989" y="7802"/>
                  <a:pt x="95930" y="7957"/>
                </a:cubicBezTo>
                <a:cubicBezTo>
                  <a:pt x="95918" y="7957"/>
                  <a:pt x="95918" y="7945"/>
                  <a:pt x="95906" y="7945"/>
                </a:cubicBezTo>
                <a:cubicBezTo>
                  <a:pt x="95818" y="7927"/>
                  <a:pt x="95733" y="7918"/>
                  <a:pt x="95651" y="7918"/>
                </a:cubicBezTo>
                <a:cubicBezTo>
                  <a:pt x="95252" y="7918"/>
                  <a:pt x="94910" y="8119"/>
                  <a:pt x="94584" y="8386"/>
                </a:cubicBezTo>
                <a:cubicBezTo>
                  <a:pt x="94381" y="8550"/>
                  <a:pt x="94185" y="8754"/>
                  <a:pt x="93915" y="8754"/>
                </a:cubicBezTo>
                <a:cubicBezTo>
                  <a:pt x="93852" y="8754"/>
                  <a:pt x="93786" y="8743"/>
                  <a:pt x="93715" y="8719"/>
                </a:cubicBezTo>
                <a:cubicBezTo>
                  <a:pt x="93072" y="9052"/>
                  <a:pt x="92632" y="9576"/>
                  <a:pt x="92203" y="10112"/>
                </a:cubicBezTo>
                <a:cubicBezTo>
                  <a:pt x="92203" y="10160"/>
                  <a:pt x="92203" y="10207"/>
                  <a:pt x="92191" y="10255"/>
                </a:cubicBezTo>
                <a:cubicBezTo>
                  <a:pt x="92012" y="10302"/>
                  <a:pt x="91834" y="10338"/>
                  <a:pt x="91643" y="10386"/>
                </a:cubicBezTo>
                <a:cubicBezTo>
                  <a:pt x="91048" y="10648"/>
                  <a:pt x="90357" y="10755"/>
                  <a:pt x="89857" y="11160"/>
                </a:cubicBezTo>
                <a:cubicBezTo>
                  <a:pt x="89369" y="11576"/>
                  <a:pt x="88822" y="11803"/>
                  <a:pt x="88226" y="12005"/>
                </a:cubicBezTo>
                <a:cubicBezTo>
                  <a:pt x="88048" y="12065"/>
                  <a:pt x="87857" y="12136"/>
                  <a:pt x="87690" y="12219"/>
                </a:cubicBezTo>
                <a:cubicBezTo>
                  <a:pt x="87107" y="12517"/>
                  <a:pt x="86536" y="12838"/>
                  <a:pt x="85952" y="13136"/>
                </a:cubicBezTo>
                <a:cubicBezTo>
                  <a:pt x="85785" y="13219"/>
                  <a:pt x="85595" y="13255"/>
                  <a:pt x="85404" y="13303"/>
                </a:cubicBezTo>
                <a:cubicBezTo>
                  <a:pt x="85390" y="13307"/>
                  <a:pt x="85377" y="13309"/>
                  <a:pt x="85364" y="13309"/>
                </a:cubicBezTo>
                <a:cubicBezTo>
                  <a:pt x="85306" y="13309"/>
                  <a:pt x="85274" y="13264"/>
                  <a:pt x="85274" y="13196"/>
                </a:cubicBezTo>
                <a:cubicBezTo>
                  <a:pt x="85274" y="13160"/>
                  <a:pt x="85285" y="13124"/>
                  <a:pt x="85309" y="13100"/>
                </a:cubicBezTo>
                <a:cubicBezTo>
                  <a:pt x="85428" y="13005"/>
                  <a:pt x="85547" y="12922"/>
                  <a:pt x="85678" y="12838"/>
                </a:cubicBezTo>
                <a:cubicBezTo>
                  <a:pt x="85797" y="12767"/>
                  <a:pt x="86000" y="12743"/>
                  <a:pt x="85893" y="12565"/>
                </a:cubicBezTo>
                <a:cubicBezTo>
                  <a:pt x="85866" y="12527"/>
                  <a:pt x="85824" y="12514"/>
                  <a:pt x="85776" y="12514"/>
                </a:cubicBezTo>
                <a:cubicBezTo>
                  <a:pt x="85717" y="12514"/>
                  <a:pt x="85648" y="12533"/>
                  <a:pt x="85583" y="12553"/>
                </a:cubicBezTo>
                <a:cubicBezTo>
                  <a:pt x="85357" y="12612"/>
                  <a:pt x="85131" y="12636"/>
                  <a:pt x="84904" y="12672"/>
                </a:cubicBezTo>
                <a:lnTo>
                  <a:pt x="84797" y="12719"/>
                </a:lnTo>
                <a:lnTo>
                  <a:pt x="84690" y="12755"/>
                </a:lnTo>
                <a:cubicBezTo>
                  <a:pt x="84512" y="13089"/>
                  <a:pt x="83738" y="12886"/>
                  <a:pt x="83845" y="13446"/>
                </a:cubicBezTo>
                <a:cubicBezTo>
                  <a:pt x="83872" y="13580"/>
                  <a:pt x="83952" y="13618"/>
                  <a:pt x="84052" y="13618"/>
                </a:cubicBezTo>
                <a:cubicBezTo>
                  <a:pt x="84184" y="13618"/>
                  <a:pt x="84348" y="13550"/>
                  <a:pt x="84462" y="13550"/>
                </a:cubicBezTo>
                <a:cubicBezTo>
                  <a:pt x="84490" y="13550"/>
                  <a:pt x="84515" y="13554"/>
                  <a:pt x="84535" y="13565"/>
                </a:cubicBezTo>
                <a:cubicBezTo>
                  <a:pt x="84261" y="13779"/>
                  <a:pt x="83738" y="13743"/>
                  <a:pt x="83666" y="14208"/>
                </a:cubicBezTo>
                <a:lnTo>
                  <a:pt x="83607" y="14208"/>
                </a:lnTo>
                <a:cubicBezTo>
                  <a:pt x="83357" y="14339"/>
                  <a:pt x="83095" y="14422"/>
                  <a:pt x="82845" y="14529"/>
                </a:cubicBezTo>
                <a:cubicBezTo>
                  <a:pt x="82726" y="14589"/>
                  <a:pt x="82618" y="14660"/>
                  <a:pt x="82511" y="14732"/>
                </a:cubicBezTo>
                <a:cubicBezTo>
                  <a:pt x="82392" y="14767"/>
                  <a:pt x="82273" y="14803"/>
                  <a:pt x="82154" y="14851"/>
                </a:cubicBezTo>
                <a:cubicBezTo>
                  <a:pt x="82011" y="14898"/>
                  <a:pt x="81868" y="14958"/>
                  <a:pt x="81714" y="15017"/>
                </a:cubicBezTo>
                <a:lnTo>
                  <a:pt x="81714" y="14982"/>
                </a:lnTo>
                <a:cubicBezTo>
                  <a:pt x="81641" y="14955"/>
                  <a:pt x="81565" y="14947"/>
                  <a:pt x="81487" y="14947"/>
                </a:cubicBezTo>
                <a:cubicBezTo>
                  <a:pt x="81425" y="14947"/>
                  <a:pt x="81361" y="14952"/>
                  <a:pt x="81297" y="14958"/>
                </a:cubicBezTo>
                <a:cubicBezTo>
                  <a:pt x="81154" y="14982"/>
                  <a:pt x="81023" y="15017"/>
                  <a:pt x="80904" y="15089"/>
                </a:cubicBezTo>
                <a:cubicBezTo>
                  <a:pt x="80821" y="15136"/>
                  <a:pt x="80737" y="15184"/>
                  <a:pt x="80666" y="15232"/>
                </a:cubicBezTo>
                <a:cubicBezTo>
                  <a:pt x="80487" y="15363"/>
                  <a:pt x="80273" y="15446"/>
                  <a:pt x="80059" y="15482"/>
                </a:cubicBezTo>
                <a:cubicBezTo>
                  <a:pt x="79951" y="15494"/>
                  <a:pt x="79844" y="15494"/>
                  <a:pt x="79737" y="15505"/>
                </a:cubicBezTo>
                <a:cubicBezTo>
                  <a:pt x="79728" y="15469"/>
                  <a:pt x="79698" y="15454"/>
                  <a:pt x="79653" y="15454"/>
                </a:cubicBezTo>
                <a:cubicBezTo>
                  <a:pt x="79639" y="15454"/>
                  <a:pt x="79623" y="15455"/>
                  <a:pt x="79606" y="15458"/>
                </a:cubicBezTo>
                <a:cubicBezTo>
                  <a:pt x="79261" y="15529"/>
                  <a:pt x="78939" y="15613"/>
                  <a:pt x="78630" y="15755"/>
                </a:cubicBezTo>
                <a:cubicBezTo>
                  <a:pt x="78463" y="15815"/>
                  <a:pt x="78296" y="15875"/>
                  <a:pt x="78130" y="15958"/>
                </a:cubicBezTo>
                <a:cubicBezTo>
                  <a:pt x="78035" y="16006"/>
                  <a:pt x="77939" y="16053"/>
                  <a:pt x="77856" y="16113"/>
                </a:cubicBezTo>
                <a:cubicBezTo>
                  <a:pt x="77689" y="16244"/>
                  <a:pt x="77499" y="16339"/>
                  <a:pt x="77308" y="16434"/>
                </a:cubicBezTo>
                <a:cubicBezTo>
                  <a:pt x="77225" y="16458"/>
                  <a:pt x="77142" y="16494"/>
                  <a:pt x="77046" y="16517"/>
                </a:cubicBezTo>
                <a:cubicBezTo>
                  <a:pt x="77058" y="16529"/>
                  <a:pt x="77058" y="16553"/>
                  <a:pt x="77058" y="16565"/>
                </a:cubicBezTo>
                <a:lnTo>
                  <a:pt x="77046" y="16565"/>
                </a:lnTo>
                <a:cubicBezTo>
                  <a:pt x="76951" y="16625"/>
                  <a:pt x="76868" y="16672"/>
                  <a:pt x="76772" y="16732"/>
                </a:cubicBezTo>
                <a:cubicBezTo>
                  <a:pt x="76737" y="16756"/>
                  <a:pt x="76701" y="16768"/>
                  <a:pt x="76653" y="16791"/>
                </a:cubicBezTo>
                <a:cubicBezTo>
                  <a:pt x="76528" y="16660"/>
                  <a:pt x="76393" y="16615"/>
                  <a:pt x="76252" y="16615"/>
                </a:cubicBezTo>
                <a:cubicBezTo>
                  <a:pt x="76072" y="16615"/>
                  <a:pt x="75882" y="16689"/>
                  <a:pt x="75689" y="16756"/>
                </a:cubicBezTo>
                <a:cubicBezTo>
                  <a:pt x="75665" y="16768"/>
                  <a:pt x="75641" y="16768"/>
                  <a:pt x="75618" y="16779"/>
                </a:cubicBezTo>
                <a:cubicBezTo>
                  <a:pt x="75582" y="16779"/>
                  <a:pt x="75558" y="16791"/>
                  <a:pt x="75534" y="16803"/>
                </a:cubicBezTo>
                <a:cubicBezTo>
                  <a:pt x="75503" y="16806"/>
                  <a:pt x="75474" y="16807"/>
                  <a:pt x="75445" y="16807"/>
                </a:cubicBezTo>
                <a:cubicBezTo>
                  <a:pt x="75340" y="16807"/>
                  <a:pt x="75247" y="16788"/>
                  <a:pt x="75153" y="16732"/>
                </a:cubicBezTo>
                <a:cubicBezTo>
                  <a:pt x="75082" y="16756"/>
                  <a:pt x="75010" y="16791"/>
                  <a:pt x="74939" y="16815"/>
                </a:cubicBezTo>
                <a:cubicBezTo>
                  <a:pt x="74867" y="16839"/>
                  <a:pt x="74784" y="16863"/>
                  <a:pt x="74713" y="16887"/>
                </a:cubicBezTo>
                <a:cubicBezTo>
                  <a:pt x="74451" y="16958"/>
                  <a:pt x="74201" y="17029"/>
                  <a:pt x="74058" y="17268"/>
                </a:cubicBezTo>
                <a:cubicBezTo>
                  <a:pt x="73855" y="17339"/>
                  <a:pt x="73641" y="17422"/>
                  <a:pt x="73439" y="17494"/>
                </a:cubicBezTo>
                <a:cubicBezTo>
                  <a:pt x="73224" y="17577"/>
                  <a:pt x="73010" y="17660"/>
                  <a:pt x="72796" y="17744"/>
                </a:cubicBezTo>
                <a:cubicBezTo>
                  <a:pt x="71915" y="18315"/>
                  <a:pt x="70891" y="18577"/>
                  <a:pt x="69950" y="19018"/>
                </a:cubicBezTo>
                <a:cubicBezTo>
                  <a:pt x="69010" y="19458"/>
                  <a:pt x="67974" y="19696"/>
                  <a:pt x="66986" y="20030"/>
                </a:cubicBezTo>
                <a:cubicBezTo>
                  <a:pt x="66878" y="20069"/>
                  <a:pt x="66780" y="20090"/>
                  <a:pt x="66692" y="20090"/>
                </a:cubicBezTo>
                <a:cubicBezTo>
                  <a:pt x="66537" y="20090"/>
                  <a:pt x="66414" y="20023"/>
                  <a:pt x="66331" y="19863"/>
                </a:cubicBezTo>
                <a:cubicBezTo>
                  <a:pt x="66269" y="19826"/>
                  <a:pt x="66211" y="19809"/>
                  <a:pt x="66157" y="19809"/>
                </a:cubicBezTo>
                <a:cubicBezTo>
                  <a:pt x="66056" y="19809"/>
                  <a:pt x="65968" y="19869"/>
                  <a:pt x="65890" y="19970"/>
                </a:cubicBezTo>
                <a:cubicBezTo>
                  <a:pt x="65807" y="20125"/>
                  <a:pt x="65890" y="20280"/>
                  <a:pt x="65795" y="20435"/>
                </a:cubicBezTo>
                <a:cubicBezTo>
                  <a:pt x="65680" y="20530"/>
                  <a:pt x="65573" y="20562"/>
                  <a:pt x="65469" y="20562"/>
                </a:cubicBezTo>
                <a:cubicBezTo>
                  <a:pt x="65263" y="20562"/>
                  <a:pt x="65073" y="20435"/>
                  <a:pt x="64866" y="20435"/>
                </a:cubicBezTo>
                <a:cubicBezTo>
                  <a:pt x="64914" y="20375"/>
                  <a:pt x="64961" y="20316"/>
                  <a:pt x="65009" y="20268"/>
                </a:cubicBezTo>
                <a:cubicBezTo>
                  <a:pt x="64931" y="20205"/>
                  <a:pt x="64851" y="20183"/>
                  <a:pt x="64768" y="20183"/>
                </a:cubicBezTo>
                <a:cubicBezTo>
                  <a:pt x="64649" y="20183"/>
                  <a:pt x="64524" y="20228"/>
                  <a:pt x="64390" y="20256"/>
                </a:cubicBezTo>
                <a:cubicBezTo>
                  <a:pt x="64226" y="20294"/>
                  <a:pt x="64113" y="20318"/>
                  <a:pt x="64031" y="20318"/>
                </a:cubicBezTo>
                <a:cubicBezTo>
                  <a:pt x="63880" y="20318"/>
                  <a:pt x="63827" y="20237"/>
                  <a:pt x="63735" y="20006"/>
                </a:cubicBezTo>
                <a:cubicBezTo>
                  <a:pt x="63759" y="19970"/>
                  <a:pt x="63795" y="19946"/>
                  <a:pt x="63818" y="19911"/>
                </a:cubicBezTo>
                <a:cubicBezTo>
                  <a:pt x="63830" y="19887"/>
                  <a:pt x="63842" y="19863"/>
                  <a:pt x="63854" y="19851"/>
                </a:cubicBezTo>
                <a:cubicBezTo>
                  <a:pt x="63914" y="19839"/>
                  <a:pt x="63961" y="19827"/>
                  <a:pt x="64009" y="19827"/>
                </a:cubicBezTo>
                <a:cubicBezTo>
                  <a:pt x="64235" y="19804"/>
                  <a:pt x="64223" y="19804"/>
                  <a:pt x="64521" y="19423"/>
                </a:cubicBezTo>
                <a:cubicBezTo>
                  <a:pt x="64604" y="19327"/>
                  <a:pt x="64783" y="19292"/>
                  <a:pt x="64914" y="19220"/>
                </a:cubicBezTo>
                <a:cubicBezTo>
                  <a:pt x="64985" y="19030"/>
                  <a:pt x="65140" y="18994"/>
                  <a:pt x="65331" y="18994"/>
                </a:cubicBezTo>
                <a:cubicBezTo>
                  <a:pt x="65450" y="18982"/>
                  <a:pt x="65521" y="18911"/>
                  <a:pt x="65545" y="18815"/>
                </a:cubicBezTo>
                <a:cubicBezTo>
                  <a:pt x="65569" y="18780"/>
                  <a:pt x="65581" y="18732"/>
                  <a:pt x="65604" y="18696"/>
                </a:cubicBezTo>
                <a:cubicBezTo>
                  <a:pt x="65557" y="18673"/>
                  <a:pt x="65521" y="18661"/>
                  <a:pt x="65473" y="18637"/>
                </a:cubicBezTo>
                <a:lnTo>
                  <a:pt x="65473" y="18637"/>
                </a:lnTo>
                <a:cubicBezTo>
                  <a:pt x="65503" y="18650"/>
                  <a:pt x="65532" y="18656"/>
                  <a:pt x="65559" y="18656"/>
                </a:cubicBezTo>
                <a:cubicBezTo>
                  <a:pt x="65607" y="18656"/>
                  <a:pt x="65650" y="18635"/>
                  <a:pt x="65688" y="18589"/>
                </a:cubicBezTo>
                <a:cubicBezTo>
                  <a:pt x="65807" y="18506"/>
                  <a:pt x="65878" y="18411"/>
                  <a:pt x="65878" y="18280"/>
                </a:cubicBezTo>
                <a:lnTo>
                  <a:pt x="65878" y="18280"/>
                </a:lnTo>
                <a:cubicBezTo>
                  <a:pt x="65652" y="18327"/>
                  <a:pt x="65533" y="18458"/>
                  <a:pt x="65473" y="18637"/>
                </a:cubicBezTo>
                <a:cubicBezTo>
                  <a:pt x="65412" y="18647"/>
                  <a:pt x="65350" y="18675"/>
                  <a:pt x="65289" y="18675"/>
                </a:cubicBezTo>
                <a:cubicBezTo>
                  <a:pt x="65279" y="18675"/>
                  <a:pt x="65269" y="18674"/>
                  <a:pt x="65259" y="18673"/>
                </a:cubicBezTo>
                <a:cubicBezTo>
                  <a:pt x="65184" y="18663"/>
                  <a:pt x="65112" y="18657"/>
                  <a:pt x="65043" y="18657"/>
                </a:cubicBezTo>
                <a:cubicBezTo>
                  <a:pt x="64696" y="18657"/>
                  <a:pt x="64430" y="18791"/>
                  <a:pt x="64271" y="19149"/>
                </a:cubicBezTo>
                <a:cubicBezTo>
                  <a:pt x="64235" y="19220"/>
                  <a:pt x="64080" y="19268"/>
                  <a:pt x="63985" y="19315"/>
                </a:cubicBezTo>
                <a:cubicBezTo>
                  <a:pt x="63900" y="19277"/>
                  <a:pt x="63814" y="19263"/>
                  <a:pt x="63726" y="19263"/>
                </a:cubicBezTo>
                <a:cubicBezTo>
                  <a:pt x="63569" y="19263"/>
                  <a:pt x="63408" y="19309"/>
                  <a:pt x="63247" y="19339"/>
                </a:cubicBezTo>
                <a:cubicBezTo>
                  <a:pt x="62163" y="19554"/>
                  <a:pt x="61187" y="20006"/>
                  <a:pt x="60342" y="20708"/>
                </a:cubicBezTo>
                <a:cubicBezTo>
                  <a:pt x="60175" y="20863"/>
                  <a:pt x="59997" y="20994"/>
                  <a:pt x="59806" y="21125"/>
                </a:cubicBezTo>
                <a:cubicBezTo>
                  <a:pt x="59758" y="21149"/>
                  <a:pt x="59699" y="21161"/>
                  <a:pt x="59651" y="21173"/>
                </a:cubicBezTo>
                <a:cubicBezTo>
                  <a:pt x="59549" y="21127"/>
                  <a:pt x="59449" y="21108"/>
                  <a:pt x="59350" y="21108"/>
                </a:cubicBezTo>
                <a:cubicBezTo>
                  <a:pt x="59140" y="21108"/>
                  <a:pt x="58937" y="21195"/>
                  <a:pt x="58734" y="21292"/>
                </a:cubicBezTo>
                <a:cubicBezTo>
                  <a:pt x="58211" y="21649"/>
                  <a:pt x="57580" y="21756"/>
                  <a:pt x="57008" y="22030"/>
                </a:cubicBezTo>
                <a:cubicBezTo>
                  <a:pt x="56437" y="22387"/>
                  <a:pt x="55782" y="22637"/>
                  <a:pt x="55401" y="23209"/>
                </a:cubicBezTo>
                <a:cubicBezTo>
                  <a:pt x="55329" y="23233"/>
                  <a:pt x="55258" y="23268"/>
                  <a:pt x="55186" y="23292"/>
                </a:cubicBezTo>
                <a:cubicBezTo>
                  <a:pt x="55127" y="23423"/>
                  <a:pt x="54924" y="23447"/>
                  <a:pt x="54829" y="23566"/>
                </a:cubicBezTo>
                <a:cubicBezTo>
                  <a:pt x="54805" y="23566"/>
                  <a:pt x="54776" y="23561"/>
                  <a:pt x="54745" y="23561"/>
                </a:cubicBezTo>
                <a:cubicBezTo>
                  <a:pt x="54730" y="23561"/>
                  <a:pt x="54714" y="23562"/>
                  <a:pt x="54698" y="23566"/>
                </a:cubicBezTo>
                <a:cubicBezTo>
                  <a:pt x="54472" y="23578"/>
                  <a:pt x="54258" y="23626"/>
                  <a:pt x="54127" y="23828"/>
                </a:cubicBezTo>
                <a:cubicBezTo>
                  <a:pt x="53448" y="24042"/>
                  <a:pt x="52900" y="24530"/>
                  <a:pt x="52198" y="24697"/>
                </a:cubicBezTo>
                <a:cubicBezTo>
                  <a:pt x="51876" y="25054"/>
                  <a:pt x="51305" y="24947"/>
                  <a:pt x="50972" y="25292"/>
                </a:cubicBezTo>
                <a:cubicBezTo>
                  <a:pt x="50960" y="25280"/>
                  <a:pt x="50948" y="25269"/>
                  <a:pt x="50924" y="25269"/>
                </a:cubicBezTo>
                <a:cubicBezTo>
                  <a:pt x="49936" y="25364"/>
                  <a:pt x="49043" y="25697"/>
                  <a:pt x="48317" y="26388"/>
                </a:cubicBezTo>
                <a:cubicBezTo>
                  <a:pt x="48090" y="26590"/>
                  <a:pt x="47816" y="26721"/>
                  <a:pt x="47531" y="26852"/>
                </a:cubicBezTo>
                <a:cubicBezTo>
                  <a:pt x="46578" y="27281"/>
                  <a:pt x="45650" y="27745"/>
                  <a:pt x="44721" y="28186"/>
                </a:cubicBezTo>
                <a:cubicBezTo>
                  <a:pt x="43852" y="28436"/>
                  <a:pt x="42959" y="28638"/>
                  <a:pt x="42161" y="29055"/>
                </a:cubicBezTo>
                <a:cubicBezTo>
                  <a:pt x="41637" y="29329"/>
                  <a:pt x="41018" y="29483"/>
                  <a:pt x="40625" y="29960"/>
                </a:cubicBezTo>
                <a:cubicBezTo>
                  <a:pt x="39363" y="30424"/>
                  <a:pt x="38030" y="30662"/>
                  <a:pt x="36791" y="31198"/>
                </a:cubicBezTo>
                <a:cubicBezTo>
                  <a:pt x="36648" y="31261"/>
                  <a:pt x="36500" y="31304"/>
                  <a:pt x="36350" y="31304"/>
                </a:cubicBezTo>
                <a:cubicBezTo>
                  <a:pt x="36275" y="31304"/>
                  <a:pt x="36200" y="31293"/>
                  <a:pt x="36125" y="31269"/>
                </a:cubicBezTo>
                <a:cubicBezTo>
                  <a:pt x="35160" y="31567"/>
                  <a:pt x="34196" y="31877"/>
                  <a:pt x="33243" y="32174"/>
                </a:cubicBezTo>
                <a:cubicBezTo>
                  <a:pt x="32660" y="32329"/>
                  <a:pt x="32088" y="32543"/>
                  <a:pt x="31493" y="32579"/>
                </a:cubicBezTo>
                <a:cubicBezTo>
                  <a:pt x="31041" y="32972"/>
                  <a:pt x="30445" y="32936"/>
                  <a:pt x="29921" y="33103"/>
                </a:cubicBezTo>
                <a:cubicBezTo>
                  <a:pt x="29528" y="33389"/>
                  <a:pt x="29528" y="33401"/>
                  <a:pt x="29814" y="33734"/>
                </a:cubicBezTo>
                <a:cubicBezTo>
                  <a:pt x="29005" y="33758"/>
                  <a:pt x="28207" y="33770"/>
                  <a:pt x="27409" y="34055"/>
                </a:cubicBezTo>
                <a:cubicBezTo>
                  <a:pt x="27375" y="34065"/>
                  <a:pt x="27337" y="34068"/>
                  <a:pt x="27299" y="34068"/>
                </a:cubicBezTo>
                <a:cubicBezTo>
                  <a:pt x="27192" y="34068"/>
                  <a:pt x="27074" y="34040"/>
                  <a:pt x="26969" y="34032"/>
                </a:cubicBezTo>
                <a:cubicBezTo>
                  <a:pt x="26895" y="33970"/>
                  <a:pt x="26815" y="33947"/>
                  <a:pt x="26728" y="33947"/>
                </a:cubicBezTo>
                <a:cubicBezTo>
                  <a:pt x="26647" y="33947"/>
                  <a:pt x="26561" y="33967"/>
                  <a:pt x="26469" y="33996"/>
                </a:cubicBezTo>
                <a:cubicBezTo>
                  <a:pt x="26469" y="34401"/>
                  <a:pt x="26457" y="34413"/>
                  <a:pt x="26088" y="34413"/>
                </a:cubicBezTo>
                <a:lnTo>
                  <a:pt x="25873" y="34413"/>
                </a:lnTo>
                <a:cubicBezTo>
                  <a:pt x="25909" y="34532"/>
                  <a:pt x="25957" y="34651"/>
                  <a:pt x="25992" y="34782"/>
                </a:cubicBezTo>
                <a:cubicBezTo>
                  <a:pt x="26111" y="34972"/>
                  <a:pt x="26254" y="35115"/>
                  <a:pt x="26433" y="35151"/>
                </a:cubicBezTo>
                <a:cubicBezTo>
                  <a:pt x="26020" y="35263"/>
                  <a:pt x="25626" y="35586"/>
                  <a:pt x="25205" y="35586"/>
                </a:cubicBezTo>
                <a:cubicBezTo>
                  <a:pt x="25043" y="35586"/>
                  <a:pt x="24878" y="35538"/>
                  <a:pt x="24706" y="35413"/>
                </a:cubicBezTo>
                <a:cubicBezTo>
                  <a:pt x="24373" y="35758"/>
                  <a:pt x="23933" y="35889"/>
                  <a:pt x="23492" y="36032"/>
                </a:cubicBezTo>
                <a:cubicBezTo>
                  <a:pt x="21920" y="36544"/>
                  <a:pt x="20349" y="37068"/>
                  <a:pt x="18777" y="37580"/>
                </a:cubicBezTo>
                <a:cubicBezTo>
                  <a:pt x="18110" y="37806"/>
                  <a:pt x="17444" y="38020"/>
                  <a:pt x="16777" y="38234"/>
                </a:cubicBezTo>
                <a:cubicBezTo>
                  <a:pt x="15824" y="38699"/>
                  <a:pt x="15015" y="39318"/>
                  <a:pt x="14360" y="40116"/>
                </a:cubicBezTo>
                <a:cubicBezTo>
                  <a:pt x="14241" y="40259"/>
                  <a:pt x="14157" y="40389"/>
                  <a:pt x="14205" y="40580"/>
                </a:cubicBezTo>
                <a:cubicBezTo>
                  <a:pt x="14253" y="40770"/>
                  <a:pt x="14253" y="40973"/>
                  <a:pt x="14277" y="41175"/>
                </a:cubicBezTo>
                <a:cubicBezTo>
                  <a:pt x="14074" y="41366"/>
                  <a:pt x="13800" y="41497"/>
                  <a:pt x="13729" y="41771"/>
                </a:cubicBezTo>
                <a:cubicBezTo>
                  <a:pt x="13812" y="41830"/>
                  <a:pt x="13896" y="41866"/>
                  <a:pt x="14003" y="41890"/>
                </a:cubicBezTo>
                <a:cubicBezTo>
                  <a:pt x="14284" y="41898"/>
                  <a:pt x="14559" y="41958"/>
                  <a:pt x="14845" y="41958"/>
                </a:cubicBezTo>
                <a:cubicBezTo>
                  <a:pt x="14970" y="41958"/>
                  <a:pt x="15098" y="41946"/>
                  <a:pt x="15229" y="41913"/>
                </a:cubicBezTo>
                <a:lnTo>
                  <a:pt x="15229" y="41913"/>
                </a:lnTo>
                <a:cubicBezTo>
                  <a:pt x="15193" y="42318"/>
                  <a:pt x="15003" y="42616"/>
                  <a:pt x="14598" y="42842"/>
                </a:cubicBezTo>
                <a:cubicBezTo>
                  <a:pt x="14324" y="42997"/>
                  <a:pt x="14062" y="43140"/>
                  <a:pt x="13765" y="43235"/>
                </a:cubicBezTo>
                <a:cubicBezTo>
                  <a:pt x="13145" y="43437"/>
                  <a:pt x="12526" y="43628"/>
                  <a:pt x="11919" y="43830"/>
                </a:cubicBezTo>
                <a:cubicBezTo>
                  <a:pt x="11741" y="43902"/>
                  <a:pt x="11586" y="43997"/>
                  <a:pt x="11526" y="44176"/>
                </a:cubicBezTo>
                <a:cubicBezTo>
                  <a:pt x="11383" y="44223"/>
                  <a:pt x="11240" y="44283"/>
                  <a:pt x="11098" y="44330"/>
                </a:cubicBezTo>
                <a:cubicBezTo>
                  <a:pt x="10586" y="44759"/>
                  <a:pt x="9657" y="44926"/>
                  <a:pt x="9824" y="45807"/>
                </a:cubicBezTo>
                <a:cubicBezTo>
                  <a:pt x="9910" y="45816"/>
                  <a:pt x="10011" y="45864"/>
                  <a:pt x="10079" y="45864"/>
                </a:cubicBezTo>
                <a:cubicBezTo>
                  <a:pt x="10095" y="45864"/>
                  <a:pt x="10110" y="45861"/>
                  <a:pt x="10121" y="45854"/>
                </a:cubicBezTo>
                <a:cubicBezTo>
                  <a:pt x="10419" y="45676"/>
                  <a:pt x="10752" y="45509"/>
                  <a:pt x="10943" y="45271"/>
                </a:cubicBezTo>
                <a:cubicBezTo>
                  <a:pt x="11217" y="44926"/>
                  <a:pt x="11621" y="44783"/>
                  <a:pt x="11955" y="44557"/>
                </a:cubicBezTo>
                <a:cubicBezTo>
                  <a:pt x="12032" y="44503"/>
                  <a:pt x="12096" y="44482"/>
                  <a:pt x="12152" y="44482"/>
                </a:cubicBezTo>
                <a:cubicBezTo>
                  <a:pt x="12296" y="44482"/>
                  <a:pt x="12384" y="44624"/>
                  <a:pt x="12479" y="44735"/>
                </a:cubicBezTo>
                <a:cubicBezTo>
                  <a:pt x="12503" y="44795"/>
                  <a:pt x="12526" y="44854"/>
                  <a:pt x="12562" y="44914"/>
                </a:cubicBezTo>
                <a:cubicBezTo>
                  <a:pt x="12157" y="45473"/>
                  <a:pt x="11562" y="45866"/>
                  <a:pt x="11002" y="46271"/>
                </a:cubicBezTo>
                <a:cubicBezTo>
                  <a:pt x="10967" y="46497"/>
                  <a:pt x="10717" y="46605"/>
                  <a:pt x="10609" y="46783"/>
                </a:cubicBezTo>
                <a:cubicBezTo>
                  <a:pt x="9514" y="47128"/>
                  <a:pt x="8442" y="47605"/>
                  <a:pt x="7276" y="47724"/>
                </a:cubicBezTo>
                <a:cubicBezTo>
                  <a:pt x="7085" y="47736"/>
                  <a:pt x="6907" y="47843"/>
                  <a:pt x="6716" y="47902"/>
                </a:cubicBezTo>
                <a:cubicBezTo>
                  <a:pt x="6609" y="47926"/>
                  <a:pt x="6585" y="47962"/>
                  <a:pt x="6764" y="48129"/>
                </a:cubicBezTo>
                <a:cubicBezTo>
                  <a:pt x="6764" y="48130"/>
                  <a:pt x="6765" y="48130"/>
                  <a:pt x="6767" y="48130"/>
                </a:cubicBezTo>
                <a:cubicBezTo>
                  <a:pt x="6787" y="48130"/>
                  <a:pt x="6895" y="48035"/>
                  <a:pt x="6985" y="48035"/>
                </a:cubicBezTo>
                <a:cubicBezTo>
                  <a:pt x="7034" y="48035"/>
                  <a:pt x="7077" y="48064"/>
                  <a:pt x="7097" y="48152"/>
                </a:cubicBezTo>
                <a:cubicBezTo>
                  <a:pt x="6692" y="48283"/>
                  <a:pt x="6299" y="48474"/>
                  <a:pt x="5871" y="48498"/>
                </a:cubicBezTo>
                <a:cubicBezTo>
                  <a:pt x="5359" y="48510"/>
                  <a:pt x="4894" y="48676"/>
                  <a:pt x="4406" y="48843"/>
                </a:cubicBezTo>
                <a:cubicBezTo>
                  <a:pt x="4180" y="48843"/>
                  <a:pt x="3942" y="48855"/>
                  <a:pt x="3704" y="48855"/>
                </a:cubicBezTo>
                <a:cubicBezTo>
                  <a:pt x="3618" y="48807"/>
                  <a:pt x="3531" y="48790"/>
                  <a:pt x="3445" y="48790"/>
                </a:cubicBezTo>
                <a:cubicBezTo>
                  <a:pt x="3292" y="48790"/>
                  <a:pt x="3137" y="48845"/>
                  <a:pt x="2978" y="48891"/>
                </a:cubicBezTo>
                <a:cubicBezTo>
                  <a:pt x="2817" y="48936"/>
                  <a:pt x="2656" y="49002"/>
                  <a:pt x="2502" y="49002"/>
                </a:cubicBezTo>
                <a:cubicBezTo>
                  <a:pt x="2416" y="49002"/>
                  <a:pt x="2332" y="48982"/>
                  <a:pt x="2251" y="48926"/>
                </a:cubicBezTo>
                <a:cubicBezTo>
                  <a:pt x="2001" y="48938"/>
                  <a:pt x="1763" y="48938"/>
                  <a:pt x="1513" y="48938"/>
                </a:cubicBezTo>
                <a:cubicBezTo>
                  <a:pt x="1215" y="48974"/>
                  <a:pt x="822" y="48879"/>
                  <a:pt x="906" y="49367"/>
                </a:cubicBezTo>
                <a:lnTo>
                  <a:pt x="918" y="49367"/>
                </a:lnTo>
                <a:cubicBezTo>
                  <a:pt x="1013" y="49402"/>
                  <a:pt x="1108" y="49438"/>
                  <a:pt x="1203" y="49474"/>
                </a:cubicBezTo>
                <a:lnTo>
                  <a:pt x="1203" y="49462"/>
                </a:lnTo>
                <a:cubicBezTo>
                  <a:pt x="1356" y="49424"/>
                  <a:pt x="1510" y="49422"/>
                  <a:pt x="1664" y="49422"/>
                </a:cubicBezTo>
                <a:cubicBezTo>
                  <a:pt x="1681" y="49422"/>
                  <a:pt x="1698" y="49422"/>
                  <a:pt x="1715" y="49422"/>
                </a:cubicBezTo>
                <a:cubicBezTo>
                  <a:pt x="1929" y="49422"/>
                  <a:pt x="2141" y="49418"/>
                  <a:pt x="2346" y="49319"/>
                </a:cubicBezTo>
                <a:lnTo>
                  <a:pt x="2346" y="49319"/>
                </a:lnTo>
                <a:cubicBezTo>
                  <a:pt x="2287" y="49772"/>
                  <a:pt x="2275" y="50224"/>
                  <a:pt x="2073" y="50665"/>
                </a:cubicBezTo>
                <a:cubicBezTo>
                  <a:pt x="2132" y="50641"/>
                  <a:pt x="2204" y="50629"/>
                  <a:pt x="2275" y="50605"/>
                </a:cubicBezTo>
                <a:cubicBezTo>
                  <a:pt x="2579" y="50793"/>
                  <a:pt x="2936" y="50806"/>
                  <a:pt x="3296" y="50806"/>
                </a:cubicBezTo>
                <a:cubicBezTo>
                  <a:pt x="3356" y="50806"/>
                  <a:pt x="3417" y="50806"/>
                  <a:pt x="3477" y="50806"/>
                </a:cubicBezTo>
                <a:cubicBezTo>
                  <a:pt x="3537" y="50806"/>
                  <a:pt x="3597" y="50806"/>
                  <a:pt x="3656" y="50807"/>
                </a:cubicBezTo>
                <a:cubicBezTo>
                  <a:pt x="3710" y="50809"/>
                  <a:pt x="3765" y="50810"/>
                  <a:pt x="3820" y="50810"/>
                </a:cubicBezTo>
                <a:cubicBezTo>
                  <a:pt x="4068" y="50810"/>
                  <a:pt x="4322" y="50794"/>
                  <a:pt x="4573" y="50794"/>
                </a:cubicBezTo>
                <a:cubicBezTo>
                  <a:pt x="4926" y="50794"/>
                  <a:pt x="5273" y="50827"/>
                  <a:pt x="5585" y="50986"/>
                </a:cubicBezTo>
                <a:cubicBezTo>
                  <a:pt x="5876" y="50900"/>
                  <a:pt x="6166" y="50804"/>
                  <a:pt x="6466" y="50804"/>
                </a:cubicBezTo>
                <a:cubicBezTo>
                  <a:pt x="6497" y="50804"/>
                  <a:pt x="6529" y="50805"/>
                  <a:pt x="6561" y="50807"/>
                </a:cubicBezTo>
                <a:cubicBezTo>
                  <a:pt x="6575" y="50808"/>
                  <a:pt x="6589" y="50808"/>
                  <a:pt x="6603" y="50808"/>
                </a:cubicBezTo>
                <a:cubicBezTo>
                  <a:pt x="6886" y="50808"/>
                  <a:pt x="7157" y="50695"/>
                  <a:pt x="7419" y="50593"/>
                </a:cubicBezTo>
                <a:cubicBezTo>
                  <a:pt x="7555" y="50738"/>
                  <a:pt x="7719" y="50817"/>
                  <a:pt x="7909" y="50817"/>
                </a:cubicBezTo>
                <a:cubicBezTo>
                  <a:pt x="8001" y="50817"/>
                  <a:pt x="8100" y="50799"/>
                  <a:pt x="8204" y="50760"/>
                </a:cubicBezTo>
                <a:cubicBezTo>
                  <a:pt x="8276" y="50748"/>
                  <a:pt x="8347" y="50724"/>
                  <a:pt x="8419" y="50712"/>
                </a:cubicBezTo>
                <a:cubicBezTo>
                  <a:pt x="8502" y="50831"/>
                  <a:pt x="8716" y="50998"/>
                  <a:pt x="8419" y="51105"/>
                </a:cubicBezTo>
                <a:cubicBezTo>
                  <a:pt x="7657" y="51355"/>
                  <a:pt x="6883" y="51593"/>
                  <a:pt x="6109" y="51772"/>
                </a:cubicBezTo>
                <a:cubicBezTo>
                  <a:pt x="5013" y="52034"/>
                  <a:pt x="3906" y="52129"/>
                  <a:pt x="2799" y="52224"/>
                </a:cubicBezTo>
                <a:cubicBezTo>
                  <a:pt x="2406" y="52260"/>
                  <a:pt x="2025" y="52320"/>
                  <a:pt x="1680" y="52486"/>
                </a:cubicBezTo>
                <a:cubicBezTo>
                  <a:pt x="1272" y="52701"/>
                  <a:pt x="884" y="52886"/>
                  <a:pt x="428" y="52886"/>
                </a:cubicBezTo>
                <a:cubicBezTo>
                  <a:pt x="378" y="52886"/>
                  <a:pt x="327" y="52884"/>
                  <a:pt x="275" y="52879"/>
                </a:cubicBezTo>
                <a:cubicBezTo>
                  <a:pt x="271" y="52879"/>
                  <a:pt x="268" y="52878"/>
                  <a:pt x="264" y="52878"/>
                </a:cubicBezTo>
                <a:cubicBezTo>
                  <a:pt x="190" y="52878"/>
                  <a:pt x="59" y="52990"/>
                  <a:pt x="37" y="53070"/>
                </a:cubicBezTo>
                <a:cubicBezTo>
                  <a:pt x="1" y="53141"/>
                  <a:pt x="49" y="53308"/>
                  <a:pt x="108" y="53320"/>
                </a:cubicBezTo>
                <a:cubicBezTo>
                  <a:pt x="477" y="53427"/>
                  <a:pt x="703" y="53641"/>
                  <a:pt x="965" y="53879"/>
                </a:cubicBezTo>
                <a:cubicBezTo>
                  <a:pt x="1207" y="54112"/>
                  <a:pt x="1518" y="54275"/>
                  <a:pt x="1886" y="54275"/>
                </a:cubicBezTo>
                <a:cubicBezTo>
                  <a:pt x="2045" y="54275"/>
                  <a:pt x="2215" y="54245"/>
                  <a:pt x="2394" y="54177"/>
                </a:cubicBezTo>
                <a:cubicBezTo>
                  <a:pt x="3073" y="54236"/>
                  <a:pt x="3751" y="54284"/>
                  <a:pt x="4430" y="54332"/>
                </a:cubicBezTo>
                <a:cubicBezTo>
                  <a:pt x="4502" y="54320"/>
                  <a:pt x="4573" y="54296"/>
                  <a:pt x="4656" y="54272"/>
                </a:cubicBezTo>
                <a:cubicBezTo>
                  <a:pt x="4799" y="54415"/>
                  <a:pt x="4990" y="54546"/>
                  <a:pt x="5049" y="54760"/>
                </a:cubicBezTo>
                <a:cubicBezTo>
                  <a:pt x="5383" y="54760"/>
                  <a:pt x="5716" y="54748"/>
                  <a:pt x="6049" y="54736"/>
                </a:cubicBezTo>
                <a:lnTo>
                  <a:pt x="6049" y="54736"/>
                </a:lnTo>
                <a:cubicBezTo>
                  <a:pt x="6049" y="54963"/>
                  <a:pt x="5621" y="54879"/>
                  <a:pt x="5668" y="55141"/>
                </a:cubicBezTo>
                <a:cubicBezTo>
                  <a:pt x="5752" y="55129"/>
                  <a:pt x="5835" y="55129"/>
                  <a:pt x="5906" y="55117"/>
                </a:cubicBezTo>
                <a:cubicBezTo>
                  <a:pt x="5973" y="55112"/>
                  <a:pt x="6048" y="55093"/>
                  <a:pt x="6114" y="55093"/>
                </a:cubicBezTo>
                <a:cubicBezTo>
                  <a:pt x="6190" y="55093"/>
                  <a:pt x="6256" y="55118"/>
                  <a:pt x="6287" y="55213"/>
                </a:cubicBezTo>
                <a:cubicBezTo>
                  <a:pt x="6335" y="55356"/>
                  <a:pt x="6192" y="55463"/>
                  <a:pt x="6073" y="55546"/>
                </a:cubicBezTo>
                <a:cubicBezTo>
                  <a:pt x="5871" y="55701"/>
                  <a:pt x="5585" y="55725"/>
                  <a:pt x="5442" y="55999"/>
                </a:cubicBezTo>
                <a:cubicBezTo>
                  <a:pt x="5252" y="56332"/>
                  <a:pt x="4990" y="56653"/>
                  <a:pt x="4763" y="56987"/>
                </a:cubicBezTo>
                <a:cubicBezTo>
                  <a:pt x="4680" y="57106"/>
                  <a:pt x="4585" y="57213"/>
                  <a:pt x="4525" y="57344"/>
                </a:cubicBezTo>
                <a:cubicBezTo>
                  <a:pt x="4442" y="57499"/>
                  <a:pt x="4525" y="57594"/>
                  <a:pt x="4692" y="57630"/>
                </a:cubicBezTo>
                <a:cubicBezTo>
                  <a:pt x="4728" y="57689"/>
                  <a:pt x="4752" y="57749"/>
                  <a:pt x="4787" y="57808"/>
                </a:cubicBezTo>
                <a:cubicBezTo>
                  <a:pt x="4632" y="57975"/>
                  <a:pt x="4644" y="58118"/>
                  <a:pt x="4787" y="58249"/>
                </a:cubicBezTo>
                <a:cubicBezTo>
                  <a:pt x="5013" y="58427"/>
                  <a:pt x="5049" y="58689"/>
                  <a:pt x="5121" y="58939"/>
                </a:cubicBezTo>
                <a:cubicBezTo>
                  <a:pt x="5097" y="59035"/>
                  <a:pt x="5061" y="59118"/>
                  <a:pt x="5037" y="59213"/>
                </a:cubicBezTo>
                <a:cubicBezTo>
                  <a:pt x="4966" y="59308"/>
                  <a:pt x="4894" y="59404"/>
                  <a:pt x="4823" y="59499"/>
                </a:cubicBezTo>
                <a:cubicBezTo>
                  <a:pt x="4752" y="59523"/>
                  <a:pt x="4668" y="59547"/>
                  <a:pt x="4585" y="59570"/>
                </a:cubicBezTo>
                <a:cubicBezTo>
                  <a:pt x="4573" y="59511"/>
                  <a:pt x="4537" y="59451"/>
                  <a:pt x="4513" y="59404"/>
                </a:cubicBezTo>
                <a:cubicBezTo>
                  <a:pt x="4483" y="59378"/>
                  <a:pt x="4452" y="59366"/>
                  <a:pt x="4421" y="59366"/>
                </a:cubicBezTo>
                <a:cubicBezTo>
                  <a:pt x="4380" y="59366"/>
                  <a:pt x="4340" y="59387"/>
                  <a:pt x="4299" y="59428"/>
                </a:cubicBezTo>
                <a:cubicBezTo>
                  <a:pt x="4180" y="59547"/>
                  <a:pt x="4049" y="59666"/>
                  <a:pt x="3918" y="59785"/>
                </a:cubicBezTo>
                <a:cubicBezTo>
                  <a:pt x="3620" y="59618"/>
                  <a:pt x="3406" y="59344"/>
                  <a:pt x="3025" y="59273"/>
                </a:cubicBezTo>
                <a:cubicBezTo>
                  <a:pt x="2739" y="59475"/>
                  <a:pt x="2775" y="59713"/>
                  <a:pt x="2978" y="59856"/>
                </a:cubicBezTo>
                <a:cubicBezTo>
                  <a:pt x="3283" y="60083"/>
                  <a:pt x="3605" y="60318"/>
                  <a:pt x="4037" y="60318"/>
                </a:cubicBezTo>
                <a:cubicBezTo>
                  <a:pt x="4127" y="60318"/>
                  <a:pt x="4222" y="60307"/>
                  <a:pt x="4323" y="60285"/>
                </a:cubicBezTo>
                <a:lnTo>
                  <a:pt x="4335" y="60285"/>
                </a:lnTo>
                <a:cubicBezTo>
                  <a:pt x="4418" y="60320"/>
                  <a:pt x="4502" y="60368"/>
                  <a:pt x="4597" y="60416"/>
                </a:cubicBezTo>
                <a:cubicBezTo>
                  <a:pt x="4744" y="60605"/>
                  <a:pt x="4834" y="60700"/>
                  <a:pt x="4935" y="60700"/>
                </a:cubicBezTo>
                <a:cubicBezTo>
                  <a:pt x="5038" y="60700"/>
                  <a:pt x="5155" y="60602"/>
                  <a:pt x="5359" y="60404"/>
                </a:cubicBezTo>
                <a:cubicBezTo>
                  <a:pt x="5418" y="60380"/>
                  <a:pt x="5466" y="60368"/>
                  <a:pt x="5525" y="60356"/>
                </a:cubicBezTo>
                <a:cubicBezTo>
                  <a:pt x="5623" y="60699"/>
                  <a:pt x="5826" y="60897"/>
                  <a:pt x="6186" y="60897"/>
                </a:cubicBezTo>
                <a:cubicBezTo>
                  <a:pt x="6264" y="60897"/>
                  <a:pt x="6349" y="60887"/>
                  <a:pt x="6442" y="60868"/>
                </a:cubicBezTo>
                <a:cubicBezTo>
                  <a:pt x="6549" y="60880"/>
                  <a:pt x="6645" y="60916"/>
                  <a:pt x="6728" y="60963"/>
                </a:cubicBezTo>
                <a:lnTo>
                  <a:pt x="6740" y="60975"/>
                </a:lnTo>
                <a:cubicBezTo>
                  <a:pt x="6895" y="61039"/>
                  <a:pt x="7056" y="61057"/>
                  <a:pt x="7221" y="61057"/>
                </a:cubicBezTo>
                <a:cubicBezTo>
                  <a:pt x="7451" y="61057"/>
                  <a:pt x="7687" y="61021"/>
                  <a:pt x="7920" y="61021"/>
                </a:cubicBezTo>
                <a:cubicBezTo>
                  <a:pt x="8020" y="61021"/>
                  <a:pt x="8119" y="61028"/>
                  <a:pt x="8216" y="61047"/>
                </a:cubicBezTo>
                <a:cubicBezTo>
                  <a:pt x="7583" y="61264"/>
                  <a:pt x="6956" y="61504"/>
                  <a:pt x="6308" y="61504"/>
                </a:cubicBezTo>
                <a:cubicBezTo>
                  <a:pt x="6140" y="61504"/>
                  <a:pt x="5971" y="61488"/>
                  <a:pt x="5799" y="61452"/>
                </a:cubicBezTo>
                <a:cubicBezTo>
                  <a:pt x="5743" y="61438"/>
                  <a:pt x="5685" y="61433"/>
                  <a:pt x="5626" y="61433"/>
                </a:cubicBezTo>
                <a:cubicBezTo>
                  <a:pt x="5535" y="61433"/>
                  <a:pt x="5441" y="61444"/>
                  <a:pt x="5347" y="61452"/>
                </a:cubicBezTo>
                <a:cubicBezTo>
                  <a:pt x="5287" y="61463"/>
                  <a:pt x="5192" y="61523"/>
                  <a:pt x="5180" y="61571"/>
                </a:cubicBezTo>
                <a:cubicBezTo>
                  <a:pt x="5133" y="61690"/>
                  <a:pt x="5228" y="61761"/>
                  <a:pt x="5335" y="61773"/>
                </a:cubicBezTo>
                <a:cubicBezTo>
                  <a:pt x="5966" y="61809"/>
                  <a:pt x="6609" y="61833"/>
                  <a:pt x="7240" y="61868"/>
                </a:cubicBezTo>
                <a:cubicBezTo>
                  <a:pt x="7311" y="62047"/>
                  <a:pt x="7419" y="62225"/>
                  <a:pt x="7276" y="62416"/>
                </a:cubicBezTo>
                <a:cubicBezTo>
                  <a:pt x="7097" y="62666"/>
                  <a:pt x="7288" y="62690"/>
                  <a:pt x="7466" y="62702"/>
                </a:cubicBezTo>
                <a:cubicBezTo>
                  <a:pt x="7645" y="62702"/>
                  <a:pt x="7823" y="62678"/>
                  <a:pt x="8002" y="62654"/>
                </a:cubicBezTo>
                <a:cubicBezTo>
                  <a:pt x="8073" y="62642"/>
                  <a:pt x="8145" y="62618"/>
                  <a:pt x="8228" y="62595"/>
                </a:cubicBezTo>
                <a:cubicBezTo>
                  <a:pt x="8312" y="62630"/>
                  <a:pt x="8407" y="62666"/>
                  <a:pt x="8502" y="62702"/>
                </a:cubicBezTo>
                <a:lnTo>
                  <a:pt x="8514" y="62702"/>
                </a:lnTo>
                <a:cubicBezTo>
                  <a:pt x="8573" y="62857"/>
                  <a:pt x="8669" y="62987"/>
                  <a:pt x="8871" y="63011"/>
                </a:cubicBezTo>
                <a:cubicBezTo>
                  <a:pt x="9140" y="63036"/>
                  <a:pt x="9409" y="63088"/>
                  <a:pt x="9686" y="63088"/>
                </a:cubicBezTo>
                <a:cubicBezTo>
                  <a:pt x="9813" y="63088"/>
                  <a:pt x="9942" y="63077"/>
                  <a:pt x="10074" y="63047"/>
                </a:cubicBezTo>
                <a:cubicBezTo>
                  <a:pt x="10169" y="63083"/>
                  <a:pt x="10264" y="63107"/>
                  <a:pt x="10359" y="63154"/>
                </a:cubicBezTo>
                <a:cubicBezTo>
                  <a:pt x="10431" y="63130"/>
                  <a:pt x="10502" y="63118"/>
                  <a:pt x="10574" y="63095"/>
                </a:cubicBezTo>
                <a:cubicBezTo>
                  <a:pt x="11052" y="62985"/>
                  <a:pt x="11527" y="62949"/>
                  <a:pt x="11998" y="62949"/>
                </a:cubicBezTo>
                <a:cubicBezTo>
                  <a:pt x="12945" y="62949"/>
                  <a:pt x="13881" y="63096"/>
                  <a:pt x="14820" y="63096"/>
                </a:cubicBezTo>
                <a:cubicBezTo>
                  <a:pt x="15450" y="63096"/>
                  <a:pt x="16081" y="63030"/>
                  <a:pt x="16717" y="62809"/>
                </a:cubicBezTo>
                <a:lnTo>
                  <a:pt x="16717" y="62809"/>
                </a:lnTo>
                <a:cubicBezTo>
                  <a:pt x="16122" y="63452"/>
                  <a:pt x="15265" y="63749"/>
                  <a:pt x="14658" y="64333"/>
                </a:cubicBezTo>
                <a:cubicBezTo>
                  <a:pt x="14646" y="64321"/>
                  <a:pt x="14634" y="64321"/>
                  <a:pt x="14622" y="64309"/>
                </a:cubicBezTo>
                <a:cubicBezTo>
                  <a:pt x="14546" y="64234"/>
                  <a:pt x="14461" y="64205"/>
                  <a:pt x="14369" y="64205"/>
                </a:cubicBezTo>
                <a:cubicBezTo>
                  <a:pt x="14287" y="64205"/>
                  <a:pt x="14200" y="64228"/>
                  <a:pt x="14110" y="64261"/>
                </a:cubicBezTo>
                <a:cubicBezTo>
                  <a:pt x="13753" y="64369"/>
                  <a:pt x="13372" y="64404"/>
                  <a:pt x="13003" y="64464"/>
                </a:cubicBezTo>
                <a:cubicBezTo>
                  <a:pt x="12514" y="64535"/>
                  <a:pt x="12026" y="64488"/>
                  <a:pt x="11538" y="64666"/>
                </a:cubicBezTo>
                <a:cubicBezTo>
                  <a:pt x="11169" y="64809"/>
                  <a:pt x="11336" y="64964"/>
                  <a:pt x="11455" y="65119"/>
                </a:cubicBezTo>
                <a:cubicBezTo>
                  <a:pt x="11550" y="65154"/>
                  <a:pt x="11645" y="65202"/>
                  <a:pt x="11752" y="65238"/>
                </a:cubicBezTo>
                <a:cubicBezTo>
                  <a:pt x="11824" y="65214"/>
                  <a:pt x="11883" y="65190"/>
                  <a:pt x="11955" y="65166"/>
                </a:cubicBezTo>
                <a:cubicBezTo>
                  <a:pt x="12204" y="65148"/>
                  <a:pt x="12454" y="65022"/>
                  <a:pt x="12703" y="65022"/>
                </a:cubicBezTo>
                <a:cubicBezTo>
                  <a:pt x="12775" y="65022"/>
                  <a:pt x="12847" y="65032"/>
                  <a:pt x="12919" y="65059"/>
                </a:cubicBezTo>
                <a:cubicBezTo>
                  <a:pt x="13050" y="65012"/>
                  <a:pt x="13181" y="64976"/>
                  <a:pt x="13324" y="64928"/>
                </a:cubicBezTo>
                <a:cubicBezTo>
                  <a:pt x="13324" y="64940"/>
                  <a:pt x="13324" y="64940"/>
                  <a:pt x="13324" y="64952"/>
                </a:cubicBezTo>
                <a:cubicBezTo>
                  <a:pt x="13743" y="65058"/>
                  <a:pt x="14166" y="65153"/>
                  <a:pt x="14587" y="65153"/>
                </a:cubicBezTo>
                <a:cubicBezTo>
                  <a:pt x="15014" y="65153"/>
                  <a:pt x="15440" y="65055"/>
                  <a:pt x="15860" y="64773"/>
                </a:cubicBezTo>
                <a:cubicBezTo>
                  <a:pt x="15896" y="64797"/>
                  <a:pt x="15932" y="64821"/>
                  <a:pt x="15967" y="64845"/>
                </a:cubicBezTo>
                <a:cubicBezTo>
                  <a:pt x="16255" y="64880"/>
                  <a:pt x="16543" y="64896"/>
                  <a:pt x="16830" y="64896"/>
                </a:cubicBezTo>
                <a:cubicBezTo>
                  <a:pt x="17896" y="64896"/>
                  <a:pt x="18956" y="64682"/>
                  <a:pt x="20015" y="64476"/>
                </a:cubicBezTo>
                <a:cubicBezTo>
                  <a:pt x="20123" y="64440"/>
                  <a:pt x="20230" y="64404"/>
                  <a:pt x="20337" y="64369"/>
                </a:cubicBezTo>
                <a:cubicBezTo>
                  <a:pt x="20444" y="64333"/>
                  <a:pt x="20551" y="64297"/>
                  <a:pt x="20646" y="64250"/>
                </a:cubicBezTo>
                <a:cubicBezTo>
                  <a:pt x="20742" y="64214"/>
                  <a:pt x="20837" y="64190"/>
                  <a:pt x="20944" y="64142"/>
                </a:cubicBezTo>
                <a:cubicBezTo>
                  <a:pt x="21063" y="64107"/>
                  <a:pt x="21182" y="64071"/>
                  <a:pt x="21313" y="64059"/>
                </a:cubicBezTo>
                <a:lnTo>
                  <a:pt x="21313" y="64059"/>
                </a:lnTo>
                <a:cubicBezTo>
                  <a:pt x="21206" y="64214"/>
                  <a:pt x="21051" y="64273"/>
                  <a:pt x="20873" y="64333"/>
                </a:cubicBezTo>
                <a:cubicBezTo>
                  <a:pt x="20182" y="64583"/>
                  <a:pt x="19480" y="64821"/>
                  <a:pt x="18789" y="65059"/>
                </a:cubicBezTo>
                <a:cubicBezTo>
                  <a:pt x="18706" y="65071"/>
                  <a:pt x="18634" y="65083"/>
                  <a:pt x="18551" y="65095"/>
                </a:cubicBezTo>
                <a:cubicBezTo>
                  <a:pt x="18487" y="65084"/>
                  <a:pt x="18424" y="65045"/>
                  <a:pt x="18368" y="65045"/>
                </a:cubicBezTo>
                <a:cubicBezTo>
                  <a:pt x="18362" y="65045"/>
                  <a:pt x="18355" y="65046"/>
                  <a:pt x="18348" y="65047"/>
                </a:cubicBezTo>
                <a:cubicBezTo>
                  <a:pt x="17479" y="65285"/>
                  <a:pt x="16574" y="65321"/>
                  <a:pt x="15717" y="65619"/>
                </a:cubicBezTo>
                <a:cubicBezTo>
                  <a:pt x="15681" y="65607"/>
                  <a:pt x="15646" y="65583"/>
                  <a:pt x="15622" y="65559"/>
                </a:cubicBezTo>
                <a:cubicBezTo>
                  <a:pt x="15104" y="65507"/>
                  <a:pt x="14586" y="65465"/>
                  <a:pt x="14067" y="65465"/>
                </a:cubicBezTo>
                <a:cubicBezTo>
                  <a:pt x="13276" y="65465"/>
                  <a:pt x="12484" y="65564"/>
                  <a:pt x="11693" y="65881"/>
                </a:cubicBezTo>
                <a:cubicBezTo>
                  <a:pt x="11598" y="65845"/>
                  <a:pt x="11502" y="65809"/>
                  <a:pt x="11419" y="65774"/>
                </a:cubicBezTo>
                <a:cubicBezTo>
                  <a:pt x="11356" y="65748"/>
                  <a:pt x="11293" y="65738"/>
                  <a:pt x="11232" y="65738"/>
                </a:cubicBezTo>
                <a:cubicBezTo>
                  <a:pt x="10946" y="65738"/>
                  <a:pt x="10682" y="65967"/>
                  <a:pt x="10400" y="65967"/>
                </a:cubicBezTo>
                <a:cubicBezTo>
                  <a:pt x="10348" y="65967"/>
                  <a:pt x="10294" y="65959"/>
                  <a:pt x="10240" y="65940"/>
                </a:cubicBezTo>
                <a:cubicBezTo>
                  <a:pt x="10169" y="65964"/>
                  <a:pt x="10097" y="65976"/>
                  <a:pt x="10026" y="65988"/>
                </a:cubicBezTo>
                <a:cubicBezTo>
                  <a:pt x="9669" y="66047"/>
                  <a:pt x="9478" y="66262"/>
                  <a:pt x="9478" y="66607"/>
                </a:cubicBezTo>
                <a:cubicBezTo>
                  <a:pt x="9645" y="66738"/>
                  <a:pt x="9824" y="66821"/>
                  <a:pt x="10050" y="66845"/>
                </a:cubicBezTo>
                <a:cubicBezTo>
                  <a:pt x="10193" y="66833"/>
                  <a:pt x="10347" y="66809"/>
                  <a:pt x="10502" y="66797"/>
                </a:cubicBezTo>
                <a:cubicBezTo>
                  <a:pt x="10841" y="66773"/>
                  <a:pt x="11180" y="66764"/>
                  <a:pt x="11517" y="66764"/>
                </a:cubicBezTo>
                <a:cubicBezTo>
                  <a:pt x="12330" y="66764"/>
                  <a:pt x="13139" y="66816"/>
                  <a:pt x="13955" y="66833"/>
                </a:cubicBezTo>
                <a:cubicBezTo>
                  <a:pt x="14062" y="66797"/>
                  <a:pt x="14169" y="66762"/>
                  <a:pt x="14277" y="66726"/>
                </a:cubicBezTo>
                <a:cubicBezTo>
                  <a:pt x="14692" y="66576"/>
                  <a:pt x="15091" y="66473"/>
                  <a:pt x="15504" y="66473"/>
                </a:cubicBezTo>
                <a:cubicBezTo>
                  <a:pt x="15682" y="66473"/>
                  <a:pt x="15864" y="66492"/>
                  <a:pt x="16051" y="66536"/>
                </a:cubicBezTo>
                <a:cubicBezTo>
                  <a:pt x="16267" y="66587"/>
                  <a:pt x="16491" y="66612"/>
                  <a:pt x="16719" y="66612"/>
                </a:cubicBezTo>
                <a:cubicBezTo>
                  <a:pt x="17130" y="66612"/>
                  <a:pt x="17554" y="66530"/>
                  <a:pt x="17967" y="66369"/>
                </a:cubicBezTo>
                <a:cubicBezTo>
                  <a:pt x="18198" y="66377"/>
                  <a:pt x="18454" y="66441"/>
                  <a:pt x="18690" y="66441"/>
                </a:cubicBezTo>
                <a:cubicBezTo>
                  <a:pt x="18782" y="66441"/>
                  <a:pt x="18872" y="66431"/>
                  <a:pt x="18956" y="66405"/>
                </a:cubicBezTo>
                <a:cubicBezTo>
                  <a:pt x="19825" y="66119"/>
                  <a:pt x="20742" y="66095"/>
                  <a:pt x="21611" y="65797"/>
                </a:cubicBezTo>
                <a:cubicBezTo>
                  <a:pt x="22075" y="65643"/>
                  <a:pt x="22551" y="65500"/>
                  <a:pt x="23016" y="65345"/>
                </a:cubicBezTo>
                <a:cubicBezTo>
                  <a:pt x="23223" y="65405"/>
                  <a:pt x="23434" y="65427"/>
                  <a:pt x="23646" y="65427"/>
                </a:cubicBezTo>
                <a:cubicBezTo>
                  <a:pt x="24152" y="65427"/>
                  <a:pt x="24668" y="65300"/>
                  <a:pt x="25171" y="65250"/>
                </a:cubicBezTo>
                <a:cubicBezTo>
                  <a:pt x="25838" y="65179"/>
                  <a:pt x="26505" y="65025"/>
                  <a:pt x="27172" y="65025"/>
                </a:cubicBezTo>
                <a:cubicBezTo>
                  <a:pt x="27410" y="65025"/>
                  <a:pt x="27647" y="65045"/>
                  <a:pt x="27885" y="65095"/>
                </a:cubicBezTo>
                <a:cubicBezTo>
                  <a:pt x="27929" y="65103"/>
                  <a:pt x="27978" y="65107"/>
                  <a:pt x="28029" y="65107"/>
                </a:cubicBezTo>
                <a:cubicBezTo>
                  <a:pt x="28131" y="65107"/>
                  <a:pt x="28243" y="65091"/>
                  <a:pt x="28338" y="65059"/>
                </a:cubicBezTo>
                <a:cubicBezTo>
                  <a:pt x="28897" y="64845"/>
                  <a:pt x="29481" y="64857"/>
                  <a:pt x="30040" y="64797"/>
                </a:cubicBezTo>
                <a:cubicBezTo>
                  <a:pt x="30469" y="64750"/>
                  <a:pt x="30874" y="64654"/>
                  <a:pt x="31279" y="64523"/>
                </a:cubicBezTo>
                <a:cubicBezTo>
                  <a:pt x="32576" y="64107"/>
                  <a:pt x="33934" y="63976"/>
                  <a:pt x="35208" y="63464"/>
                </a:cubicBezTo>
                <a:cubicBezTo>
                  <a:pt x="35303" y="63428"/>
                  <a:pt x="35434" y="63416"/>
                  <a:pt x="35541" y="63416"/>
                </a:cubicBezTo>
                <a:cubicBezTo>
                  <a:pt x="35557" y="63417"/>
                  <a:pt x="35572" y="63417"/>
                  <a:pt x="35588" y="63417"/>
                </a:cubicBezTo>
                <a:cubicBezTo>
                  <a:pt x="35999" y="63417"/>
                  <a:pt x="36389" y="63268"/>
                  <a:pt x="36779" y="63142"/>
                </a:cubicBezTo>
                <a:cubicBezTo>
                  <a:pt x="38482" y="62583"/>
                  <a:pt x="40185" y="62023"/>
                  <a:pt x="41887" y="61463"/>
                </a:cubicBezTo>
                <a:lnTo>
                  <a:pt x="42113" y="61392"/>
                </a:lnTo>
                <a:cubicBezTo>
                  <a:pt x="43197" y="61202"/>
                  <a:pt x="44221" y="60844"/>
                  <a:pt x="45221" y="60380"/>
                </a:cubicBezTo>
                <a:cubicBezTo>
                  <a:pt x="45375" y="60326"/>
                  <a:pt x="45534" y="60257"/>
                  <a:pt x="45692" y="60257"/>
                </a:cubicBezTo>
                <a:cubicBezTo>
                  <a:pt x="45778" y="60257"/>
                  <a:pt x="45863" y="60278"/>
                  <a:pt x="45947" y="60332"/>
                </a:cubicBezTo>
                <a:cubicBezTo>
                  <a:pt x="46531" y="60154"/>
                  <a:pt x="47126" y="59975"/>
                  <a:pt x="47709" y="59785"/>
                </a:cubicBezTo>
                <a:cubicBezTo>
                  <a:pt x="47912" y="59844"/>
                  <a:pt x="48174" y="59844"/>
                  <a:pt x="48317" y="59963"/>
                </a:cubicBezTo>
                <a:cubicBezTo>
                  <a:pt x="48493" y="60107"/>
                  <a:pt x="48675" y="60161"/>
                  <a:pt x="48863" y="60161"/>
                </a:cubicBezTo>
                <a:cubicBezTo>
                  <a:pt x="49080" y="60161"/>
                  <a:pt x="49307" y="60088"/>
                  <a:pt x="49543" y="59999"/>
                </a:cubicBezTo>
                <a:cubicBezTo>
                  <a:pt x="49745" y="59928"/>
                  <a:pt x="49971" y="59868"/>
                  <a:pt x="50186" y="59797"/>
                </a:cubicBezTo>
                <a:cubicBezTo>
                  <a:pt x="50280" y="59812"/>
                  <a:pt x="50371" y="59820"/>
                  <a:pt x="50460" y="59820"/>
                </a:cubicBezTo>
                <a:cubicBezTo>
                  <a:pt x="50857" y="59820"/>
                  <a:pt x="51206" y="59667"/>
                  <a:pt x="51507" y="59356"/>
                </a:cubicBezTo>
                <a:cubicBezTo>
                  <a:pt x="51948" y="59201"/>
                  <a:pt x="52388" y="59070"/>
                  <a:pt x="52758" y="58785"/>
                </a:cubicBezTo>
                <a:cubicBezTo>
                  <a:pt x="52841" y="58725"/>
                  <a:pt x="52930" y="58698"/>
                  <a:pt x="53021" y="58698"/>
                </a:cubicBezTo>
                <a:cubicBezTo>
                  <a:pt x="53112" y="58698"/>
                  <a:pt x="53204" y="58725"/>
                  <a:pt x="53293" y="58773"/>
                </a:cubicBezTo>
                <a:cubicBezTo>
                  <a:pt x="53877" y="58582"/>
                  <a:pt x="54460" y="58332"/>
                  <a:pt x="55055" y="58237"/>
                </a:cubicBezTo>
                <a:cubicBezTo>
                  <a:pt x="56258" y="58058"/>
                  <a:pt x="57437" y="57773"/>
                  <a:pt x="58615" y="57439"/>
                </a:cubicBezTo>
                <a:cubicBezTo>
                  <a:pt x="58851" y="57366"/>
                  <a:pt x="59077" y="57315"/>
                  <a:pt x="59303" y="57315"/>
                </a:cubicBezTo>
                <a:cubicBezTo>
                  <a:pt x="59442" y="57315"/>
                  <a:pt x="59582" y="57334"/>
                  <a:pt x="59723" y="57380"/>
                </a:cubicBezTo>
                <a:cubicBezTo>
                  <a:pt x="59750" y="57388"/>
                  <a:pt x="59779" y="57391"/>
                  <a:pt x="59811" y="57391"/>
                </a:cubicBezTo>
                <a:cubicBezTo>
                  <a:pt x="59921" y="57391"/>
                  <a:pt x="60053" y="57353"/>
                  <a:pt x="60163" y="57344"/>
                </a:cubicBezTo>
                <a:cubicBezTo>
                  <a:pt x="60199" y="57213"/>
                  <a:pt x="60175" y="57046"/>
                  <a:pt x="60258" y="56963"/>
                </a:cubicBezTo>
                <a:cubicBezTo>
                  <a:pt x="60604" y="56594"/>
                  <a:pt x="60961" y="56213"/>
                  <a:pt x="61497" y="56070"/>
                </a:cubicBezTo>
                <a:cubicBezTo>
                  <a:pt x="61580" y="56046"/>
                  <a:pt x="61640" y="56022"/>
                  <a:pt x="61711" y="55999"/>
                </a:cubicBezTo>
                <a:cubicBezTo>
                  <a:pt x="62116" y="55891"/>
                  <a:pt x="62485" y="55749"/>
                  <a:pt x="62771" y="55451"/>
                </a:cubicBezTo>
                <a:cubicBezTo>
                  <a:pt x="63687" y="55046"/>
                  <a:pt x="64604" y="54665"/>
                  <a:pt x="65509" y="54260"/>
                </a:cubicBezTo>
                <a:cubicBezTo>
                  <a:pt x="65608" y="54216"/>
                  <a:pt x="65692" y="54196"/>
                  <a:pt x="65769" y="54196"/>
                </a:cubicBezTo>
                <a:cubicBezTo>
                  <a:pt x="65896" y="54196"/>
                  <a:pt x="66000" y="54250"/>
                  <a:pt x="66104" y="54332"/>
                </a:cubicBezTo>
                <a:cubicBezTo>
                  <a:pt x="66521" y="54213"/>
                  <a:pt x="66509" y="53736"/>
                  <a:pt x="66866" y="53582"/>
                </a:cubicBezTo>
                <a:cubicBezTo>
                  <a:pt x="67632" y="53240"/>
                  <a:pt x="68328" y="52688"/>
                  <a:pt x="69219" y="52688"/>
                </a:cubicBezTo>
                <a:cubicBezTo>
                  <a:pt x="69229" y="52688"/>
                  <a:pt x="69238" y="52688"/>
                  <a:pt x="69248" y="52689"/>
                </a:cubicBezTo>
                <a:cubicBezTo>
                  <a:pt x="69545" y="52581"/>
                  <a:pt x="69831" y="52486"/>
                  <a:pt x="70129" y="52391"/>
                </a:cubicBezTo>
                <a:cubicBezTo>
                  <a:pt x="70331" y="52117"/>
                  <a:pt x="70700" y="52153"/>
                  <a:pt x="70962" y="51986"/>
                </a:cubicBezTo>
                <a:cubicBezTo>
                  <a:pt x="71177" y="51831"/>
                  <a:pt x="71462" y="51748"/>
                  <a:pt x="71569" y="51498"/>
                </a:cubicBezTo>
                <a:cubicBezTo>
                  <a:pt x="71641" y="51474"/>
                  <a:pt x="71712" y="51450"/>
                  <a:pt x="71784" y="51427"/>
                </a:cubicBezTo>
                <a:cubicBezTo>
                  <a:pt x="71831" y="51355"/>
                  <a:pt x="71891" y="51296"/>
                  <a:pt x="71974" y="51260"/>
                </a:cubicBezTo>
                <a:cubicBezTo>
                  <a:pt x="72058" y="51224"/>
                  <a:pt x="72117" y="51177"/>
                  <a:pt x="72177" y="51117"/>
                </a:cubicBezTo>
                <a:cubicBezTo>
                  <a:pt x="72391" y="51034"/>
                  <a:pt x="72593" y="50950"/>
                  <a:pt x="72808" y="50867"/>
                </a:cubicBezTo>
                <a:cubicBezTo>
                  <a:pt x="72831" y="50855"/>
                  <a:pt x="72855" y="50831"/>
                  <a:pt x="72867" y="50784"/>
                </a:cubicBezTo>
                <a:cubicBezTo>
                  <a:pt x="72879" y="50760"/>
                  <a:pt x="72867" y="50736"/>
                  <a:pt x="72843" y="50712"/>
                </a:cubicBezTo>
                <a:cubicBezTo>
                  <a:pt x="72891" y="50712"/>
                  <a:pt x="72951" y="50688"/>
                  <a:pt x="73010" y="50629"/>
                </a:cubicBezTo>
                <a:cubicBezTo>
                  <a:pt x="73141" y="50569"/>
                  <a:pt x="73272" y="50510"/>
                  <a:pt x="73403" y="50450"/>
                </a:cubicBezTo>
                <a:cubicBezTo>
                  <a:pt x="74135" y="50020"/>
                  <a:pt x="74901" y="49783"/>
                  <a:pt x="75735" y="49783"/>
                </a:cubicBezTo>
                <a:cubicBezTo>
                  <a:pt x="75755" y="49783"/>
                  <a:pt x="75776" y="49783"/>
                  <a:pt x="75796" y="49783"/>
                </a:cubicBezTo>
                <a:cubicBezTo>
                  <a:pt x="76856" y="49319"/>
                  <a:pt x="77927" y="48879"/>
                  <a:pt x="79023" y="48498"/>
                </a:cubicBezTo>
                <a:cubicBezTo>
                  <a:pt x="81487" y="47617"/>
                  <a:pt x="84035" y="46962"/>
                  <a:pt x="86476" y="46033"/>
                </a:cubicBezTo>
                <a:cubicBezTo>
                  <a:pt x="87560" y="45616"/>
                  <a:pt x="88583" y="45069"/>
                  <a:pt x="89715" y="44771"/>
                </a:cubicBezTo>
                <a:cubicBezTo>
                  <a:pt x="89834" y="44723"/>
                  <a:pt x="89953" y="44688"/>
                  <a:pt x="90072" y="44640"/>
                </a:cubicBezTo>
                <a:cubicBezTo>
                  <a:pt x="90191" y="44592"/>
                  <a:pt x="90310" y="44545"/>
                  <a:pt x="90417" y="44485"/>
                </a:cubicBezTo>
                <a:cubicBezTo>
                  <a:pt x="90584" y="44390"/>
                  <a:pt x="90715" y="44271"/>
                  <a:pt x="90798" y="44116"/>
                </a:cubicBezTo>
                <a:cubicBezTo>
                  <a:pt x="91096" y="43854"/>
                  <a:pt x="91453" y="43711"/>
                  <a:pt x="91822" y="43592"/>
                </a:cubicBezTo>
                <a:cubicBezTo>
                  <a:pt x="92548" y="43342"/>
                  <a:pt x="93286" y="43092"/>
                  <a:pt x="94013" y="42830"/>
                </a:cubicBezTo>
                <a:cubicBezTo>
                  <a:pt x="94263" y="42747"/>
                  <a:pt x="94537" y="42675"/>
                  <a:pt x="94691" y="42437"/>
                </a:cubicBezTo>
                <a:cubicBezTo>
                  <a:pt x="96132" y="41961"/>
                  <a:pt x="97573" y="41473"/>
                  <a:pt x="99013" y="40985"/>
                </a:cubicBezTo>
                <a:cubicBezTo>
                  <a:pt x="99335" y="40878"/>
                  <a:pt x="99668" y="40759"/>
                  <a:pt x="99978" y="40592"/>
                </a:cubicBezTo>
                <a:cubicBezTo>
                  <a:pt x="100383" y="40378"/>
                  <a:pt x="100823" y="40223"/>
                  <a:pt x="101252" y="40044"/>
                </a:cubicBezTo>
                <a:cubicBezTo>
                  <a:pt x="101692" y="39889"/>
                  <a:pt x="102168" y="39806"/>
                  <a:pt x="102549" y="39580"/>
                </a:cubicBezTo>
                <a:cubicBezTo>
                  <a:pt x="103109" y="39235"/>
                  <a:pt x="103728" y="39044"/>
                  <a:pt x="104335" y="38842"/>
                </a:cubicBezTo>
                <a:cubicBezTo>
                  <a:pt x="104693" y="38711"/>
                  <a:pt x="105062" y="38580"/>
                  <a:pt x="105419" y="38449"/>
                </a:cubicBezTo>
                <a:cubicBezTo>
                  <a:pt x="105538" y="38199"/>
                  <a:pt x="105788" y="38139"/>
                  <a:pt x="106026" y="38056"/>
                </a:cubicBezTo>
                <a:cubicBezTo>
                  <a:pt x="105987" y="37938"/>
                  <a:pt x="105932" y="37866"/>
                  <a:pt x="105830" y="37866"/>
                </a:cubicBezTo>
                <a:cubicBezTo>
                  <a:pt x="105778" y="37866"/>
                  <a:pt x="105714" y="37885"/>
                  <a:pt x="105633" y="37925"/>
                </a:cubicBezTo>
                <a:cubicBezTo>
                  <a:pt x="105394" y="38044"/>
                  <a:pt x="105149" y="38201"/>
                  <a:pt x="104894" y="38201"/>
                </a:cubicBezTo>
                <a:cubicBezTo>
                  <a:pt x="104793" y="38201"/>
                  <a:pt x="104690" y="38176"/>
                  <a:pt x="104585" y="38115"/>
                </a:cubicBezTo>
                <a:lnTo>
                  <a:pt x="104585" y="38103"/>
                </a:lnTo>
                <a:cubicBezTo>
                  <a:pt x="104645" y="38020"/>
                  <a:pt x="104705" y="37937"/>
                  <a:pt x="104764" y="37853"/>
                </a:cubicBezTo>
                <a:cubicBezTo>
                  <a:pt x="105407" y="37449"/>
                  <a:pt x="105990" y="36960"/>
                  <a:pt x="106681" y="36603"/>
                </a:cubicBezTo>
                <a:cubicBezTo>
                  <a:pt x="107729" y="36056"/>
                  <a:pt x="108765" y="35484"/>
                  <a:pt x="109812" y="34913"/>
                </a:cubicBezTo>
                <a:cubicBezTo>
                  <a:pt x="109931" y="34841"/>
                  <a:pt x="110027" y="34710"/>
                  <a:pt x="110134" y="34615"/>
                </a:cubicBezTo>
                <a:cubicBezTo>
                  <a:pt x="110396" y="34544"/>
                  <a:pt x="110634" y="34460"/>
                  <a:pt x="110741" y="34198"/>
                </a:cubicBezTo>
                <a:cubicBezTo>
                  <a:pt x="111229" y="33972"/>
                  <a:pt x="111717" y="33734"/>
                  <a:pt x="112205" y="33496"/>
                </a:cubicBezTo>
                <a:cubicBezTo>
                  <a:pt x="112444" y="33496"/>
                  <a:pt x="112515" y="33329"/>
                  <a:pt x="112575" y="33174"/>
                </a:cubicBezTo>
                <a:cubicBezTo>
                  <a:pt x="112575" y="33162"/>
                  <a:pt x="112575" y="33162"/>
                  <a:pt x="112575" y="33162"/>
                </a:cubicBezTo>
                <a:lnTo>
                  <a:pt x="113217" y="32889"/>
                </a:lnTo>
                <a:cubicBezTo>
                  <a:pt x="113551" y="32519"/>
                  <a:pt x="114003" y="32317"/>
                  <a:pt x="114456" y="32115"/>
                </a:cubicBezTo>
                <a:cubicBezTo>
                  <a:pt x="114468" y="32103"/>
                  <a:pt x="114468" y="32091"/>
                  <a:pt x="114480" y="32091"/>
                </a:cubicBezTo>
                <a:cubicBezTo>
                  <a:pt x="114515" y="32127"/>
                  <a:pt x="114575" y="32162"/>
                  <a:pt x="114670" y="32210"/>
                </a:cubicBezTo>
                <a:cubicBezTo>
                  <a:pt x="115599" y="32150"/>
                  <a:pt x="115884" y="31472"/>
                  <a:pt x="116301" y="30900"/>
                </a:cubicBezTo>
                <a:cubicBezTo>
                  <a:pt x="116623" y="30638"/>
                  <a:pt x="116932" y="30388"/>
                  <a:pt x="117254" y="30138"/>
                </a:cubicBezTo>
                <a:cubicBezTo>
                  <a:pt x="117218" y="29876"/>
                  <a:pt x="117325" y="29698"/>
                  <a:pt x="117623" y="29602"/>
                </a:cubicBezTo>
                <a:cubicBezTo>
                  <a:pt x="117825" y="29531"/>
                  <a:pt x="118040" y="29460"/>
                  <a:pt x="118242" y="29388"/>
                </a:cubicBezTo>
                <a:cubicBezTo>
                  <a:pt x="118123" y="29210"/>
                  <a:pt x="117849" y="29090"/>
                  <a:pt x="118135" y="28793"/>
                </a:cubicBezTo>
                <a:cubicBezTo>
                  <a:pt x="118421" y="28495"/>
                  <a:pt x="118647" y="28162"/>
                  <a:pt x="118730" y="27781"/>
                </a:cubicBezTo>
                <a:lnTo>
                  <a:pt x="118730" y="27769"/>
                </a:lnTo>
                <a:cubicBezTo>
                  <a:pt x="118635" y="27697"/>
                  <a:pt x="118563" y="27614"/>
                  <a:pt x="118444" y="27590"/>
                </a:cubicBezTo>
                <a:cubicBezTo>
                  <a:pt x="118480" y="27447"/>
                  <a:pt x="118528" y="27316"/>
                  <a:pt x="118575" y="27185"/>
                </a:cubicBezTo>
                <a:cubicBezTo>
                  <a:pt x="118611" y="27162"/>
                  <a:pt x="118659" y="27150"/>
                  <a:pt x="118694" y="27138"/>
                </a:cubicBezTo>
                <a:cubicBezTo>
                  <a:pt x="118706" y="27138"/>
                  <a:pt x="118706" y="27150"/>
                  <a:pt x="118706" y="27150"/>
                </a:cubicBezTo>
                <a:cubicBezTo>
                  <a:pt x="118810" y="27219"/>
                  <a:pt x="118918" y="27264"/>
                  <a:pt x="119032" y="27264"/>
                </a:cubicBezTo>
                <a:cubicBezTo>
                  <a:pt x="119114" y="27264"/>
                  <a:pt x="119200" y="27240"/>
                  <a:pt x="119290" y="27185"/>
                </a:cubicBezTo>
                <a:cubicBezTo>
                  <a:pt x="119385" y="27078"/>
                  <a:pt x="119468" y="26971"/>
                  <a:pt x="119552" y="26864"/>
                </a:cubicBezTo>
                <a:cubicBezTo>
                  <a:pt x="119837" y="26531"/>
                  <a:pt x="119754" y="26269"/>
                  <a:pt x="119433" y="26054"/>
                </a:cubicBezTo>
                <a:cubicBezTo>
                  <a:pt x="119397" y="25983"/>
                  <a:pt x="119342" y="25946"/>
                  <a:pt x="119262" y="25946"/>
                </a:cubicBezTo>
                <a:cubicBezTo>
                  <a:pt x="119234" y="25946"/>
                  <a:pt x="119204" y="25950"/>
                  <a:pt x="119171" y="25959"/>
                </a:cubicBezTo>
                <a:cubicBezTo>
                  <a:pt x="118944" y="25888"/>
                  <a:pt x="118802" y="25769"/>
                  <a:pt x="119075" y="25566"/>
                </a:cubicBezTo>
                <a:cubicBezTo>
                  <a:pt x="119206" y="25459"/>
                  <a:pt x="119385" y="25400"/>
                  <a:pt x="119421" y="25221"/>
                </a:cubicBezTo>
                <a:cubicBezTo>
                  <a:pt x="119528" y="24828"/>
                  <a:pt x="119647" y="24423"/>
                  <a:pt x="119754" y="24030"/>
                </a:cubicBezTo>
                <a:cubicBezTo>
                  <a:pt x="119737" y="23882"/>
                  <a:pt x="119660" y="23849"/>
                  <a:pt x="119565" y="23849"/>
                </a:cubicBezTo>
                <a:cubicBezTo>
                  <a:pt x="119485" y="23849"/>
                  <a:pt x="119394" y="23872"/>
                  <a:pt x="119313" y="23872"/>
                </a:cubicBezTo>
                <a:cubicBezTo>
                  <a:pt x="119288" y="23872"/>
                  <a:pt x="119264" y="23870"/>
                  <a:pt x="119242" y="23864"/>
                </a:cubicBezTo>
                <a:cubicBezTo>
                  <a:pt x="119111" y="23840"/>
                  <a:pt x="119016" y="23780"/>
                  <a:pt x="119099" y="23661"/>
                </a:cubicBezTo>
                <a:lnTo>
                  <a:pt x="119099" y="23661"/>
                </a:lnTo>
                <a:cubicBezTo>
                  <a:pt x="119159" y="23673"/>
                  <a:pt x="119218" y="23673"/>
                  <a:pt x="119278" y="23673"/>
                </a:cubicBezTo>
                <a:cubicBezTo>
                  <a:pt x="120099" y="23209"/>
                  <a:pt x="119897" y="22733"/>
                  <a:pt x="119468" y="22244"/>
                </a:cubicBezTo>
                <a:lnTo>
                  <a:pt x="119468" y="22244"/>
                </a:lnTo>
                <a:cubicBezTo>
                  <a:pt x="119391" y="22255"/>
                  <a:pt x="119299" y="22287"/>
                  <a:pt x="119233" y="22287"/>
                </a:cubicBezTo>
                <a:cubicBezTo>
                  <a:pt x="119155" y="22287"/>
                  <a:pt x="119113" y="22244"/>
                  <a:pt x="119171" y="22078"/>
                </a:cubicBezTo>
                <a:cubicBezTo>
                  <a:pt x="119183" y="22006"/>
                  <a:pt x="119242" y="21959"/>
                  <a:pt x="119290" y="21899"/>
                </a:cubicBezTo>
                <a:cubicBezTo>
                  <a:pt x="119417" y="21752"/>
                  <a:pt x="119375" y="21702"/>
                  <a:pt x="119250" y="21702"/>
                </a:cubicBezTo>
                <a:cubicBezTo>
                  <a:pt x="119223" y="21702"/>
                  <a:pt x="119193" y="21704"/>
                  <a:pt x="119159" y="21709"/>
                </a:cubicBezTo>
                <a:cubicBezTo>
                  <a:pt x="119137" y="21711"/>
                  <a:pt x="119117" y="21712"/>
                  <a:pt x="119099" y="21712"/>
                </a:cubicBezTo>
                <a:cubicBezTo>
                  <a:pt x="118938" y="21712"/>
                  <a:pt x="118915" y="21620"/>
                  <a:pt x="118968" y="21470"/>
                </a:cubicBezTo>
                <a:cubicBezTo>
                  <a:pt x="119016" y="21351"/>
                  <a:pt x="119052" y="21220"/>
                  <a:pt x="119099" y="21089"/>
                </a:cubicBezTo>
                <a:cubicBezTo>
                  <a:pt x="119159" y="21006"/>
                  <a:pt x="119218" y="20911"/>
                  <a:pt x="119278" y="20828"/>
                </a:cubicBezTo>
                <a:cubicBezTo>
                  <a:pt x="119635" y="20542"/>
                  <a:pt x="119921" y="20208"/>
                  <a:pt x="120159" y="19839"/>
                </a:cubicBezTo>
                <a:cubicBezTo>
                  <a:pt x="120516" y="19268"/>
                  <a:pt x="120909" y="18708"/>
                  <a:pt x="121409" y="18196"/>
                </a:cubicBezTo>
                <a:cubicBezTo>
                  <a:pt x="121707" y="17887"/>
                  <a:pt x="121945" y="17494"/>
                  <a:pt x="122076" y="17113"/>
                </a:cubicBezTo>
                <a:cubicBezTo>
                  <a:pt x="122135" y="16910"/>
                  <a:pt x="121909" y="16637"/>
                  <a:pt x="121814" y="16398"/>
                </a:cubicBezTo>
                <a:cubicBezTo>
                  <a:pt x="121861" y="16315"/>
                  <a:pt x="121909" y="16220"/>
                  <a:pt x="121957" y="16136"/>
                </a:cubicBezTo>
                <a:cubicBezTo>
                  <a:pt x="121888" y="15838"/>
                  <a:pt x="121813" y="15692"/>
                  <a:pt x="121666" y="15692"/>
                </a:cubicBezTo>
                <a:cubicBezTo>
                  <a:pt x="121531" y="15692"/>
                  <a:pt x="121335" y="15814"/>
                  <a:pt x="121028" y="16053"/>
                </a:cubicBezTo>
                <a:cubicBezTo>
                  <a:pt x="121040" y="16113"/>
                  <a:pt x="121040" y="16172"/>
                  <a:pt x="121052" y="16220"/>
                </a:cubicBezTo>
                <a:lnTo>
                  <a:pt x="121040" y="16220"/>
                </a:lnTo>
                <a:cubicBezTo>
                  <a:pt x="121004" y="16089"/>
                  <a:pt x="120968" y="15970"/>
                  <a:pt x="120933" y="15851"/>
                </a:cubicBezTo>
                <a:cubicBezTo>
                  <a:pt x="120980" y="15767"/>
                  <a:pt x="121016" y="15672"/>
                  <a:pt x="121052" y="15589"/>
                </a:cubicBezTo>
                <a:cubicBezTo>
                  <a:pt x="121421" y="15196"/>
                  <a:pt x="121421" y="15160"/>
                  <a:pt x="121111" y="14958"/>
                </a:cubicBezTo>
                <a:lnTo>
                  <a:pt x="121111" y="14958"/>
                </a:lnTo>
                <a:cubicBezTo>
                  <a:pt x="121052" y="15053"/>
                  <a:pt x="120980" y="15136"/>
                  <a:pt x="120921" y="15232"/>
                </a:cubicBezTo>
                <a:cubicBezTo>
                  <a:pt x="120861" y="15255"/>
                  <a:pt x="120814" y="15255"/>
                  <a:pt x="120754" y="15267"/>
                </a:cubicBezTo>
                <a:cubicBezTo>
                  <a:pt x="120766" y="15184"/>
                  <a:pt x="120742" y="15124"/>
                  <a:pt x="120671" y="15077"/>
                </a:cubicBezTo>
                <a:cubicBezTo>
                  <a:pt x="120456" y="14958"/>
                  <a:pt x="120171" y="14898"/>
                  <a:pt x="120052" y="14720"/>
                </a:cubicBezTo>
                <a:cubicBezTo>
                  <a:pt x="119878" y="14481"/>
                  <a:pt x="119682" y="14383"/>
                  <a:pt x="119451" y="14383"/>
                </a:cubicBezTo>
                <a:cubicBezTo>
                  <a:pt x="119302" y="14383"/>
                  <a:pt x="119138" y="14423"/>
                  <a:pt x="118956" y="14493"/>
                </a:cubicBezTo>
                <a:cubicBezTo>
                  <a:pt x="118825" y="14541"/>
                  <a:pt x="118659" y="14529"/>
                  <a:pt x="118516" y="14541"/>
                </a:cubicBezTo>
                <a:cubicBezTo>
                  <a:pt x="118397" y="14482"/>
                  <a:pt x="118409" y="14410"/>
                  <a:pt x="118480" y="14303"/>
                </a:cubicBezTo>
                <a:cubicBezTo>
                  <a:pt x="118825" y="13850"/>
                  <a:pt x="119171" y="13386"/>
                  <a:pt x="119504" y="12934"/>
                </a:cubicBezTo>
                <a:cubicBezTo>
                  <a:pt x="119528" y="12719"/>
                  <a:pt x="119373" y="12648"/>
                  <a:pt x="119171" y="12648"/>
                </a:cubicBezTo>
                <a:cubicBezTo>
                  <a:pt x="119140" y="12649"/>
                  <a:pt x="119113" y="12650"/>
                  <a:pt x="119089" y="12650"/>
                </a:cubicBezTo>
                <a:cubicBezTo>
                  <a:pt x="118583" y="12650"/>
                  <a:pt x="119396" y="12420"/>
                  <a:pt x="119135" y="12374"/>
                </a:cubicBezTo>
                <a:cubicBezTo>
                  <a:pt x="118766" y="11957"/>
                  <a:pt x="118218" y="11731"/>
                  <a:pt x="117825" y="11338"/>
                </a:cubicBezTo>
                <a:cubicBezTo>
                  <a:pt x="117802" y="11334"/>
                  <a:pt x="117780" y="11331"/>
                  <a:pt x="117759" y="11331"/>
                </a:cubicBezTo>
                <a:cubicBezTo>
                  <a:pt x="117674" y="11331"/>
                  <a:pt x="117611" y="11371"/>
                  <a:pt x="117563" y="11457"/>
                </a:cubicBezTo>
                <a:cubicBezTo>
                  <a:pt x="117504" y="11493"/>
                  <a:pt x="117456" y="11553"/>
                  <a:pt x="117397" y="11588"/>
                </a:cubicBezTo>
                <a:cubicBezTo>
                  <a:pt x="117171" y="11746"/>
                  <a:pt x="117034" y="11831"/>
                  <a:pt x="116929" y="11831"/>
                </a:cubicBezTo>
                <a:cubicBezTo>
                  <a:pt x="116795" y="11831"/>
                  <a:pt x="116715" y="11693"/>
                  <a:pt x="116575" y="11386"/>
                </a:cubicBezTo>
                <a:cubicBezTo>
                  <a:pt x="116530" y="11303"/>
                  <a:pt x="116470" y="11258"/>
                  <a:pt x="116395" y="11258"/>
                </a:cubicBezTo>
                <a:cubicBezTo>
                  <a:pt x="116353" y="11258"/>
                  <a:pt x="116305" y="11272"/>
                  <a:pt x="116254" y="11303"/>
                </a:cubicBezTo>
                <a:cubicBezTo>
                  <a:pt x="116063" y="11398"/>
                  <a:pt x="115884" y="11505"/>
                  <a:pt x="115706" y="11612"/>
                </a:cubicBezTo>
                <a:cubicBezTo>
                  <a:pt x="115571" y="11491"/>
                  <a:pt x="115414" y="11451"/>
                  <a:pt x="115244" y="11451"/>
                </a:cubicBezTo>
                <a:cubicBezTo>
                  <a:pt x="115129" y="11451"/>
                  <a:pt x="115009" y="11469"/>
                  <a:pt x="114884" y="11493"/>
                </a:cubicBezTo>
                <a:cubicBezTo>
                  <a:pt x="114696" y="11367"/>
                  <a:pt x="114517" y="11179"/>
                  <a:pt x="114287" y="11179"/>
                </a:cubicBezTo>
                <a:cubicBezTo>
                  <a:pt x="114169" y="11179"/>
                  <a:pt x="114038" y="11229"/>
                  <a:pt x="113884" y="11362"/>
                </a:cubicBezTo>
                <a:cubicBezTo>
                  <a:pt x="113706" y="10993"/>
                  <a:pt x="113777" y="10576"/>
                  <a:pt x="113777" y="10171"/>
                </a:cubicBezTo>
                <a:cubicBezTo>
                  <a:pt x="113968" y="10100"/>
                  <a:pt x="114075" y="10017"/>
                  <a:pt x="113979" y="9814"/>
                </a:cubicBezTo>
                <a:cubicBezTo>
                  <a:pt x="113932" y="9719"/>
                  <a:pt x="113991" y="9576"/>
                  <a:pt x="114003" y="9445"/>
                </a:cubicBezTo>
                <a:cubicBezTo>
                  <a:pt x="114158" y="9398"/>
                  <a:pt x="114301" y="9350"/>
                  <a:pt x="114444" y="9302"/>
                </a:cubicBezTo>
                <a:cubicBezTo>
                  <a:pt x="114527" y="9290"/>
                  <a:pt x="114611" y="9267"/>
                  <a:pt x="114706" y="9255"/>
                </a:cubicBezTo>
                <a:cubicBezTo>
                  <a:pt x="114765" y="9219"/>
                  <a:pt x="114825" y="9195"/>
                  <a:pt x="114884" y="9171"/>
                </a:cubicBezTo>
                <a:cubicBezTo>
                  <a:pt x="115075" y="9112"/>
                  <a:pt x="115194" y="8981"/>
                  <a:pt x="115325" y="8850"/>
                </a:cubicBezTo>
                <a:cubicBezTo>
                  <a:pt x="115373" y="8826"/>
                  <a:pt x="115432" y="8802"/>
                  <a:pt x="115480" y="8778"/>
                </a:cubicBezTo>
                <a:cubicBezTo>
                  <a:pt x="115522" y="8786"/>
                  <a:pt x="115563" y="8791"/>
                  <a:pt x="115602" y="8791"/>
                </a:cubicBezTo>
                <a:cubicBezTo>
                  <a:pt x="115737" y="8791"/>
                  <a:pt x="115846" y="8738"/>
                  <a:pt x="115920" y="8600"/>
                </a:cubicBezTo>
                <a:cubicBezTo>
                  <a:pt x="116004" y="8326"/>
                  <a:pt x="116313" y="8207"/>
                  <a:pt x="116480" y="7993"/>
                </a:cubicBezTo>
                <a:cubicBezTo>
                  <a:pt x="116766" y="7350"/>
                  <a:pt x="116754" y="7302"/>
                  <a:pt x="116194" y="7052"/>
                </a:cubicBezTo>
                <a:cubicBezTo>
                  <a:pt x="116099" y="7016"/>
                  <a:pt x="116004" y="6981"/>
                  <a:pt x="115908" y="6933"/>
                </a:cubicBezTo>
                <a:cubicBezTo>
                  <a:pt x="115872" y="6922"/>
                  <a:pt x="115833" y="6918"/>
                  <a:pt x="115792" y="6918"/>
                </a:cubicBezTo>
                <a:cubicBezTo>
                  <a:pt x="115600" y="6918"/>
                  <a:pt x="115367" y="7016"/>
                  <a:pt x="115178" y="7016"/>
                </a:cubicBezTo>
                <a:cubicBezTo>
                  <a:pt x="115010" y="7016"/>
                  <a:pt x="114877" y="6939"/>
                  <a:pt x="114837" y="6647"/>
                </a:cubicBezTo>
                <a:cubicBezTo>
                  <a:pt x="114800" y="6625"/>
                  <a:pt x="114766" y="6612"/>
                  <a:pt x="114735" y="6612"/>
                </a:cubicBezTo>
                <a:cubicBezTo>
                  <a:pt x="114685" y="6612"/>
                  <a:pt x="114645" y="6645"/>
                  <a:pt x="114622" y="6719"/>
                </a:cubicBezTo>
                <a:cubicBezTo>
                  <a:pt x="114591" y="6814"/>
                  <a:pt x="114549" y="6852"/>
                  <a:pt x="114502" y="6852"/>
                </a:cubicBezTo>
                <a:cubicBezTo>
                  <a:pt x="114461" y="6852"/>
                  <a:pt x="114417" y="6823"/>
                  <a:pt x="114372" y="6778"/>
                </a:cubicBezTo>
                <a:cubicBezTo>
                  <a:pt x="114193" y="6627"/>
                  <a:pt x="114065" y="6393"/>
                  <a:pt x="113800" y="6393"/>
                </a:cubicBezTo>
                <a:cubicBezTo>
                  <a:pt x="113731" y="6393"/>
                  <a:pt x="113653" y="6408"/>
                  <a:pt x="113563" y="6445"/>
                </a:cubicBezTo>
                <a:cubicBezTo>
                  <a:pt x="113265" y="6528"/>
                  <a:pt x="112967" y="6623"/>
                  <a:pt x="112670" y="6719"/>
                </a:cubicBezTo>
                <a:cubicBezTo>
                  <a:pt x="112646" y="6659"/>
                  <a:pt x="112622" y="6612"/>
                  <a:pt x="112622" y="6540"/>
                </a:cubicBezTo>
                <a:cubicBezTo>
                  <a:pt x="112658" y="6457"/>
                  <a:pt x="112694" y="6350"/>
                  <a:pt x="112765" y="6266"/>
                </a:cubicBezTo>
                <a:cubicBezTo>
                  <a:pt x="112967" y="6064"/>
                  <a:pt x="112908" y="5945"/>
                  <a:pt x="112646" y="5885"/>
                </a:cubicBezTo>
                <a:cubicBezTo>
                  <a:pt x="111765" y="6171"/>
                  <a:pt x="110872" y="6469"/>
                  <a:pt x="109991" y="6742"/>
                </a:cubicBezTo>
                <a:cubicBezTo>
                  <a:pt x="109940" y="6762"/>
                  <a:pt x="109875" y="6774"/>
                  <a:pt x="109813" y="6774"/>
                </a:cubicBezTo>
                <a:cubicBezTo>
                  <a:pt x="109760" y="6774"/>
                  <a:pt x="109708" y="6765"/>
                  <a:pt x="109669" y="6742"/>
                </a:cubicBezTo>
                <a:cubicBezTo>
                  <a:pt x="109479" y="6671"/>
                  <a:pt x="109646" y="6516"/>
                  <a:pt x="109658" y="6397"/>
                </a:cubicBezTo>
                <a:cubicBezTo>
                  <a:pt x="109674" y="6273"/>
                  <a:pt x="109604" y="6200"/>
                  <a:pt x="109507" y="6200"/>
                </a:cubicBezTo>
                <a:cubicBezTo>
                  <a:pt x="109465" y="6200"/>
                  <a:pt x="109419" y="6214"/>
                  <a:pt x="109372" y="6242"/>
                </a:cubicBezTo>
                <a:cubicBezTo>
                  <a:pt x="108884" y="6540"/>
                  <a:pt x="108336" y="6683"/>
                  <a:pt x="107764" y="6814"/>
                </a:cubicBezTo>
                <a:cubicBezTo>
                  <a:pt x="107800" y="6481"/>
                  <a:pt x="108264" y="6195"/>
                  <a:pt x="107907" y="5933"/>
                </a:cubicBezTo>
                <a:cubicBezTo>
                  <a:pt x="107828" y="5875"/>
                  <a:pt x="107748" y="5853"/>
                  <a:pt x="107666" y="5853"/>
                </a:cubicBezTo>
                <a:cubicBezTo>
                  <a:pt x="107463" y="5853"/>
                  <a:pt x="107253" y="5986"/>
                  <a:pt x="107050" y="6028"/>
                </a:cubicBezTo>
                <a:cubicBezTo>
                  <a:pt x="106967" y="6040"/>
                  <a:pt x="106895" y="6088"/>
                  <a:pt x="106824" y="6111"/>
                </a:cubicBezTo>
                <a:cubicBezTo>
                  <a:pt x="106586" y="6195"/>
                  <a:pt x="106336" y="6278"/>
                  <a:pt x="106086" y="6373"/>
                </a:cubicBezTo>
                <a:cubicBezTo>
                  <a:pt x="105945" y="6425"/>
                  <a:pt x="105814" y="6452"/>
                  <a:pt x="105692" y="6452"/>
                </a:cubicBezTo>
                <a:cubicBezTo>
                  <a:pt x="105504" y="6452"/>
                  <a:pt x="105337" y="6387"/>
                  <a:pt x="105193" y="6242"/>
                </a:cubicBezTo>
                <a:lnTo>
                  <a:pt x="105562" y="5897"/>
                </a:lnTo>
                <a:cubicBezTo>
                  <a:pt x="105895" y="5814"/>
                  <a:pt x="106133" y="5599"/>
                  <a:pt x="106359" y="5385"/>
                </a:cubicBezTo>
                <a:cubicBezTo>
                  <a:pt x="106431" y="5373"/>
                  <a:pt x="106502" y="5349"/>
                  <a:pt x="106574" y="5314"/>
                </a:cubicBezTo>
                <a:lnTo>
                  <a:pt x="106812" y="5242"/>
                </a:lnTo>
                <a:cubicBezTo>
                  <a:pt x="107110" y="5183"/>
                  <a:pt x="107431" y="5183"/>
                  <a:pt x="107693" y="5052"/>
                </a:cubicBezTo>
                <a:cubicBezTo>
                  <a:pt x="108550" y="4623"/>
                  <a:pt x="109479" y="4433"/>
                  <a:pt x="110360" y="4087"/>
                </a:cubicBezTo>
                <a:cubicBezTo>
                  <a:pt x="110265" y="3885"/>
                  <a:pt x="110467" y="3611"/>
                  <a:pt x="110253" y="3397"/>
                </a:cubicBezTo>
                <a:cubicBezTo>
                  <a:pt x="110027" y="3444"/>
                  <a:pt x="109777" y="3516"/>
                  <a:pt x="109515" y="3564"/>
                </a:cubicBezTo>
                <a:cubicBezTo>
                  <a:pt x="107979" y="3885"/>
                  <a:pt x="106443" y="4266"/>
                  <a:pt x="104955" y="4814"/>
                </a:cubicBezTo>
                <a:cubicBezTo>
                  <a:pt x="104300" y="5052"/>
                  <a:pt x="103633" y="5254"/>
                  <a:pt x="102966" y="5469"/>
                </a:cubicBezTo>
                <a:cubicBezTo>
                  <a:pt x="102906" y="5455"/>
                  <a:pt x="102848" y="5448"/>
                  <a:pt x="102793" y="5448"/>
                </a:cubicBezTo>
                <a:cubicBezTo>
                  <a:pt x="102607" y="5448"/>
                  <a:pt x="102446" y="5524"/>
                  <a:pt x="102299" y="5671"/>
                </a:cubicBezTo>
                <a:cubicBezTo>
                  <a:pt x="102121" y="5611"/>
                  <a:pt x="101942" y="5552"/>
                  <a:pt x="101764" y="5492"/>
                </a:cubicBezTo>
                <a:cubicBezTo>
                  <a:pt x="102383" y="4980"/>
                  <a:pt x="103073" y="4540"/>
                  <a:pt x="103633" y="3956"/>
                </a:cubicBezTo>
                <a:cubicBezTo>
                  <a:pt x="103942" y="3629"/>
                  <a:pt x="104293" y="3489"/>
                  <a:pt x="104686" y="3489"/>
                </a:cubicBezTo>
                <a:cubicBezTo>
                  <a:pt x="104807" y="3489"/>
                  <a:pt x="104932" y="3503"/>
                  <a:pt x="105062" y="3528"/>
                </a:cubicBezTo>
                <a:cubicBezTo>
                  <a:pt x="105336" y="3218"/>
                  <a:pt x="105086" y="2956"/>
                  <a:pt x="105050" y="2682"/>
                </a:cubicBezTo>
                <a:cubicBezTo>
                  <a:pt x="105074" y="2671"/>
                  <a:pt x="105074" y="2647"/>
                  <a:pt x="105074" y="2587"/>
                </a:cubicBezTo>
                <a:cubicBezTo>
                  <a:pt x="105074" y="2563"/>
                  <a:pt x="105062" y="2540"/>
                  <a:pt x="105038" y="2516"/>
                </a:cubicBezTo>
                <a:cubicBezTo>
                  <a:pt x="105062" y="2504"/>
                  <a:pt x="105074" y="2480"/>
                  <a:pt x="105097" y="2468"/>
                </a:cubicBezTo>
                <a:cubicBezTo>
                  <a:pt x="105169" y="2397"/>
                  <a:pt x="105240" y="2313"/>
                  <a:pt x="105288" y="2218"/>
                </a:cubicBezTo>
                <a:cubicBezTo>
                  <a:pt x="105431" y="1801"/>
                  <a:pt x="105859" y="1706"/>
                  <a:pt x="106240" y="1551"/>
                </a:cubicBezTo>
                <a:cubicBezTo>
                  <a:pt x="106300" y="1516"/>
                  <a:pt x="106336" y="1480"/>
                  <a:pt x="106359" y="1432"/>
                </a:cubicBezTo>
                <a:cubicBezTo>
                  <a:pt x="106404" y="1450"/>
                  <a:pt x="106444" y="1458"/>
                  <a:pt x="106480" y="1458"/>
                </a:cubicBezTo>
                <a:cubicBezTo>
                  <a:pt x="106688" y="1458"/>
                  <a:pt x="106784" y="1207"/>
                  <a:pt x="106967" y="1147"/>
                </a:cubicBezTo>
                <a:cubicBezTo>
                  <a:pt x="106943" y="1039"/>
                  <a:pt x="106907" y="920"/>
                  <a:pt x="106883" y="813"/>
                </a:cubicBezTo>
                <a:cubicBezTo>
                  <a:pt x="106752" y="944"/>
                  <a:pt x="106598" y="1016"/>
                  <a:pt x="106431" y="1027"/>
                </a:cubicBezTo>
                <a:cubicBezTo>
                  <a:pt x="106431" y="1016"/>
                  <a:pt x="106431" y="1004"/>
                  <a:pt x="106443" y="980"/>
                </a:cubicBezTo>
                <a:cubicBezTo>
                  <a:pt x="106514" y="754"/>
                  <a:pt x="106693" y="516"/>
                  <a:pt x="106538" y="289"/>
                </a:cubicBezTo>
                <a:cubicBezTo>
                  <a:pt x="106612" y="270"/>
                  <a:pt x="106681" y="256"/>
                  <a:pt x="106747" y="256"/>
                </a:cubicBezTo>
                <a:cubicBezTo>
                  <a:pt x="106840" y="256"/>
                  <a:pt x="106925" y="284"/>
                  <a:pt x="107002" y="361"/>
                </a:cubicBezTo>
                <a:cubicBezTo>
                  <a:pt x="107133" y="325"/>
                  <a:pt x="107336" y="396"/>
                  <a:pt x="107372" y="230"/>
                </a:cubicBezTo>
                <a:cubicBezTo>
                  <a:pt x="107407" y="75"/>
                  <a:pt x="107241" y="15"/>
                  <a:pt x="107098" y="4"/>
                </a:cubicBezTo>
                <a:cubicBezTo>
                  <a:pt x="107070" y="1"/>
                  <a:pt x="107043" y="0"/>
                  <a:pt x="10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pic>
        <p:nvPicPr>
          <p:cNvPr id="93" name="Google Shape;93;p20"/>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94" name="Google Shape;94;p20"/>
          <p:cNvSpPr txBox="1"/>
          <p:nvPr>
            <p:ph type="title"/>
          </p:nvPr>
        </p:nvSpPr>
        <p:spPr>
          <a:xfrm>
            <a:off x="879275" y="1377600"/>
            <a:ext cx="5562000" cy="22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5" name="Google Shape;95;p20"/>
          <p:cNvSpPr/>
          <p:nvPr/>
        </p:nvSpPr>
        <p:spPr>
          <a:xfrm rot="271858">
            <a:off x="5860243" y="-204702"/>
            <a:ext cx="4038427" cy="526888"/>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0"/>
          <p:cNvSpPr/>
          <p:nvPr/>
        </p:nvSpPr>
        <p:spPr>
          <a:xfrm rot="271858">
            <a:off x="-808907" y="4812223"/>
            <a:ext cx="4038427" cy="526888"/>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pic>
        <p:nvPicPr>
          <p:cNvPr id="98" name="Google Shape;98;p21"/>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99" name="Google Shape;99;p21"/>
          <p:cNvSpPr/>
          <p:nvPr/>
        </p:nvSpPr>
        <p:spPr>
          <a:xfrm>
            <a:off x="7178775" y="453485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p:nvPr/>
        </p:nvSpPr>
        <p:spPr>
          <a:xfrm>
            <a:off x="-670900" y="-185500"/>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txBox="1"/>
          <p:nvPr>
            <p:ph type="title"/>
          </p:nvPr>
        </p:nvSpPr>
        <p:spPr>
          <a:xfrm>
            <a:off x="819975" y="1254000"/>
            <a:ext cx="4818000" cy="1964400"/>
          </a:xfrm>
          <a:prstGeom prst="rect">
            <a:avLst/>
          </a:prstGeom>
        </p:spPr>
        <p:txBody>
          <a:bodyPr anchorCtr="0" anchor="b" bIns="91425" lIns="91425" spcFirstLastPara="1" rIns="91425" wrap="square" tIns="91425">
            <a:noAutofit/>
          </a:bodyPr>
          <a:lstStyle>
            <a:lvl1pPr lvl="0" algn="l">
              <a:spcBef>
                <a:spcPts val="0"/>
              </a:spcBef>
              <a:spcAft>
                <a:spcPts val="0"/>
              </a:spcAft>
              <a:buSzPts val="3500"/>
              <a:buNone/>
              <a:defRPr sz="95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102" name="Google Shape;102;p21"/>
          <p:cNvSpPr txBox="1"/>
          <p:nvPr>
            <p:ph idx="1" type="subTitle"/>
          </p:nvPr>
        </p:nvSpPr>
        <p:spPr>
          <a:xfrm>
            <a:off x="819975" y="3218400"/>
            <a:ext cx="4818000" cy="67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22"/>
          <p:cNvSpPr/>
          <p:nvPr/>
        </p:nvSpPr>
        <p:spPr>
          <a:xfrm>
            <a:off x="7237900" y="469660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2"/>
          <p:cNvSpPr/>
          <p:nvPr/>
        </p:nvSpPr>
        <p:spPr>
          <a:xfrm>
            <a:off x="-621550" y="-194400"/>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22"/>
          <p:cNvPicPr preferRelativeResize="0"/>
          <p:nvPr/>
        </p:nvPicPr>
        <p:blipFill>
          <a:blip r:embed="rId2">
            <a:alphaModFix amt="40000"/>
          </a:blip>
          <a:stretch>
            <a:fillRect/>
          </a:stretch>
        </p:blipFill>
        <p:spPr>
          <a:xfrm>
            <a:off x="0" y="0"/>
            <a:ext cx="9144003" cy="5143522"/>
          </a:xfrm>
          <a:prstGeom prst="rect">
            <a:avLst/>
          </a:prstGeom>
          <a:noFill/>
          <a:ln>
            <a:noFill/>
          </a:ln>
        </p:spPr>
      </p:pic>
      <p:sp>
        <p:nvSpPr>
          <p:cNvPr id="107" name="Google Shape;107;p22"/>
          <p:cNvSpPr txBox="1"/>
          <p:nvPr>
            <p:ph type="title"/>
          </p:nvPr>
        </p:nvSpPr>
        <p:spPr>
          <a:xfrm>
            <a:off x="720000" y="4014450"/>
            <a:ext cx="7704000" cy="572700"/>
          </a:xfrm>
          <a:prstGeom prst="rect">
            <a:avLst/>
          </a:prstGeom>
          <a:solidFill>
            <a:schemeClr val="accent5"/>
          </a:solidFill>
        </p:spPr>
        <p:txBody>
          <a:bodyPr anchorCtr="0" anchor="b" bIns="91425" lIns="91425" spcFirstLastPara="1" rIns="91425" wrap="square" tIns="91425">
            <a:noAutofit/>
          </a:bodyPr>
          <a:lstStyle>
            <a:lvl1pPr lvl="0" algn="ctr">
              <a:spcBef>
                <a:spcPts val="0"/>
              </a:spcBef>
              <a:spcAft>
                <a:spcPts val="0"/>
              </a:spcAft>
              <a:buSzPts val="3500"/>
              <a:buNone/>
              <a:defRPr sz="2300">
                <a:solidFill>
                  <a:schemeClr val="lt1"/>
                </a:solidFill>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pic>
        <p:nvPicPr>
          <p:cNvPr id="109" name="Google Shape;109;p23"/>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110" name="Google Shape;110;p23"/>
          <p:cNvSpPr txBox="1"/>
          <p:nvPr>
            <p:ph hasCustomPrompt="1" type="title"/>
          </p:nvPr>
        </p:nvSpPr>
        <p:spPr>
          <a:xfrm>
            <a:off x="748975" y="1415999"/>
            <a:ext cx="4572000" cy="18144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23"/>
          <p:cNvSpPr txBox="1"/>
          <p:nvPr>
            <p:ph idx="1" type="subTitle"/>
          </p:nvPr>
        </p:nvSpPr>
        <p:spPr>
          <a:xfrm>
            <a:off x="748975" y="3230388"/>
            <a:ext cx="4572000" cy="49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12" name="Google Shape;112;p23"/>
          <p:cNvSpPr/>
          <p:nvPr/>
        </p:nvSpPr>
        <p:spPr>
          <a:xfrm>
            <a:off x="-778200" y="3873325"/>
            <a:ext cx="2621525" cy="1552886"/>
          </a:xfrm>
          <a:custGeom>
            <a:rect b="b" l="l" r="r" t="t"/>
            <a:pathLst>
              <a:path extrusionOk="0" h="54984" w="92822">
                <a:moveTo>
                  <a:pt x="92215" y="40541"/>
                </a:moveTo>
                <a:cubicBezTo>
                  <a:pt x="91012" y="40732"/>
                  <a:pt x="91965" y="40172"/>
                  <a:pt x="91286" y="40255"/>
                </a:cubicBezTo>
                <a:cubicBezTo>
                  <a:pt x="90929" y="40291"/>
                  <a:pt x="90167" y="40696"/>
                  <a:pt x="89143" y="40494"/>
                </a:cubicBezTo>
                <a:cubicBezTo>
                  <a:pt x="88845" y="40434"/>
                  <a:pt x="88488" y="40398"/>
                  <a:pt x="88321" y="40279"/>
                </a:cubicBezTo>
                <a:cubicBezTo>
                  <a:pt x="88512" y="40089"/>
                  <a:pt x="88583" y="39946"/>
                  <a:pt x="88000" y="39970"/>
                </a:cubicBezTo>
                <a:cubicBezTo>
                  <a:pt x="87738" y="39982"/>
                  <a:pt x="87381" y="39874"/>
                  <a:pt x="87595" y="39732"/>
                </a:cubicBezTo>
                <a:cubicBezTo>
                  <a:pt x="88631" y="39041"/>
                  <a:pt x="84868" y="39124"/>
                  <a:pt x="85654" y="38791"/>
                </a:cubicBezTo>
                <a:cubicBezTo>
                  <a:pt x="86095" y="38624"/>
                  <a:pt x="86035" y="38493"/>
                  <a:pt x="85869" y="38362"/>
                </a:cubicBezTo>
                <a:cubicBezTo>
                  <a:pt x="85761" y="38291"/>
                  <a:pt x="86011" y="38184"/>
                  <a:pt x="85404" y="38255"/>
                </a:cubicBezTo>
                <a:cubicBezTo>
                  <a:pt x="83309" y="38481"/>
                  <a:pt x="82785" y="38469"/>
                  <a:pt x="81773" y="38779"/>
                </a:cubicBezTo>
                <a:cubicBezTo>
                  <a:pt x="79737" y="39339"/>
                  <a:pt x="82571" y="39017"/>
                  <a:pt x="79796" y="39839"/>
                </a:cubicBezTo>
                <a:cubicBezTo>
                  <a:pt x="79749" y="39851"/>
                  <a:pt x="80154" y="39874"/>
                  <a:pt x="80404" y="39815"/>
                </a:cubicBezTo>
                <a:cubicBezTo>
                  <a:pt x="80713" y="39743"/>
                  <a:pt x="81082" y="39684"/>
                  <a:pt x="81416" y="39660"/>
                </a:cubicBezTo>
                <a:cubicBezTo>
                  <a:pt x="82106" y="39589"/>
                  <a:pt x="82761" y="39279"/>
                  <a:pt x="83416" y="39327"/>
                </a:cubicBezTo>
                <a:cubicBezTo>
                  <a:pt x="83952" y="39374"/>
                  <a:pt x="84345" y="39517"/>
                  <a:pt x="84797" y="39612"/>
                </a:cubicBezTo>
                <a:cubicBezTo>
                  <a:pt x="85309" y="39708"/>
                  <a:pt x="85297" y="39767"/>
                  <a:pt x="85035" y="40041"/>
                </a:cubicBezTo>
                <a:cubicBezTo>
                  <a:pt x="84571" y="40505"/>
                  <a:pt x="83642" y="40767"/>
                  <a:pt x="82594" y="40958"/>
                </a:cubicBezTo>
                <a:cubicBezTo>
                  <a:pt x="81749" y="41113"/>
                  <a:pt x="81749" y="40410"/>
                  <a:pt x="80844" y="40589"/>
                </a:cubicBezTo>
                <a:cubicBezTo>
                  <a:pt x="79725" y="40184"/>
                  <a:pt x="79749" y="40410"/>
                  <a:pt x="79273" y="40160"/>
                </a:cubicBezTo>
                <a:cubicBezTo>
                  <a:pt x="79511" y="39672"/>
                  <a:pt x="79439" y="39934"/>
                  <a:pt x="79785" y="39839"/>
                </a:cubicBezTo>
                <a:cubicBezTo>
                  <a:pt x="79546" y="39815"/>
                  <a:pt x="79404" y="39839"/>
                  <a:pt x="79392" y="39851"/>
                </a:cubicBezTo>
                <a:cubicBezTo>
                  <a:pt x="79392" y="39851"/>
                  <a:pt x="79392" y="39851"/>
                  <a:pt x="79392" y="39862"/>
                </a:cubicBezTo>
                <a:cubicBezTo>
                  <a:pt x="79392" y="39862"/>
                  <a:pt x="79392" y="39851"/>
                  <a:pt x="79392" y="39851"/>
                </a:cubicBezTo>
                <a:cubicBezTo>
                  <a:pt x="79201" y="39684"/>
                  <a:pt x="78499" y="39279"/>
                  <a:pt x="79511" y="39065"/>
                </a:cubicBezTo>
                <a:cubicBezTo>
                  <a:pt x="80618" y="38839"/>
                  <a:pt x="81868" y="38065"/>
                  <a:pt x="81011" y="38029"/>
                </a:cubicBezTo>
                <a:cubicBezTo>
                  <a:pt x="80713" y="37957"/>
                  <a:pt x="80368" y="38041"/>
                  <a:pt x="80035" y="38065"/>
                </a:cubicBezTo>
                <a:cubicBezTo>
                  <a:pt x="79665" y="38100"/>
                  <a:pt x="79665" y="37850"/>
                  <a:pt x="79844" y="37791"/>
                </a:cubicBezTo>
                <a:cubicBezTo>
                  <a:pt x="80904" y="37410"/>
                  <a:pt x="81130" y="37612"/>
                  <a:pt x="79451" y="37434"/>
                </a:cubicBezTo>
                <a:cubicBezTo>
                  <a:pt x="79106" y="37398"/>
                  <a:pt x="79023" y="37112"/>
                  <a:pt x="79534" y="36993"/>
                </a:cubicBezTo>
                <a:cubicBezTo>
                  <a:pt x="79868" y="36910"/>
                  <a:pt x="80511" y="36898"/>
                  <a:pt x="80713" y="36672"/>
                </a:cubicBezTo>
                <a:cubicBezTo>
                  <a:pt x="80856" y="36493"/>
                  <a:pt x="80618" y="36362"/>
                  <a:pt x="80237" y="36338"/>
                </a:cubicBezTo>
                <a:cubicBezTo>
                  <a:pt x="78034" y="36183"/>
                  <a:pt x="77058" y="35791"/>
                  <a:pt x="75701" y="35326"/>
                </a:cubicBezTo>
                <a:cubicBezTo>
                  <a:pt x="74677" y="34981"/>
                  <a:pt x="75701" y="34862"/>
                  <a:pt x="74486" y="34648"/>
                </a:cubicBezTo>
                <a:cubicBezTo>
                  <a:pt x="73808" y="34517"/>
                  <a:pt x="74748" y="34350"/>
                  <a:pt x="74212" y="34207"/>
                </a:cubicBezTo>
                <a:cubicBezTo>
                  <a:pt x="73224" y="33933"/>
                  <a:pt x="73343" y="34290"/>
                  <a:pt x="71438" y="34064"/>
                </a:cubicBezTo>
                <a:cubicBezTo>
                  <a:pt x="70260" y="33909"/>
                  <a:pt x="69867" y="34064"/>
                  <a:pt x="69676" y="34255"/>
                </a:cubicBezTo>
                <a:cubicBezTo>
                  <a:pt x="68724" y="35243"/>
                  <a:pt x="68890" y="34779"/>
                  <a:pt x="66414" y="34790"/>
                </a:cubicBezTo>
                <a:cubicBezTo>
                  <a:pt x="65652" y="34350"/>
                  <a:pt x="65330" y="34993"/>
                  <a:pt x="63961" y="34088"/>
                </a:cubicBezTo>
                <a:cubicBezTo>
                  <a:pt x="63330" y="33671"/>
                  <a:pt x="63723" y="33588"/>
                  <a:pt x="64402" y="33183"/>
                </a:cubicBezTo>
                <a:cubicBezTo>
                  <a:pt x="64164" y="33159"/>
                  <a:pt x="65664" y="32993"/>
                  <a:pt x="66021" y="32957"/>
                </a:cubicBezTo>
                <a:cubicBezTo>
                  <a:pt x="66890" y="32897"/>
                  <a:pt x="67533" y="32564"/>
                  <a:pt x="67843" y="32231"/>
                </a:cubicBezTo>
                <a:cubicBezTo>
                  <a:pt x="68188" y="31861"/>
                  <a:pt x="69128" y="32183"/>
                  <a:pt x="69700" y="31731"/>
                </a:cubicBezTo>
                <a:cubicBezTo>
                  <a:pt x="69867" y="31588"/>
                  <a:pt x="70200" y="31516"/>
                  <a:pt x="70521" y="31445"/>
                </a:cubicBezTo>
                <a:cubicBezTo>
                  <a:pt x="71081" y="31326"/>
                  <a:pt x="71426" y="31111"/>
                  <a:pt x="71831" y="30921"/>
                </a:cubicBezTo>
                <a:cubicBezTo>
                  <a:pt x="71938" y="30873"/>
                  <a:pt x="71605" y="30802"/>
                  <a:pt x="71522" y="30814"/>
                </a:cubicBezTo>
                <a:cubicBezTo>
                  <a:pt x="69652" y="31183"/>
                  <a:pt x="69176" y="31361"/>
                  <a:pt x="68652" y="31671"/>
                </a:cubicBezTo>
                <a:cubicBezTo>
                  <a:pt x="68176" y="31957"/>
                  <a:pt x="67390" y="32028"/>
                  <a:pt x="66759" y="32207"/>
                </a:cubicBezTo>
                <a:cubicBezTo>
                  <a:pt x="65818" y="32457"/>
                  <a:pt x="65140" y="32171"/>
                  <a:pt x="64711" y="32350"/>
                </a:cubicBezTo>
                <a:cubicBezTo>
                  <a:pt x="64080" y="32623"/>
                  <a:pt x="62163" y="32397"/>
                  <a:pt x="62092" y="32219"/>
                </a:cubicBezTo>
                <a:cubicBezTo>
                  <a:pt x="61997" y="31992"/>
                  <a:pt x="62497" y="31933"/>
                  <a:pt x="63116" y="31731"/>
                </a:cubicBezTo>
                <a:cubicBezTo>
                  <a:pt x="63449" y="31623"/>
                  <a:pt x="62878" y="31350"/>
                  <a:pt x="62544" y="31338"/>
                </a:cubicBezTo>
                <a:cubicBezTo>
                  <a:pt x="62247" y="31314"/>
                  <a:pt x="62092" y="31254"/>
                  <a:pt x="61997" y="31135"/>
                </a:cubicBezTo>
                <a:cubicBezTo>
                  <a:pt x="61854" y="30945"/>
                  <a:pt x="61461" y="30909"/>
                  <a:pt x="61116" y="30849"/>
                </a:cubicBezTo>
                <a:cubicBezTo>
                  <a:pt x="60496" y="30742"/>
                  <a:pt x="60663" y="31088"/>
                  <a:pt x="60723" y="31492"/>
                </a:cubicBezTo>
                <a:cubicBezTo>
                  <a:pt x="60425" y="31480"/>
                  <a:pt x="60115" y="31457"/>
                  <a:pt x="59830" y="31445"/>
                </a:cubicBezTo>
                <a:cubicBezTo>
                  <a:pt x="59592" y="31445"/>
                  <a:pt x="59365" y="31480"/>
                  <a:pt x="59139" y="31457"/>
                </a:cubicBezTo>
                <a:cubicBezTo>
                  <a:pt x="58818" y="31421"/>
                  <a:pt x="58306" y="31135"/>
                  <a:pt x="58675" y="31016"/>
                </a:cubicBezTo>
                <a:cubicBezTo>
                  <a:pt x="59222" y="30849"/>
                  <a:pt x="59889" y="31159"/>
                  <a:pt x="59687" y="30992"/>
                </a:cubicBezTo>
                <a:cubicBezTo>
                  <a:pt x="59353" y="30683"/>
                  <a:pt x="59389" y="30897"/>
                  <a:pt x="59151" y="30314"/>
                </a:cubicBezTo>
                <a:cubicBezTo>
                  <a:pt x="58984" y="30433"/>
                  <a:pt x="58782" y="30528"/>
                  <a:pt x="58603" y="30635"/>
                </a:cubicBezTo>
                <a:cubicBezTo>
                  <a:pt x="58425" y="30754"/>
                  <a:pt x="58675" y="30992"/>
                  <a:pt x="58377" y="31040"/>
                </a:cubicBezTo>
                <a:cubicBezTo>
                  <a:pt x="57960" y="31111"/>
                  <a:pt x="58198" y="31207"/>
                  <a:pt x="58365" y="31338"/>
                </a:cubicBezTo>
                <a:cubicBezTo>
                  <a:pt x="58615" y="31516"/>
                  <a:pt x="58425" y="31659"/>
                  <a:pt x="58008" y="31623"/>
                </a:cubicBezTo>
                <a:cubicBezTo>
                  <a:pt x="57663" y="31588"/>
                  <a:pt x="57151" y="31433"/>
                  <a:pt x="56674" y="31576"/>
                </a:cubicBezTo>
                <a:cubicBezTo>
                  <a:pt x="56496" y="31635"/>
                  <a:pt x="55651" y="31659"/>
                  <a:pt x="55948" y="31850"/>
                </a:cubicBezTo>
                <a:cubicBezTo>
                  <a:pt x="56198" y="32016"/>
                  <a:pt x="56674" y="32623"/>
                  <a:pt x="56055" y="32802"/>
                </a:cubicBezTo>
                <a:cubicBezTo>
                  <a:pt x="55246" y="33040"/>
                  <a:pt x="55627" y="32838"/>
                  <a:pt x="55198" y="32814"/>
                </a:cubicBezTo>
                <a:cubicBezTo>
                  <a:pt x="55079" y="32814"/>
                  <a:pt x="54948" y="32814"/>
                  <a:pt x="54817" y="32814"/>
                </a:cubicBezTo>
                <a:cubicBezTo>
                  <a:pt x="54710" y="32802"/>
                  <a:pt x="54591" y="32790"/>
                  <a:pt x="54472" y="32766"/>
                </a:cubicBezTo>
                <a:cubicBezTo>
                  <a:pt x="54591" y="32790"/>
                  <a:pt x="54710" y="32802"/>
                  <a:pt x="54817" y="32814"/>
                </a:cubicBezTo>
                <a:cubicBezTo>
                  <a:pt x="54948" y="32814"/>
                  <a:pt x="55067" y="32814"/>
                  <a:pt x="55198" y="32814"/>
                </a:cubicBezTo>
                <a:lnTo>
                  <a:pt x="55198" y="32814"/>
                </a:lnTo>
                <a:cubicBezTo>
                  <a:pt x="55186" y="32778"/>
                  <a:pt x="55127" y="32540"/>
                  <a:pt x="55031" y="32516"/>
                </a:cubicBezTo>
                <a:cubicBezTo>
                  <a:pt x="54924" y="32481"/>
                  <a:pt x="54853" y="32504"/>
                  <a:pt x="54829" y="32564"/>
                </a:cubicBezTo>
                <a:cubicBezTo>
                  <a:pt x="54769" y="32695"/>
                  <a:pt x="54472" y="32671"/>
                  <a:pt x="54174" y="32647"/>
                </a:cubicBezTo>
                <a:cubicBezTo>
                  <a:pt x="53972" y="32493"/>
                  <a:pt x="53710" y="32373"/>
                  <a:pt x="53353" y="32290"/>
                </a:cubicBezTo>
                <a:cubicBezTo>
                  <a:pt x="53162" y="31957"/>
                  <a:pt x="53722" y="32016"/>
                  <a:pt x="54115" y="31981"/>
                </a:cubicBezTo>
                <a:cubicBezTo>
                  <a:pt x="54234" y="31969"/>
                  <a:pt x="54258" y="31838"/>
                  <a:pt x="54150" y="31778"/>
                </a:cubicBezTo>
                <a:cubicBezTo>
                  <a:pt x="53317" y="31326"/>
                  <a:pt x="53019" y="31373"/>
                  <a:pt x="53269" y="31064"/>
                </a:cubicBezTo>
                <a:cubicBezTo>
                  <a:pt x="53412" y="30885"/>
                  <a:pt x="53091" y="30659"/>
                  <a:pt x="51948" y="30909"/>
                </a:cubicBezTo>
                <a:cubicBezTo>
                  <a:pt x="51543" y="31004"/>
                  <a:pt x="51591" y="31171"/>
                  <a:pt x="51543" y="31564"/>
                </a:cubicBezTo>
                <a:cubicBezTo>
                  <a:pt x="51531" y="31683"/>
                  <a:pt x="51448" y="31850"/>
                  <a:pt x="51888" y="31909"/>
                </a:cubicBezTo>
                <a:cubicBezTo>
                  <a:pt x="52543" y="31981"/>
                  <a:pt x="52507" y="31826"/>
                  <a:pt x="53055" y="32290"/>
                </a:cubicBezTo>
                <a:cubicBezTo>
                  <a:pt x="52900" y="32362"/>
                  <a:pt x="52936" y="32516"/>
                  <a:pt x="52650" y="32540"/>
                </a:cubicBezTo>
                <a:cubicBezTo>
                  <a:pt x="52114" y="32612"/>
                  <a:pt x="51424" y="32373"/>
                  <a:pt x="50876" y="32385"/>
                </a:cubicBezTo>
                <a:cubicBezTo>
                  <a:pt x="50495" y="32409"/>
                  <a:pt x="49876" y="32171"/>
                  <a:pt x="49471" y="32004"/>
                </a:cubicBezTo>
                <a:cubicBezTo>
                  <a:pt x="48412" y="31552"/>
                  <a:pt x="48709" y="32493"/>
                  <a:pt x="47709" y="32004"/>
                </a:cubicBezTo>
                <a:cubicBezTo>
                  <a:pt x="47519" y="31897"/>
                  <a:pt x="47411" y="31754"/>
                  <a:pt x="47173" y="31683"/>
                </a:cubicBezTo>
                <a:cubicBezTo>
                  <a:pt x="46840" y="31838"/>
                  <a:pt x="46649" y="31516"/>
                  <a:pt x="47173" y="31683"/>
                </a:cubicBezTo>
                <a:cubicBezTo>
                  <a:pt x="47269" y="31635"/>
                  <a:pt x="47995" y="31076"/>
                  <a:pt x="47935" y="30992"/>
                </a:cubicBezTo>
                <a:cubicBezTo>
                  <a:pt x="47864" y="30897"/>
                  <a:pt x="47852" y="30873"/>
                  <a:pt x="48042" y="30909"/>
                </a:cubicBezTo>
                <a:cubicBezTo>
                  <a:pt x="48054" y="30909"/>
                  <a:pt x="48078" y="30957"/>
                  <a:pt x="48090" y="30969"/>
                </a:cubicBezTo>
                <a:cubicBezTo>
                  <a:pt x="48138" y="31088"/>
                  <a:pt x="48031" y="31135"/>
                  <a:pt x="48304" y="31219"/>
                </a:cubicBezTo>
                <a:cubicBezTo>
                  <a:pt x="48947" y="31397"/>
                  <a:pt x="48554" y="30980"/>
                  <a:pt x="48638" y="30719"/>
                </a:cubicBezTo>
                <a:cubicBezTo>
                  <a:pt x="48733" y="30373"/>
                  <a:pt x="48685" y="30468"/>
                  <a:pt x="47935" y="29528"/>
                </a:cubicBezTo>
                <a:cubicBezTo>
                  <a:pt x="48352" y="29504"/>
                  <a:pt x="48733" y="29409"/>
                  <a:pt x="49364" y="29695"/>
                </a:cubicBezTo>
                <a:cubicBezTo>
                  <a:pt x="49483" y="29754"/>
                  <a:pt x="49721" y="29778"/>
                  <a:pt x="49852" y="29778"/>
                </a:cubicBezTo>
                <a:cubicBezTo>
                  <a:pt x="51483" y="29695"/>
                  <a:pt x="51090" y="29504"/>
                  <a:pt x="51829" y="30028"/>
                </a:cubicBezTo>
                <a:cubicBezTo>
                  <a:pt x="52245" y="30064"/>
                  <a:pt x="52424" y="30278"/>
                  <a:pt x="52722" y="30397"/>
                </a:cubicBezTo>
                <a:cubicBezTo>
                  <a:pt x="53126" y="30540"/>
                  <a:pt x="53484" y="30695"/>
                  <a:pt x="53757" y="30897"/>
                </a:cubicBezTo>
                <a:cubicBezTo>
                  <a:pt x="53984" y="31052"/>
                  <a:pt x="54627" y="30861"/>
                  <a:pt x="54281" y="30647"/>
                </a:cubicBezTo>
                <a:cubicBezTo>
                  <a:pt x="53912" y="30421"/>
                  <a:pt x="53972" y="30016"/>
                  <a:pt x="53293" y="30087"/>
                </a:cubicBezTo>
                <a:cubicBezTo>
                  <a:pt x="52567" y="30171"/>
                  <a:pt x="52412" y="30207"/>
                  <a:pt x="52269" y="30040"/>
                </a:cubicBezTo>
                <a:cubicBezTo>
                  <a:pt x="52007" y="29718"/>
                  <a:pt x="52698" y="29706"/>
                  <a:pt x="52043" y="29266"/>
                </a:cubicBezTo>
                <a:cubicBezTo>
                  <a:pt x="51436" y="28873"/>
                  <a:pt x="52436" y="28909"/>
                  <a:pt x="51710" y="28409"/>
                </a:cubicBezTo>
                <a:cubicBezTo>
                  <a:pt x="49900" y="27135"/>
                  <a:pt x="49805" y="28135"/>
                  <a:pt x="50555" y="28456"/>
                </a:cubicBezTo>
                <a:cubicBezTo>
                  <a:pt x="51031" y="28659"/>
                  <a:pt x="50781" y="28909"/>
                  <a:pt x="50174" y="29016"/>
                </a:cubicBezTo>
                <a:cubicBezTo>
                  <a:pt x="49531" y="29135"/>
                  <a:pt x="49578" y="28683"/>
                  <a:pt x="49376" y="28206"/>
                </a:cubicBezTo>
                <a:cubicBezTo>
                  <a:pt x="49328" y="28123"/>
                  <a:pt x="48935" y="27992"/>
                  <a:pt x="48793" y="28028"/>
                </a:cubicBezTo>
                <a:cubicBezTo>
                  <a:pt x="48531" y="28087"/>
                  <a:pt x="48531" y="28385"/>
                  <a:pt x="47888" y="28194"/>
                </a:cubicBezTo>
                <a:cubicBezTo>
                  <a:pt x="46840" y="27885"/>
                  <a:pt x="47947" y="28861"/>
                  <a:pt x="46006" y="27897"/>
                </a:cubicBezTo>
                <a:cubicBezTo>
                  <a:pt x="45709" y="27742"/>
                  <a:pt x="45233" y="27682"/>
                  <a:pt x="45161" y="27801"/>
                </a:cubicBezTo>
                <a:cubicBezTo>
                  <a:pt x="44863" y="28242"/>
                  <a:pt x="44602" y="28528"/>
                  <a:pt x="45256" y="28706"/>
                </a:cubicBezTo>
                <a:cubicBezTo>
                  <a:pt x="45625" y="28802"/>
                  <a:pt x="46435" y="28861"/>
                  <a:pt x="46292" y="29135"/>
                </a:cubicBezTo>
                <a:cubicBezTo>
                  <a:pt x="46054" y="29599"/>
                  <a:pt x="45995" y="29516"/>
                  <a:pt x="45280" y="29325"/>
                </a:cubicBezTo>
                <a:cubicBezTo>
                  <a:pt x="45006" y="29266"/>
                  <a:pt x="44756" y="29337"/>
                  <a:pt x="44792" y="29480"/>
                </a:cubicBezTo>
                <a:cubicBezTo>
                  <a:pt x="44863" y="29730"/>
                  <a:pt x="44637" y="29897"/>
                  <a:pt x="44899" y="30207"/>
                </a:cubicBezTo>
                <a:cubicBezTo>
                  <a:pt x="44994" y="30302"/>
                  <a:pt x="44685" y="30457"/>
                  <a:pt x="44411" y="30290"/>
                </a:cubicBezTo>
                <a:cubicBezTo>
                  <a:pt x="44113" y="30123"/>
                  <a:pt x="43673" y="29695"/>
                  <a:pt x="43375" y="29968"/>
                </a:cubicBezTo>
                <a:cubicBezTo>
                  <a:pt x="43066" y="30254"/>
                  <a:pt x="42994" y="30457"/>
                  <a:pt x="42768" y="30433"/>
                </a:cubicBezTo>
                <a:cubicBezTo>
                  <a:pt x="42506" y="30397"/>
                  <a:pt x="41649" y="30409"/>
                  <a:pt x="41565" y="30123"/>
                </a:cubicBezTo>
                <a:cubicBezTo>
                  <a:pt x="41494" y="29897"/>
                  <a:pt x="42304" y="29814"/>
                  <a:pt x="41780" y="29552"/>
                </a:cubicBezTo>
                <a:cubicBezTo>
                  <a:pt x="40411" y="28873"/>
                  <a:pt x="41268" y="29516"/>
                  <a:pt x="41053" y="28242"/>
                </a:cubicBezTo>
                <a:cubicBezTo>
                  <a:pt x="41256" y="28111"/>
                  <a:pt x="41339" y="28016"/>
                  <a:pt x="40875" y="27849"/>
                </a:cubicBezTo>
                <a:cubicBezTo>
                  <a:pt x="39637" y="27397"/>
                  <a:pt x="40208" y="27575"/>
                  <a:pt x="39863" y="27361"/>
                </a:cubicBezTo>
                <a:cubicBezTo>
                  <a:pt x="39601" y="27206"/>
                  <a:pt x="39684" y="27170"/>
                  <a:pt x="39720" y="26968"/>
                </a:cubicBezTo>
                <a:cubicBezTo>
                  <a:pt x="40006" y="27016"/>
                  <a:pt x="39803" y="26718"/>
                  <a:pt x="39744" y="26623"/>
                </a:cubicBezTo>
                <a:cubicBezTo>
                  <a:pt x="40553" y="25825"/>
                  <a:pt x="41923" y="25123"/>
                  <a:pt x="41613" y="24694"/>
                </a:cubicBezTo>
                <a:cubicBezTo>
                  <a:pt x="41565" y="24623"/>
                  <a:pt x="41375" y="24492"/>
                  <a:pt x="41220" y="24492"/>
                </a:cubicBezTo>
                <a:cubicBezTo>
                  <a:pt x="40839" y="24468"/>
                  <a:pt x="40911" y="24575"/>
                  <a:pt x="40327" y="25813"/>
                </a:cubicBezTo>
                <a:cubicBezTo>
                  <a:pt x="40125" y="26242"/>
                  <a:pt x="38863" y="25468"/>
                  <a:pt x="39160" y="26075"/>
                </a:cubicBezTo>
                <a:cubicBezTo>
                  <a:pt x="39327" y="26408"/>
                  <a:pt x="38946" y="26277"/>
                  <a:pt x="38613" y="26408"/>
                </a:cubicBezTo>
                <a:cubicBezTo>
                  <a:pt x="37160" y="26706"/>
                  <a:pt x="37363" y="26694"/>
                  <a:pt x="37065" y="26432"/>
                </a:cubicBezTo>
                <a:cubicBezTo>
                  <a:pt x="36803" y="26206"/>
                  <a:pt x="35434" y="25420"/>
                  <a:pt x="35124" y="25396"/>
                </a:cubicBezTo>
                <a:cubicBezTo>
                  <a:pt x="34410" y="25194"/>
                  <a:pt x="33493" y="24325"/>
                  <a:pt x="34017" y="24408"/>
                </a:cubicBezTo>
                <a:cubicBezTo>
                  <a:pt x="34231" y="24444"/>
                  <a:pt x="34410" y="24468"/>
                  <a:pt x="34386" y="24325"/>
                </a:cubicBezTo>
                <a:cubicBezTo>
                  <a:pt x="34386" y="24325"/>
                  <a:pt x="34446" y="24230"/>
                  <a:pt x="34529" y="24146"/>
                </a:cubicBezTo>
                <a:cubicBezTo>
                  <a:pt x="34541" y="24087"/>
                  <a:pt x="34612" y="24063"/>
                  <a:pt x="34719" y="24075"/>
                </a:cubicBezTo>
                <a:cubicBezTo>
                  <a:pt x="34648" y="24063"/>
                  <a:pt x="34588" y="24099"/>
                  <a:pt x="34529" y="24146"/>
                </a:cubicBezTo>
                <a:cubicBezTo>
                  <a:pt x="34529" y="24158"/>
                  <a:pt x="34529" y="24170"/>
                  <a:pt x="34529" y="24170"/>
                </a:cubicBezTo>
                <a:cubicBezTo>
                  <a:pt x="34743" y="24230"/>
                  <a:pt x="34850" y="24206"/>
                  <a:pt x="34862" y="24099"/>
                </a:cubicBezTo>
                <a:cubicBezTo>
                  <a:pt x="35160" y="24122"/>
                  <a:pt x="35255" y="24015"/>
                  <a:pt x="35208" y="23825"/>
                </a:cubicBezTo>
                <a:cubicBezTo>
                  <a:pt x="35565" y="23527"/>
                  <a:pt x="35172" y="23337"/>
                  <a:pt x="35374" y="23170"/>
                </a:cubicBezTo>
                <a:cubicBezTo>
                  <a:pt x="35648" y="22944"/>
                  <a:pt x="35053" y="22194"/>
                  <a:pt x="34803" y="22253"/>
                </a:cubicBezTo>
                <a:cubicBezTo>
                  <a:pt x="34529" y="22313"/>
                  <a:pt x="34291" y="22396"/>
                  <a:pt x="34576" y="22765"/>
                </a:cubicBezTo>
                <a:cubicBezTo>
                  <a:pt x="34624" y="22825"/>
                  <a:pt x="34505" y="22932"/>
                  <a:pt x="34410" y="22908"/>
                </a:cubicBezTo>
                <a:cubicBezTo>
                  <a:pt x="33814" y="22753"/>
                  <a:pt x="34279" y="23194"/>
                  <a:pt x="34088" y="23206"/>
                </a:cubicBezTo>
                <a:cubicBezTo>
                  <a:pt x="33398" y="23015"/>
                  <a:pt x="33707" y="23063"/>
                  <a:pt x="33291" y="23301"/>
                </a:cubicBezTo>
                <a:cubicBezTo>
                  <a:pt x="32945" y="23206"/>
                  <a:pt x="33029" y="23456"/>
                  <a:pt x="32755" y="23444"/>
                </a:cubicBezTo>
                <a:cubicBezTo>
                  <a:pt x="32457" y="23420"/>
                  <a:pt x="32517" y="23610"/>
                  <a:pt x="32576" y="23789"/>
                </a:cubicBezTo>
                <a:cubicBezTo>
                  <a:pt x="31850" y="24492"/>
                  <a:pt x="32171" y="24468"/>
                  <a:pt x="30826" y="24194"/>
                </a:cubicBezTo>
                <a:cubicBezTo>
                  <a:pt x="30659" y="24158"/>
                  <a:pt x="30350" y="23896"/>
                  <a:pt x="30362" y="23801"/>
                </a:cubicBezTo>
                <a:cubicBezTo>
                  <a:pt x="30385" y="23587"/>
                  <a:pt x="30385" y="23610"/>
                  <a:pt x="30612" y="23003"/>
                </a:cubicBezTo>
                <a:cubicBezTo>
                  <a:pt x="30993" y="23015"/>
                  <a:pt x="31159" y="22837"/>
                  <a:pt x="31528" y="22825"/>
                </a:cubicBezTo>
                <a:cubicBezTo>
                  <a:pt x="31838" y="22813"/>
                  <a:pt x="31933" y="22610"/>
                  <a:pt x="31874" y="22348"/>
                </a:cubicBezTo>
                <a:cubicBezTo>
                  <a:pt x="31838" y="22217"/>
                  <a:pt x="31243" y="21956"/>
                  <a:pt x="31159" y="21979"/>
                </a:cubicBezTo>
                <a:cubicBezTo>
                  <a:pt x="30862" y="22086"/>
                  <a:pt x="30576" y="22194"/>
                  <a:pt x="30290" y="22301"/>
                </a:cubicBezTo>
                <a:cubicBezTo>
                  <a:pt x="30338" y="22503"/>
                  <a:pt x="30040" y="22420"/>
                  <a:pt x="29862" y="22432"/>
                </a:cubicBezTo>
                <a:cubicBezTo>
                  <a:pt x="29338" y="22444"/>
                  <a:pt x="29457" y="22479"/>
                  <a:pt x="29314" y="22408"/>
                </a:cubicBezTo>
                <a:cubicBezTo>
                  <a:pt x="29302" y="22420"/>
                  <a:pt x="29302" y="22432"/>
                  <a:pt x="29290" y="22444"/>
                </a:cubicBezTo>
                <a:cubicBezTo>
                  <a:pt x="28528" y="22110"/>
                  <a:pt x="28528" y="22098"/>
                  <a:pt x="28266" y="21670"/>
                </a:cubicBezTo>
                <a:cubicBezTo>
                  <a:pt x="28754" y="21324"/>
                  <a:pt x="27957" y="21098"/>
                  <a:pt x="27969" y="20741"/>
                </a:cubicBezTo>
                <a:cubicBezTo>
                  <a:pt x="27969" y="20634"/>
                  <a:pt x="28016" y="20539"/>
                  <a:pt x="28004" y="20420"/>
                </a:cubicBezTo>
                <a:cubicBezTo>
                  <a:pt x="28004" y="20289"/>
                  <a:pt x="27564" y="19931"/>
                  <a:pt x="27385" y="19908"/>
                </a:cubicBezTo>
                <a:cubicBezTo>
                  <a:pt x="26659" y="19812"/>
                  <a:pt x="25956" y="19765"/>
                  <a:pt x="25575" y="19693"/>
                </a:cubicBezTo>
                <a:cubicBezTo>
                  <a:pt x="23587" y="19324"/>
                  <a:pt x="24611" y="18515"/>
                  <a:pt x="23635" y="18265"/>
                </a:cubicBezTo>
                <a:cubicBezTo>
                  <a:pt x="23432" y="18205"/>
                  <a:pt x="23277" y="18110"/>
                  <a:pt x="23206" y="18038"/>
                </a:cubicBezTo>
                <a:cubicBezTo>
                  <a:pt x="23016" y="17860"/>
                  <a:pt x="23027" y="17753"/>
                  <a:pt x="23301" y="17419"/>
                </a:cubicBezTo>
                <a:cubicBezTo>
                  <a:pt x="23408" y="17276"/>
                  <a:pt x="22944" y="17003"/>
                  <a:pt x="22813" y="17038"/>
                </a:cubicBezTo>
                <a:cubicBezTo>
                  <a:pt x="21622" y="17288"/>
                  <a:pt x="21575" y="16288"/>
                  <a:pt x="20849" y="16229"/>
                </a:cubicBezTo>
                <a:cubicBezTo>
                  <a:pt x="20694" y="16205"/>
                  <a:pt x="20420" y="15907"/>
                  <a:pt x="20408" y="15788"/>
                </a:cubicBezTo>
                <a:cubicBezTo>
                  <a:pt x="20408" y="15538"/>
                  <a:pt x="20777" y="15693"/>
                  <a:pt x="20075" y="14836"/>
                </a:cubicBezTo>
                <a:cubicBezTo>
                  <a:pt x="19444" y="14050"/>
                  <a:pt x="19515" y="15324"/>
                  <a:pt x="19170" y="14764"/>
                </a:cubicBezTo>
                <a:cubicBezTo>
                  <a:pt x="18825" y="14193"/>
                  <a:pt x="18825" y="14193"/>
                  <a:pt x="18408" y="13978"/>
                </a:cubicBezTo>
                <a:cubicBezTo>
                  <a:pt x="17955" y="13740"/>
                  <a:pt x="18658" y="14586"/>
                  <a:pt x="18313" y="14467"/>
                </a:cubicBezTo>
                <a:cubicBezTo>
                  <a:pt x="18182" y="14419"/>
                  <a:pt x="18003" y="14276"/>
                  <a:pt x="17824" y="14002"/>
                </a:cubicBezTo>
                <a:cubicBezTo>
                  <a:pt x="17336" y="13204"/>
                  <a:pt x="16967" y="13371"/>
                  <a:pt x="16598" y="13002"/>
                </a:cubicBezTo>
                <a:cubicBezTo>
                  <a:pt x="16336" y="12740"/>
                  <a:pt x="15384" y="11740"/>
                  <a:pt x="15312" y="11490"/>
                </a:cubicBezTo>
                <a:cubicBezTo>
                  <a:pt x="14979" y="10395"/>
                  <a:pt x="13169" y="9740"/>
                  <a:pt x="13145" y="9097"/>
                </a:cubicBezTo>
                <a:cubicBezTo>
                  <a:pt x="13133" y="8561"/>
                  <a:pt x="14895" y="10597"/>
                  <a:pt x="13336" y="7501"/>
                </a:cubicBezTo>
                <a:cubicBezTo>
                  <a:pt x="13240" y="7311"/>
                  <a:pt x="13383" y="7573"/>
                  <a:pt x="13205" y="7430"/>
                </a:cubicBezTo>
                <a:cubicBezTo>
                  <a:pt x="12871" y="7144"/>
                  <a:pt x="12776" y="6787"/>
                  <a:pt x="13002" y="6823"/>
                </a:cubicBezTo>
                <a:cubicBezTo>
                  <a:pt x="13169" y="6858"/>
                  <a:pt x="13657" y="7097"/>
                  <a:pt x="13586" y="6906"/>
                </a:cubicBezTo>
                <a:cubicBezTo>
                  <a:pt x="13229" y="5954"/>
                  <a:pt x="13860" y="6227"/>
                  <a:pt x="13240" y="4703"/>
                </a:cubicBezTo>
                <a:cubicBezTo>
                  <a:pt x="13050" y="4227"/>
                  <a:pt x="12205" y="2584"/>
                  <a:pt x="11752" y="2584"/>
                </a:cubicBezTo>
                <a:cubicBezTo>
                  <a:pt x="11490" y="2584"/>
                  <a:pt x="11133" y="2322"/>
                  <a:pt x="10847" y="2251"/>
                </a:cubicBezTo>
                <a:cubicBezTo>
                  <a:pt x="10359" y="2132"/>
                  <a:pt x="10097" y="858"/>
                  <a:pt x="9883" y="977"/>
                </a:cubicBezTo>
                <a:cubicBezTo>
                  <a:pt x="9300" y="1334"/>
                  <a:pt x="8561" y="691"/>
                  <a:pt x="8097" y="655"/>
                </a:cubicBezTo>
                <a:cubicBezTo>
                  <a:pt x="6966" y="572"/>
                  <a:pt x="8204" y="2024"/>
                  <a:pt x="7728" y="2048"/>
                </a:cubicBezTo>
                <a:cubicBezTo>
                  <a:pt x="7144" y="2084"/>
                  <a:pt x="7561" y="2882"/>
                  <a:pt x="6549" y="1096"/>
                </a:cubicBezTo>
                <a:cubicBezTo>
                  <a:pt x="6442" y="917"/>
                  <a:pt x="5930" y="465"/>
                  <a:pt x="5811" y="453"/>
                </a:cubicBezTo>
                <a:cubicBezTo>
                  <a:pt x="5704" y="453"/>
                  <a:pt x="5775" y="620"/>
                  <a:pt x="5811" y="751"/>
                </a:cubicBezTo>
                <a:cubicBezTo>
                  <a:pt x="6097" y="1679"/>
                  <a:pt x="5061" y="1155"/>
                  <a:pt x="5204" y="1632"/>
                </a:cubicBezTo>
                <a:cubicBezTo>
                  <a:pt x="5299" y="1929"/>
                  <a:pt x="5466" y="2275"/>
                  <a:pt x="5537" y="2548"/>
                </a:cubicBezTo>
                <a:cubicBezTo>
                  <a:pt x="5620" y="2870"/>
                  <a:pt x="5323" y="2763"/>
                  <a:pt x="5251" y="2917"/>
                </a:cubicBezTo>
                <a:cubicBezTo>
                  <a:pt x="5168" y="3096"/>
                  <a:pt x="5549" y="3429"/>
                  <a:pt x="5025" y="3656"/>
                </a:cubicBezTo>
                <a:cubicBezTo>
                  <a:pt x="4573" y="3858"/>
                  <a:pt x="4299" y="3048"/>
                  <a:pt x="3715" y="2858"/>
                </a:cubicBezTo>
                <a:cubicBezTo>
                  <a:pt x="2572" y="2465"/>
                  <a:pt x="3513" y="3167"/>
                  <a:pt x="1822" y="1393"/>
                </a:cubicBezTo>
                <a:cubicBezTo>
                  <a:pt x="989" y="477"/>
                  <a:pt x="1" y="0"/>
                  <a:pt x="2406" y="2334"/>
                </a:cubicBezTo>
                <a:cubicBezTo>
                  <a:pt x="2644" y="2572"/>
                  <a:pt x="2799" y="2858"/>
                  <a:pt x="3001" y="3120"/>
                </a:cubicBezTo>
                <a:cubicBezTo>
                  <a:pt x="3620" y="4799"/>
                  <a:pt x="4454" y="4989"/>
                  <a:pt x="4418" y="4691"/>
                </a:cubicBezTo>
                <a:cubicBezTo>
                  <a:pt x="4394" y="4537"/>
                  <a:pt x="4335" y="4334"/>
                  <a:pt x="4311" y="4156"/>
                </a:cubicBezTo>
                <a:cubicBezTo>
                  <a:pt x="4299" y="4037"/>
                  <a:pt x="4466" y="4084"/>
                  <a:pt x="4573" y="4215"/>
                </a:cubicBezTo>
                <a:cubicBezTo>
                  <a:pt x="5490" y="5311"/>
                  <a:pt x="5442" y="5501"/>
                  <a:pt x="5740" y="6620"/>
                </a:cubicBezTo>
                <a:cubicBezTo>
                  <a:pt x="5882" y="7132"/>
                  <a:pt x="5120" y="6275"/>
                  <a:pt x="4882" y="6454"/>
                </a:cubicBezTo>
                <a:cubicBezTo>
                  <a:pt x="4454" y="6775"/>
                  <a:pt x="4323" y="6299"/>
                  <a:pt x="5573" y="8513"/>
                </a:cubicBezTo>
                <a:cubicBezTo>
                  <a:pt x="6013" y="9263"/>
                  <a:pt x="5930" y="10287"/>
                  <a:pt x="4430" y="8263"/>
                </a:cubicBezTo>
                <a:cubicBezTo>
                  <a:pt x="4085" y="7787"/>
                  <a:pt x="4096" y="7859"/>
                  <a:pt x="3001" y="7168"/>
                </a:cubicBezTo>
                <a:cubicBezTo>
                  <a:pt x="3799" y="8978"/>
                  <a:pt x="3596" y="9025"/>
                  <a:pt x="4585" y="10383"/>
                </a:cubicBezTo>
                <a:cubicBezTo>
                  <a:pt x="4847" y="10740"/>
                  <a:pt x="5228" y="11240"/>
                  <a:pt x="5204" y="11466"/>
                </a:cubicBezTo>
                <a:cubicBezTo>
                  <a:pt x="5180" y="11645"/>
                  <a:pt x="4787" y="11276"/>
                  <a:pt x="4275" y="10859"/>
                </a:cubicBezTo>
                <a:cubicBezTo>
                  <a:pt x="4120" y="10728"/>
                  <a:pt x="4156" y="10859"/>
                  <a:pt x="4216" y="10930"/>
                </a:cubicBezTo>
                <a:cubicBezTo>
                  <a:pt x="4477" y="11204"/>
                  <a:pt x="4430" y="11228"/>
                  <a:pt x="5787" y="13395"/>
                </a:cubicBezTo>
                <a:cubicBezTo>
                  <a:pt x="5906" y="13895"/>
                  <a:pt x="6549" y="14478"/>
                  <a:pt x="6835" y="14990"/>
                </a:cubicBezTo>
                <a:cubicBezTo>
                  <a:pt x="7109" y="15490"/>
                  <a:pt x="7549" y="15955"/>
                  <a:pt x="7942" y="16419"/>
                </a:cubicBezTo>
                <a:cubicBezTo>
                  <a:pt x="8228" y="16776"/>
                  <a:pt x="7740" y="16610"/>
                  <a:pt x="7871" y="17026"/>
                </a:cubicBezTo>
                <a:cubicBezTo>
                  <a:pt x="7978" y="17336"/>
                  <a:pt x="7883" y="17503"/>
                  <a:pt x="7966" y="17800"/>
                </a:cubicBezTo>
                <a:cubicBezTo>
                  <a:pt x="8252" y="18848"/>
                  <a:pt x="6573" y="17705"/>
                  <a:pt x="5811" y="17574"/>
                </a:cubicBezTo>
                <a:cubicBezTo>
                  <a:pt x="4763" y="16955"/>
                  <a:pt x="4454" y="17312"/>
                  <a:pt x="4906" y="17550"/>
                </a:cubicBezTo>
                <a:cubicBezTo>
                  <a:pt x="10502" y="20384"/>
                  <a:pt x="8454" y="19967"/>
                  <a:pt x="8692" y="20682"/>
                </a:cubicBezTo>
                <a:cubicBezTo>
                  <a:pt x="8978" y="21444"/>
                  <a:pt x="8049" y="20634"/>
                  <a:pt x="8180" y="21277"/>
                </a:cubicBezTo>
                <a:cubicBezTo>
                  <a:pt x="8276" y="21705"/>
                  <a:pt x="7799" y="21182"/>
                  <a:pt x="7240" y="21324"/>
                </a:cubicBezTo>
                <a:cubicBezTo>
                  <a:pt x="5490" y="21765"/>
                  <a:pt x="5216" y="21694"/>
                  <a:pt x="4787" y="22301"/>
                </a:cubicBezTo>
                <a:cubicBezTo>
                  <a:pt x="4966" y="22908"/>
                  <a:pt x="4144" y="22729"/>
                  <a:pt x="4370" y="23122"/>
                </a:cubicBezTo>
                <a:cubicBezTo>
                  <a:pt x="4680" y="23682"/>
                  <a:pt x="3823" y="23206"/>
                  <a:pt x="4370" y="23825"/>
                </a:cubicBezTo>
                <a:cubicBezTo>
                  <a:pt x="4608" y="24075"/>
                  <a:pt x="4906" y="24706"/>
                  <a:pt x="4799" y="24730"/>
                </a:cubicBezTo>
                <a:cubicBezTo>
                  <a:pt x="4454" y="24837"/>
                  <a:pt x="4192" y="25087"/>
                  <a:pt x="3192" y="24265"/>
                </a:cubicBezTo>
                <a:cubicBezTo>
                  <a:pt x="2715" y="23861"/>
                  <a:pt x="2501" y="24087"/>
                  <a:pt x="2489" y="24206"/>
                </a:cubicBezTo>
                <a:cubicBezTo>
                  <a:pt x="2370" y="25015"/>
                  <a:pt x="2668" y="24765"/>
                  <a:pt x="1763" y="25063"/>
                </a:cubicBezTo>
                <a:cubicBezTo>
                  <a:pt x="1441" y="25170"/>
                  <a:pt x="2775" y="26194"/>
                  <a:pt x="2894" y="26742"/>
                </a:cubicBezTo>
                <a:cubicBezTo>
                  <a:pt x="3192" y="28063"/>
                  <a:pt x="1382" y="27659"/>
                  <a:pt x="3299" y="29516"/>
                </a:cubicBezTo>
                <a:cubicBezTo>
                  <a:pt x="3882" y="30076"/>
                  <a:pt x="4239" y="30111"/>
                  <a:pt x="4525" y="30123"/>
                </a:cubicBezTo>
                <a:cubicBezTo>
                  <a:pt x="6168" y="30195"/>
                  <a:pt x="6728" y="30945"/>
                  <a:pt x="6537" y="29968"/>
                </a:cubicBezTo>
                <a:cubicBezTo>
                  <a:pt x="6537" y="29957"/>
                  <a:pt x="6371" y="29837"/>
                  <a:pt x="6359" y="29814"/>
                </a:cubicBezTo>
                <a:cubicBezTo>
                  <a:pt x="6359" y="29814"/>
                  <a:pt x="6359" y="29802"/>
                  <a:pt x="6371" y="29790"/>
                </a:cubicBezTo>
                <a:cubicBezTo>
                  <a:pt x="6097" y="29599"/>
                  <a:pt x="5787" y="29421"/>
                  <a:pt x="5644" y="29135"/>
                </a:cubicBezTo>
                <a:cubicBezTo>
                  <a:pt x="5275" y="28397"/>
                  <a:pt x="6549" y="29337"/>
                  <a:pt x="6371" y="29790"/>
                </a:cubicBezTo>
                <a:cubicBezTo>
                  <a:pt x="6418" y="29826"/>
                  <a:pt x="6502" y="29921"/>
                  <a:pt x="6525" y="29957"/>
                </a:cubicBezTo>
                <a:cubicBezTo>
                  <a:pt x="6716" y="30076"/>
                  <a:pt x="7168" y="30254"/>
                  <a:pt x="7561" y="30504"/>
                </a:cubicBezTo>
                <a:cubicBezTo>
                  <a:pt x="8287" y="30980"/>
                  <a:pt x="9383" y="31957"/>
                  <a:pt x="9764" y="32242"/>
                </a:cubicBezTo>
                <a:cubicBezTo>
                  <a:pt x="10573" y="32874"/>
                  <a:pt x="11193" y="34052"/>
                  <a:pt x="11395" y="34481"/>
                </a:cubicBezTo>
                <a:cubicBezTo>
                  <a:pt x="11609" y="34945"/>
                  <a:pt x="12538" y="35267"/>
                  <a:pt x="12645" y="35219"/>
                </a:cubicBezTo>
                <a:cubicBezTo>
                  <a:pt x="13050" y="35040"/>
                  <a:pt x="14657" y="35791"/>
                  <a:pt x="14657" y="36064"/>
                </a:cubicBezTo>
                <a:cubicBezTo>
                  <a:pt x="14657" y="36291"/>
                  <a:pt x="15396" y="37374"/>
                  <a:pt x="15777" y="37386"/>
                </a:cubicBezTo>
                <a:cubicBezTo>
                  <a:pt x="16122" y="37410"/>
                  <a:pt x="17705" y="38172"/>
                  <a:pt x="17765" y="37707"/>
                </a:cubicBezTo>
                <a:cubicBezTo>
                  <a:pt x="17812" y="37338"/>
                  <a:pt x="19539" y="38255"/>
                  <a:pt x="20158" y="38708"/>
                </a:cubicBezTo>
                <a:cubicBezTo>
                  <a:pt x="20527" y="38981"/>
                  <a:pt x="20944" y="39172"/>
                  <a:pt x="21349" y="39398"/>
                </a:cubicBezTo>
                <a:cubicBezTo>
                  <a:pt x="24682" y="41148"/>
                  <a:pt x="23539" y="41803"/>
                  <a:pt x="25302" y="42839"/>
                </a:cubicBezTo>
                <a:cubicBezTo>
                  <a:pt x="26790" y="43696"/>
                  <a:pt x="27897" y="45232"/>
                  <a:pt x="29504" y="45994"/>
                </a:cubicBezTo>
                <a:cubicBezTo>
                  <a:pt x="29623" y="46054"/>
                  <a:pt x="29731" y="46161"/>
                  <a:pt x="29826" y="46232"/>
                </a:cubicBezTo>
                <a:cubicBezTo>
                  <a:pt x="31088" y="47363"/>
                  <a:pt x="32040" y="47125"/>
                  <a:pt x="32695" y="47732"/>
                </a:cubicBezTo>
                <a:cubicBezTo>
                  <a:pt x="33124" y="48125"/>
                  <a:pt x="33303" y="48364"/>
                  <a:pt x="34160" y="48709"/>
                </a:cubicBezTo>
                <a:cubicBezTo>
                  <a:pt x="38577" y="50411"/>
                  <a:pt x="38232" y="49899"/>
                  <a:pt x="38613" y="50376"/>
                </a:cubicBezTo>
                <a:cubicBezTo>
                  <a:pt x="38827" y="50626"/>
                  <a:pt x="38898" y="50673"/>
                  <a:pt x="39137" y="50697"/>
                </a:cubicBezTo>
                <a:cubicBezTo>
                  <a:pt x="40101" y="50769"/>
                  <a:pt x="41196" y="51102"/>
                  <a:pt x="42244" y="51304"/>
                </a:cubicBezTo>
                <a:cubicBezTo>
                  <a:pt x="42685" y="51388"/>
                  <a:pt x="43054" y="51673"/>
                  <a:pt x="43363" y="51947"/>
                </a:cubicBezTo>
                <a:cubicBezTo>
                  <a:pt x="43661" y="52209"/>
                  <a:pt x="44221" y="52126"/>
                  <a:pt x="44852" y="52364"/>
                </a:cubicBezTo>
                <a:cubicBezTo>
                  <a:pt x="45566" y="52638"/>
                  <a:pt x="44768" y="52709"/>
                  <a:pt x="45435" y="52840"/>
                </a:cubicBezTo>
                <a:cubicBezTo>
                  <a:pt x="45590" y="52864"/>
                  <a:pt x="45768" y="52876"/>
                  <a:pt x="45887" y="52912"/>
                </a:cubicBezTo>
                <a:cubicBezTo>
                  <a:pt x="47149" y="53376"/>
                  <a:pt x="47554" y="52757"/>
                  <a:pt x="47995" y="52971"/>
                </a:cubicBezTo>
                <a:cubicBezTo>
                  <a:pt x="49043" y="53483"/>
                  <a:pt x="49316" y="53150"/>
                  <a:pt x="50912" y="53578"/>
                </a:cubicBezTo>
                <a:cubicBezTo>
                  <a:pt x="51269" y="53674"/>
                  <a:pt x="51591" y="53876"/>
                  <a:pt x="51281" y="54031"/>
                </a:cubicBezTo>
                <a:cubicBezTo>
                  <a:pt x="50888" y="54209"/>
                  <a:pt x="48912" y="53352"/>
                  <a:pt x="50495" y="54531"/>
                </a:cubicBezTo>
                <a:cubicBezTo>
                  <a:pt x="50900" y="54829"/>
                  <a:pt x="51519" y="54983"/>
                  <a:pt x="52102" y="54936"/>
                </a:cubicBezTo>
                <a:cubicBezTo>
                  <a:pt x="53519" y="54793"/>
                  <a:pt x="54948" y="54626"/>
                  <a:pt x="55555" y="54114"/>
                </a:cubicBezTo>
                <a:cubicBezTo>
                  <a:pt x="55674" y="54019"/>
                  <a:pt x="55984" y="54031"/>
                  <a:pt x="56234" y="54007"/>
                </a:cubicBezTo>
                <a:cubicBezTo>
                  <a:pt x="56436" y="53995"/>
                  <a:pt x="56401" y="53888"/>
                  <a:pt x="56174" y="53828"/>
                </a:cubicBezTo>
                <a:cubicBezTo>
                  <a:pt x="55722" y="53709"/>
                  <a:pt x="55270" y="53698"/>
                  <a:pt x="55270" y="53543"/>
                </a:cubicBezTo>
                <a:cubicBezTo>
                  <a:pt x="55270" y="53459"/>
                  <a:pt x="55317" y="53376"/>
                  <a:pt x="55591" y="53400"/>
                </a:cubicBezTo>
                <a:cubicBezTo>
                  <a:pt x="55972" y="53424"/>
                  <a:pt x="56282" y="53364"/>
                  <a:pt x="56686" y="53412"/>
                </a:cubicBezTo>
                <a:cubicBezTo>
                  <a:pt x="55460" y="53066"/>
                  <a:pt x="56663" y="52733"/>
                  <a:pt x="57079" y="52650"/>
                </a:cubicBezTo>
                <a:cubicBezTo>
                  <a:pt x="57734" y="52531"/>
                  <a:pt x="57329" y="52126"/>
                  <a:pt x="57175" y="52043"/>
                </a:cubicBezTo>
                <a:cubicBezTo>
                  <a:pt x="56972" y="51923"/>
                  <a:pt x="56532" y="51828"/>
                  <a:pt x="56210" y="51733"/>
                </a:cubicBezTo>
                <a:cubicBezTo>
                  <a:pt x="55948" y="51650"/>
                  <a:pt x="55782" y="51697"/>
                  <a:pt x="55567" y="51673"/>
                </a:cubicBezTo>
                <a:cubicBezTo>
                  <a:pt x="55222" y="51650"/>
                  <a:pt x="55020" y="51685"/>
                  <a:pt x="55079" y="51816"/>
                </a:cubicBezTo>
                <a:cubicBezTo>
                  <a:pt x="55186" y="51912"/>
                  <a:pt x="55031" y="51923"/>
                  <a:pt x="55031" y="51923"/>
                </a:cubicBezTo>
                <a:cubicBezTo>
                  <a:pt x="55353" y="52174"/>
                  <a:pt x="55293" y="52221"/>
                  <a:pt x="54722" y="52174"/>
                </a:cubicBezTo>
                <a:cubicBezTo>
                  <a:pt x="54662" y="52162"/>
                  <a:pt x="54579" y="52138"/>
                  <a:pt x="54519" y="52114"/>
                </a:cubicBezTo>
                <a:cubicBezTo>
                  <a:pt x="54186" y="51983"/>
                  <a:pt x="54615" y="51959"/>
                  <a:pt x="54996" y="51923"/>
                </a:cubicBezTo>
                <a:cubicBezTo>
                  <a:pt x="55020" y="51923"/>
                  <a:pt x="55091" y="51697"/>
                  <a:pt x="55008" y="51673"/>
                </a:cubicBezTo>
                <a:cubicBezTo>
                  <a:pt x="53734" y="51340"/>
                  <a:pt x="53436" y="51364"/>
                  <a:pt x="53079" y="51423"/>
                </a:cubicBezTo>
                <a:cubicBezTo>
                  <a:pt x="52984" y="51435"/>
                  <a:pt x="52817" y="51423"/>
                  <a:pt x="52769" y="51364"/>
                </a:cubicBezTo>
                <a:cubicBezTo>
                  <a:pt x="52674" y="51221"/>
                  <a:pt x="53067" y="51281"/>
                  <a:pt x="53746" y="51126"/>
                </a:cubicBezTo>
                <a:cubicBezTo>
                  <a:pt x="54091" y="51042"/>
                  <a:pt x="54043" y="50840"/>
                  <a:pt x="54412" y="50745"/>
                </a:cubicBezTo>
                <a:cubicBezTo>
                  <a:pt x="55150" y="50554"/>
                  <a:pt x="53769" y="50161"/>
                  <a:pt x="54996" y="49959"/>
                </a:cubicBezTo>
                <a:cubicBezTo>
                  <a:pt x="56293" y="49733"/>
                  <a:pt x="55353" y="49018"/>
                  <a:pt x="57091" y="49304"/>
                </a:cubicBezTo>
                <a:cubicBezTo>
                  <a:pt x="57401" y="49364"/>
                  <a:pt x="59461" y="49209"/>
                  <a:pt x="59984" y="49078"/>
                </a:cubicBezTo>
                <a:cubicBezTo>
                  <a:pt x="63354" y="48173"/>
                  <a:pt x="64723" y="48911"/>
                  <a:pt x="70831" y="49959"/>
                </a:cubicBezTo>
                <a:cubicBezTo>
                  <a:pt x="71331" y="50030"/>
                  <a:pt x="71831" y="49590"/>
                  <a:pt x="71022" y="49471"/>
                </a:cubicBezTo>
                <a:cubicBezTo>
                  <a:pt x="68807" y="49126"/>
                  <a:pt x="68938" y="49245"/>
                  <a:pt x="68890" y="49030"/>
                </a:cubicBezTo>
                <a:cubicBezTo>
                  <a:pt x="68890" y="49018"/>
                  <a:pt x="69021" y="49006"/>
                  <a:pt x="69093" y="49006"/>
                </a:cubicBezTo>
                <a:cubicBezTo>
                  <a:pt x="69962" y="49054"/>
                  <a:pt x="70021" y="49090"/>
                  <a:pt x="70081" y="49006"/>
                </a:cubicBezTo>
                <a:cubicBezTo>
                  <a:pt x="70307" y="48745"/>
                  <a:pt x="67569" y="48506"/>
                  <a:pt x="67354" y="48423"/>
                </a:cubicBezTo>
                <a:cubicBezTo>
                  <a:pt x="66723" y="48221"/>
                  <a:pt x="66473" y="48328"/>
                  <a:pt x="66140" y="48471"/>
                </a:cubicBezTo>
                <a:cubicBezTo>
                  <a:pt x="65830" y="48590"/>
                  <a:pt x="64402" y="48602"/>
                  <a:pt x="62699" y="47971"/>
                </a:cubicBezTo>
                <a:cubicBezTo>
                  <a:pt x="62354" y="47602"/>
                  <a:pt x="60973" y="47244"/>
                  <a:pt x="61687" y="47232"/>
                </a:cubicBezTo>
                <a:cubicBezTo>
                  <a:pt x="63294" y="47185"/>
                  <a:pt x="63830" y="47232"/>
                  <a:pt x="64711" y="47363"/>
                </a:cubicBezTo>
                <a:cubicBezTo>
                  <a:pt x="66295" y="47554"/>
                  <a:pt x="66176" y="47423"/>
                  <a:pt x="67057" y="47673"/>
                </a:cubicBezTo>
                <a:cubicBezTo>
                  <a:pt x="67676" y="47840"/>
                  <a:pt x="67700" y="47423"/>
                  <a:pt x="69057" y="47542"/>
                </a:cubicBezTo>
                <a:cubicBezTo>
                  <a:pt x="69998" y="47613"/>
                  <a:pt x="70760" y="47506"/>
                  <a:pt x="72629" y="46851"/>
                </a:cubicBezTo>
                <a:cubicBezTo>
                  <a:pt x="73403" y="46589"/>
                  <a:pt x="74474" y="46744"/>
                  <a:pt x="74272" y="46435"/>
                </a:cubicBezTo>
                <a:cubicBezTo>
                  <a:pt x="73819" y="45744"/>
                  <a:pt x="73403" y="46101"/>
                  <a:pt x="74486" y="45458"/>
                </a:cubicBezTo>
                <a:cubicBezTo>
                  <a:pt x="74605" y="45387"/>
                  <a:pt x="74665" y="45304"/>
                  <a:pt x="74820" y="45244"/>
                </a:cubicBezTo>
                <a:cubicBezTo>
                  <a:pt x="75320" y="45077"/>
                  <a:pt x="76391" y="45185"/>
                  <a:pt x="76653" y="45220"/>
                </a:cubicBezTo>
                <a:cubicBezTo>
                  <a:pt x="77546" y="45375"/>
                  <a:pt x="78594" y="45327"/>
                  <a:pt x="79570" y="45363"/>
                </a:cubicBezTo>
                <a:cubicBezTo>
                  <a:pt x="80928" y="45411"/>
                  <a:pt x="82702" y="44696"/>
                  <a:pt x="83071" y="44387"/>
                </a:cubicBezTo>
                <a:cubicBezTo>
                  <a:pt x="83595" y="43946"/>
                  <a:pt x="85011" y="44387"/>
                  <a:pt x="85916" y="43994"/>
                </a:cubicBezTo>
                <a:cubicBezTo>
                  <a:pt x="87095" y="43482"/>
                  <a:pt x="87655" y="43815"/>
                  <a:pt x="88095" y="43720"/>
                </a:cubicBezTo>
                <a:cubicBezTo>
                  <a:pt x="89393" y="43446"/>
                  <a:pt x="89440" y="43815"/>
                  <a:pt x="92096" y="43387"/>
                </a:cubicBezTo>
                <a:cubicBezTo>
                  <a:pt x="92703" y="43280"/>
                  <a:pt x="92822" y="42863"/>
                  <a:pt x="91215" y="42839"/>
                </a:cubicBezTo>
                <a:cubicBezTo>
                  <a:pt x="88571" y="42768"/>
                  <a:pt x="90048" y="41767"/>
                  <a:pt x="88178" y="42113"/>
                </a:cubicBezTo>
                <a:cubicBezTo>
                  <a:pt x="87583" y="42220"/>
                  <a:pt x="87285" y="42172"/>
                  <a:pt x="87262" y="42113"/>
                </a:cubicBezTo>
                <a:cubicBezTo>
                  <a:pt x="87226" y="42006"/>
                  <a:pt x="87774" y="41946"/>
                  <a:pt x="88131" y="41803"/>
                </a:cubicBezTo>
                <a:cubicBezTo>
                  <a:pt x="89369" y="41291"/>
                  <a:pt x="90845" y="41065"/>
                  <a:pt x="92298" y="40720"/>
                </a:cubicBezTo>
                <a:cubicBezTo>
                  <a:pt x="92334" y="40708"/>
                  <a:pt x="92310" y="40696"/>
                  <a:pt x="92381" y="40636"/>
                </a:cubicBezTo>
                <a:cubicBezTo>
                  <a:pt x="92441" y="40601"/>
                  <a:pt x="92310" y="40541"/>
                  <a:pt x="92215" y="40553"/>
                </a:cubicBezTo>
                <a:close/>
                <a:moveTo>
                  <a:pt x="4704" y="9442"/>
                </a:moveTo>
                <a:cubicBezTo>
                  <a:pt x="4644" y="9002"/>
                  <a:pt x="4978" y="9525"/>
                  <a:pt x="4966" y="9668"/>
                </a:cubicBezTo>
                <a:cubicBezTo>
                  <a:pt x="4966" y="9775"/>
                  <a:pt x="4728" y="9621"/>
                  <a:pt x="4704" y="9442"/>
                </a:cubicBezTo>
                <a:close/>
                <a:moveTo>
                  <a:pt x="25278" y="20705"/>
                </a:moveTo>
                <a:cubicBezTo>
                  <a:pt x="25242" y="20670"/>
                  <a:pt x="25206" y="20622"/>
                  <a:pt x="25182" y="20598"/>
                </a:cubicBezTo>
                <a:cubicBezTo>
                  <a:pt x="25218" y="20634"/>
                  <a:pt x="25254" y="20670"/>
                  <a:pt x="25278" y="20705"/>
                </a:cubicBezTo>
                <a:cubicBezTo>
                  <a:pt x="25325" y="20765"/>
                  <a:pt x="25373" y="20824"/>
                  <a:pt x="25373" y="20824"/>
                </a:cubicBezTo>
                <a:cubicBezTo>
                  <a:pt x="25337" y="20789"/>
                  <a:pt x="25313" y="20753"/>
                  <a:pt x="25278" y="20705"/>
                </a:cubicBezTo>
                <a:close/>
                <a:moveTo>
                  <a:pt x="54686" y="33981"/>
                </a:moveTo>
                <a:lnTo>
                  <a:pt x="54650" y="34005"/>
                </a:lnTo>
                <a:close/>
                <a:moveTo>
                  <a:pt x="54579" y="34207"/>
                </a:moveTo>
                <a:cubicBezTo>
                  <a:pt x="54603" y="34147"/>
                  <a:pt x="54615" y="34076"/>
                  <a:pt x="54639" y="34005"/>
                </a:cubicBezTo>
                <a:cubicBezTo>
                  <a:pt x="54650" y="34005"/>
                  <a:pt x="54615" y="34112"/>
                  <a:pt x="54579" y="34207"/>
                </a:cubicBezTo>
                <a:close/>
                <a:moveTo>
                  <a:pt x="54519" y="34362"/>
                </a:moveTo>
                <a:cubicBezTo>
                  <a:pt x="54508" y="34386"/>
                  <a:pt x="54496" y="34409"/>
                  <a:pt x="54496" y="34433"/>
                </a:cubicBezTo>
                <a:cubicBezTo>
                  <a:pt x="54508" y="34409"/>
                  <a:pt x="54519" y="34386"/>
                  <a:pt x="54519" y="34362"/>
                </a:cubicBezTo>
                <a:close/>
                <a:moveTo>
                  <a:pt x="53817" y="36207"/>
                </a:moveTo>
                <a:cubicBezTo>
                  <a:pt x="53710" y="36207"/>
                  <a:pt x="53460" y="36148"/>
                  <a:pt x="53412" y="36052"/>
                </a:cubicBezTo>
                <a:cubicBezTo>
                  <a:pt x="53365" y="35945"/>
                  <a:pt x="53424" y="36005"/>
                  <a:pt x="53650" y="35886"/>
                </a:cubicBezTo>
                <a:cubicBezTo>
                  <a:pt x="53353" y="35683"/>
                  <a:pt x="53365" y="35564"/>
                  <a:pt x="53281" y="35160"/>
                </a:cubicBezTo>
                <a:cubicBezTo>
                  <a:pt x="53257" y="35064"/>
                  <a:pt x="53472" y="35088"/>
                  <a:pt x="53626" y="35088"/>
                </a:cubicBezTo>
                <a:cubicBezTo>
                  <a:pt x="53626" y="35088"/>
                  <a:pt x="53626" y="35088"/>
                  <a:pt x="53626" y="35076"/>
                </a:cubicBezTo>
                <a:cubicBezTo>
                  <a:pt x="53484" y="35064"/>
                  <a:pt x="53400" y="35017"/>
                  <a:pt x="53400" y="34957"/>
                </a:cubicBezTo>
                <a:cubicBezTo>
                  <a:pt x="53412" y="34659"/>
                  <a:pt x="54222" y="35588"/>
                  <a:pt x="53650" y="35898"/>
                </a:cubicBezTo>
                <a:cubicBezTo>
                  <a:pt x="53865" y="36041"/>
                  <a:pt x="54174" y="36183"/>
                  <a:pt x="53817" y="36207"/>
                </a:cubicBezTo>
                <a:close/>
                <a:moveTo>
                  <a:pt x="55496" y="35302"/>
                </a:moveTo>
                <a:cubicBezTo>
                  <a:pt x="55662" y="35290"/>
                  <a:pt x="55710" y="35219"/>
                  <a:pt x="55496" y="35112"/>
                </a:cubicBezTo>
                <a:cubicBezTo>
                  <a:pt x="55710" y="35219"/>
                  <a:pt x="55662" y="35290"/>
                  <a:pt x="55496" y="35302"/>
                </a:cubicBezTo>
                <a:close/>
                <a:moveTo>
                  <a:pt x="52531" y="48887"/>
                </a:moveTo>
                <a:cubicBezTo>
                  <a:pt x="52019" y="48852"/>
                  <a:pt x="51757" y="48733"/>
                  <a:pt x="52257" y="48602"/>
                </a:cubicBezTo>
                <a:cubicBezTo>
                  <a:pt x="52888" y="48614"/>
                  <a:pt x="53269" y="48935"/>
                  <a:pt x="52531" y="48887"/>
                </a:cubicBezTo>
                <a:close/>
                <a:moveTo>
                  <a:pt x="53531" y="53852"/>
                </a:moveTo>
                <a:cubicBezTo>
                  <a:pt x="53829" y="53638"/>
                  <a:pt x="54329" y="53578"/>
                  <a:pt x="54519" y="53686"/>
                </a:cubicBezTo>
                <a:cubicBezTo>
                  <a:pt x="54615" y="53733"/>
                  <a:pt x="54758" y="53817"/>
                  <a:pt x="54734" y="53828"/>
                </a:cubicBezTo>
                <a:cubicBezTo>
                  <a:pt x="54496" y="53912"/>
                  <a:pt x="54317" y="54019"/>
                  <a:pt x="53841" y="53983"/>
                </a:cubicBezTo>
                <a:cubicBezTo>
                  <a:pt x="53722" y="53948"/>
                  <a:pt x="53484" y="53888"/>
                  <a:pt x="53531" y="53852"/>
                </a:cubicBezTo>
                <a:close/>
                <a:moveTo>
                  <a:pt x="60377" y="33183"/>
                </a:moveTo>
                <a:cubicBezTo>
                  <a:pt x="61556" y="33314"/>
                  <a:pt x="61497" y="33195"/>
                  <a:pt x="62080" y="33219"/>
                </a:cubicBezTo>
                <a:cubicBezTo>
                  <a:pt x="61794" y="33326"/>
                  <a:pt x="61973" y="33302"/>
                  <a:pt x="61401" y="33314"/>
                </a:cubicBezTo>
                <a:cubicBezTo>
                  <a:pt x="59651" y="33588"/>
                  <a:pt x="61461" y="33707"/>
                  <a:pt x="60794" y="33897"/>
                </a:cubicBezTo>
                <a:cubicBezTo>
                  <a:pt x="60663" y="33945"/>
                  <a:pt x="60461" y="33826"/>
                  <a:pt x="60461" y="33766"/>
                </a:cubicBezTo>
                <a:cubicBezTo>
                  <a:pt x="60461" y="33719"/>
                  <a:pt x="60568" y="33683"/>
                  <a:pt x="60580" y="33636"/>
                </a:cubicBezTo>
                <a:cubicBezTo>
                  <a:pt x="60592" y="33564"/>
                  <a:pt x="60520" y="33493"/>
                  <a:pt x="60306" y="33445"/>
                </a:cubicBezTo>
                <a:cubicBezTo>
                  <a:pt x="59746" y="33338"/>
                  <a:pt x="60032" y="33147"/>
                  <a:pt x="60377" y="33183"/>
                </a:cubicBezTo>
                <a:close/>
                <a:moveTo>
                  <a:pt x="56877" y="46994"/>
                </a:moveTo>
                <a:cubicBezTo>
                  <a:pt x="56305" y="47054"/>
                  <a:pt x="55889" y="46828"/>
                  <a:pt x="54900" y="46244"/>
                </a:cubicBezTo>
                <a:cubicBezTo>
                  <a:pt x="54769" y="46161"/>
                  <a:pt x="55043" y="46042"/>
                  <a:pt x="55317" y="46113"/>
                </a:cubicBezTo>
                <a:cubicBezTo>
                  <a:pt x="55984" y="46292"/>
                  <a:pt x="56639" y="46482"/>
                  <a:pt x="57365" y="46589"/>
                </a:cubicBezTo>
                <a:cubicBezTo>
                  <a:pt x="57425" y="46601"/>
                  <a:pt x="57472" y="46637"/>
                  <a:pt x="57520" y="46661"/>
                </a:cubicBezTo>
                <a:cubicBezTo>
                  <a:pt x="57853" y="46863"/>
                  <a:pt x="57317" y="46935"/>
                  <a:pt x="56877" y="46994"/>
                </a:cubicBezTo>
                <a:close/>
                <a:moveTo>
                  <a:pt x="58925" y="40898"/>
                </a:moveTo>
                <a:cubicBezTo>
                  <a:pt x="58699" y="40839"/>
                  <a:pt x="58556" y="40767"/>
                  <a:pt x="58508" y="40732"/>
                </a:cubicBezTo>
                <a:cubicBezTo>
                  <a:pt x="58460" y="40696"/>
                  <a:pt x="58413" y="40672"/>
                  <a:pt x="58353" y="40660"/>
                </a:cubicBezTo>
                <a:cubicBezTo>
                  <a:pt x="58175" y="40684"/>
                  <a:pt x="58329" y="40684"/>
                  <a:pt x="57556" y="40660"/>
                </a:cubicBezTo>
                <a:cubicBezTo>
                  <a:pt x="57472" y="40529"/>
                  <a:pt x="57365" y="40398"/>
                  <a:pt x="57329" y="40267"/>
                </a:cubicBezTo>
                <a:cubicBezTo>
                  <a:pt x="57258" y="40053"/>
                  <a:pt x="58294" y="40184"/>
                  <a:pt x="58294" y="40422"/>
                </a:cubicBezTo>
                <a:cubicBezTo>
                  <a:pt x="58294" y="40505"/>
                  <a:pt x="58139" y="40601"/>
                  <a:pt x="58496" y="40696"/>
                </a:cubicBezTo>
                <a:cubicBezTo>
                  <a:pt x="58484" y="40696"/>
                  <a:pt x="58496" y="40708"/>
                  <a:pt x="58508" y="40732"/>
                </a:cubicBezTo>
                <a:cubicBezTo>
                  <a:pt x="58627" y="40779"/>
                  <a:pt x="58746" y="40839"/>
                  <a:pt x="58925" y="40898"/>
                </a:cubicBezTo>
                <a:cubicBezTo>
                  <a:pt x="59199" y="40982"/>
                  <a:pt x="59603" y="41065"/>
                  <a:pt x="60115" y="41113"/>
                </a:cubicBezTo>
                <a:cubicBezTo>
                  <a:pt x="59532" y="41065"/>
                  <a:pt x="59175" y="40982"/>
                  <a:pt x="58925" y="40898"/>
                </a:cubicBezTo>
                <a:close/>
                <a:moveTo>
                  <a:pt x="61449" y="42089"/>
                </a:moveTo>
                <a:cubicBezTo>
                  <a:pt x="61473" y="42065"/>
                  <a:pt x="61485" y="42053"/>
                  <a:pt x="61485" y="42053"/>
                </a:cubicBezTo>
                <a:cubicBezTo>
                  <a:pt x="61473" y="42065"/>
                  <a:pt x="61461" y="42077"/>
                  <a:pt x="61449" y="42089"/>
                </a:cubicBezTo>
                <a:close/>
                <a:moveTo>
                  <a:pt x="68224" y="43708"/>
                </a:moveTo>
                <a:cubicBezTo>
                  <a:pt x="68200" y="43708"/>
                  <a:pt x="68176" y="43708"/>
                  <a:pt x="68009" y="43708"/>
                </a:cubicBezTo>
                <a:cubicBezTo>
                  <a:pt x="68176" y="43708"/>
                  <a:pt x="68188" y="43708"/>
                  <a:pt x="68224" y="43708"/>
                </a:cubicBezTo>
                <a:cubicBezTo>
                  <a:pt x="68247" y="43708"/>
                  <a:pt x="68271" y="43708"/>
                  <a:pt x="68521" y="43732"/>
                </a:cubicBezTo>
                <a:cubicBezTo>
                  <a:pt x="68295" y="43708"/>
                  <a:pt x="68247" y="43708"/>
                  <a:pt x="68224" y="43708"/>
                </a:cubicBezTo>
                <a:close/>
                <a:moveTo>
                  <a:pt x="67950" y="43708"/>
                </a:moveTo>
                <a:lnTo>
                  <a:pt x="67985" y="43708"/>
                </a:lnTo>
                <a:close/>
                <a:moveTo>
                  <a:pt x="86214" y="40482"/>
                </a:moveTo>
                <a:cubicBezTo>
                  <a:pt x="85738" y="40482"/>
                  <a:pt x="85892" y="40363"/>
                  <a:pt x="86071" y="40029"/>
                </a:cubicBezTo>
                <a:cubicBezTo>
                  <a:pt x="86071" y="40029"/>
                  <a:pt x="86166" y="39993"/>
                  <a:pt x="86178" y="40005"/>
                </a:cubicBezTo>
                <a:cubicBezTo>
                  <a:pt x="86440" y="40065"/>
                  <a:pt x="86988" y="39982"/>
                  <a:pt x="87012" y="40172"/>
                </a:cubicBezTo>
                <a:cubicBezTo>
                  <a:pt x="87024" y="40327"/>
                  <a:pt x="86893" y="40470"/>
                  <a:pt x="86214" y="4048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rot="-10348303">
            <a:off x="7494306" y="-205557"/>
            <a:ext cx="2621379" cy="1552799"/>
          </a:xfrm>
          <a:custGeom>
            <a:rect b="b" l="l" r="r" t="t"/>
            <a:pathLst>
              <a:path extrusionOk="0" h="54984" w="92822">
                <a:moveTo>
                  <a:pt x="92215" y="40541"/>
                </a:moveTo>
                <a:cubicBezTo>
                  <a:pt x="91012" y="40732"/>
                  <a:pt x="91965" y="40172"/>
                  <a:pt x="91286" y="40255"/>
                </a:cubicBezTo>
                <a:cubicBezTo>
                  <a:pt x="90929" y="40291"/>
                  <a:pt x="90167" y="40696"/>
                  <a:pt x="89143" y="40494"/>
                </a:cubicBezTo>
                <a:cubicBezTo>
                  <a:pt x="88845" y="40434"/>
                  <a:pt x="88488" y="40398"/>
                  <a:pt x="88321" y="40279"/>
                </a:cubicBezTo>
                <a:cubicBezTo>
                  <a:pt x="88512" y="40089"/>
                  <a:pt x="88583" y="39946"/>
                  <a:pt x="88000" y="39970"/>
                </a:cubicBezTo>
                <a:cubicBezTo>
                  <a:pt x="87738" y="39982"/>
                  <a:pt x="87381" y="39874"/>
                  <a:pt x="87595" y="39732"/>
                </a:cubicBezTo>
                <a:cubicBezTo>
                  <a:pt x="88631" y="39041"/>
                  <a:pt x="84868" y="39124"/>
                  <a:pt x="85654" y="38791"/>
                </a:cubicBezTo>
                <a:cubicBezTo>
                  <a:pt x="86095" y="38624"/>
                  <a:pt x="86035" y="38493"/>
                  <a:pt x="85869" y="38362"/>
                </a:cubicBezTo>
                <a:cubicBezTo>
                  <a:pt x="85761" y="38291"/>
                  <a:pt x="86011" y="38184"/>
                  <a:pt x="85404" y="38255"/>
                </a:cubicBezTo>
                <a:cubicBezTo>
                  <a:pt x="83309" y="38481"/>
                  <a:pt x="82785" y="38469"/>
                  <a:pt x="81773" y="38779"/>
                </a:cubicBezTo>
                <a:cubicBezTo>
                  <a:pt x="79737" y="39339"/>
                  <a:pt x="82571" y="39017"/>
                  <a:pt x="79796" y="39839"/>
                </a:cubicBezTo>
                <a:cubicBezTo>
                  <a:pt x="79749" y="39851"/>
                  <a:pt x="80154" y="39874"/>
                  <a:pt x="80404" y="39815"/>
                </a:cubicBezTo>
                <a:cubicBezTo>
                  <a:pt x="80713" y="39743"/>
                  <a:pt x="81082" y="39684"/>
                  <a:pt x="81416" y="39660"/>
                </a:cubicBezTo>
                <a:cubicBezTo>
                  <a:pt x="82106" y="39589"/>
                  <a:pt x="82761" y="39279"/>
                  <a:pt x="83416" y="39327"/>
                </a:cubicBezTo>
                <a:cubicBezTo>
                  <a:pt x="83952" y="39374"/>
                  <a:pt x="84345" y="39517"/>
                  <a:pt x="84797" y="39612"/>
                </a:cubicBezTo>
                <a:cubicBezTo>
                  <a:pt x="85309" y="39708"/>
                  <a:pt x="85297" y="39767"/>
                  <a:pt x="85035" y="40041"/>
                </a:cubicBezTo>
                <a:cubicBezTo>
                  <a:pt x="84571" y="40505"/>
                  <a:pt x="83642" y="40767"/>
                  <a:pt x="82594" y="40958"/>
                </a:cubicBezTo>
                <a:cubicBezTo>
                  <a:pt x="81749" y="41113"/>
                  <a:pt x="81749" y="40410"/>
                  <a:pt x="80844" y="40589"/>
                </a:cubicBezTo>
                <a:cubicBezTo>
                  <a:pt x="79725" y="40184"/>
                  <a:pt x="79749" y="40410"/>
                  <a:pt x="79273" y="40160"/>
                </a:cubicBezTo>
                <a:cubicBezTo>
                  <a:pt x="79511" y="39672"/>
                  <a:pt x="79439" y="39934"/>
                  <a:pt x="79785" y="39839"/>
                </a:cubicBezTo>
                <a:cubicBezTo>
                  <a:pt x="79546" y="39815"/>
                  <a:pt x="79404" y="39839"/>
                  <a:pt x="79392" y="39851"/>
                </a:cubicBezTo>
                <a:cubicBezTo>
                  <a:pt x="79392" y="39851"/>
                  <a:pt x="79392" y="39851"/>
                  <a:pt x="79392" y="39862"/>
                </a:cubicBezTo>
                <a:cubicBezTo>
                  <a:pt x="79392" y="39862"/>
                  <a:pt x="79392" y="39851"/>
                  <a:pt x="79392" y="39851"/>
                </a:cubicBezTo>
                <a:cubicBezTo>
                  <a:pt x="79201" y="39684"/>
                  <a:pt x="78499" y="39279"/>
                  <a:pt x="79511" y="39065"/>
                </a:cubicBezTo>
                <a:cubicBezTo>
                  <a:pt x="80618" y="38839"/>
                  <a:pt x="81868" y="38065"/>
                  <a:pt x="81011" y="38029"/>
                </a:cubicBezTo>
                <a:cubicBezTo>
                  <a:pt x="80713" y="37957"/>
                  <a:pt x="80368" y="38041"/>
                  <a:pt x="80035" y="38065"/>
                </a:cubicBezTo>
                <a:cubicBezTo>
                  <a:pt x="79665" y="38100"/>
                  <a:pt x="79665" y="37850"/>
                  <a:pt x="79844" y="37791"/>
                </a:cubicBezTo>
                <a:cubicBezTo>
                  <a:pt x="80904" y="37410"/>
                  <a:pt x="81130" y="37612"/>
                  <a:pt x="79451" y="37434"/>
                </a:cubicBezTo>
                <a:cubicBezTo>
                  <a:pt x="79106" y="37398"/>
                  <a:pt x="79023" y="37112"/>
                  <a:pt x="79534" y="36993"/>
                </a:cubicBezTo>
                <a:cubicBezTo>
                  <a:pt x="79868" y="36910"/>
                  <a:pt x="80511" y="36898"/>
                  <a:pt x="80713" y="36672"/>
                </a:cubicBezTo>
                <a:cubicBezTo>
                  <a:pt x="80856" y="36493"/>
                  <a:pt x="80618" y="36362"/>
                  <a:pt x="80237" y="36338"/>
                </a:cubicBezTo>
                <a:cubicBezTo>
                  <a:pt x="78034" y="36183"/>
                  <a:pt x="77058" y="35791"/>
                  <a:pt x="75701" y="35326"/>
                </a:cubicBezTo>
                <a:cubicBezTo>
                  <a:pt x="74677" y="34981"/>
                  <a:pt x="75701" y="34862"/>
                  <a:pt x="74486" y="34648"/>
                </a:cubicBezTo>
                <a:cubicBezTo>
                  <a:pt x="73808" y="34517"/>
                  <a:pt x="74748" y="34350"/>
                  <a:pt x="74212" y="34207"/>
                </a:cubicBezTo>
                <a:cubicBezTo>
                  <a:pt x="73224" y="33933"/>
                  <a:pt x="73343" y="34290"/>
                  <a:pt x="71438" y="34064"/>
                </a:cubicBezTo>
                <a:cubicBezTo>
                  <a:pt x="70260" y="33909"/>
                  <a:pt x="69867" y="34064"/>
                  <a:pt x="69676" y="34255"/>
                </a:cubicBezTo>
                <a:cubicBezTo>
                  <a:pt x="68724" y="35243"/>
                  <a:pt x="68890" y="34779"/>
                  <a:pt x="66414" y="34790"/>
                </a:cubicBezTo>
                <a:cubicBezTo>
                  <a:pt x="65652" y="34350"/>
                  <a:pt x="65330" y="34993"/>
                  <a:pt x="63961" y="34088"/>
                </a:cubicBezTo>
                <a:cubicBezTo>
                  <a:pt x="63330" y="33671"/>
                  <a:pt x="63723" y="33588"/>
                  <a:pt x="64402" y="33183"/>
                </a:cubicBezTo>
                <a:cubicBezTo>
                  <a:pt x="64164" y="33159"/>
                  <a:pt x="65664" y="32993"/>
                  <a:pt x="66021" y="32957"/>
                </a:cubicBezTo>
                <a:cubicBezTo>
                  <a:pt x="66890" y="32897"/>
                  <a:pt x="67533" y="32564"/>
                  <a:pt x="67843" y="32231"/>
                </a:cubicBezTo>
                <a:cubicBezTo>
                  <a:pt x="68188" y="31861"/>
                  <a:pt x="69128" y="32183"/>
                  <a:pt x="69700" y="31731"/>
                </a:cubicBezTo>
                <a:cubicBezTo>
                  <a:pt x="69867" y="31588"/>
                  <a:pt x="70200" y="31516"/>
                  <a:pt x="70521" y="31445"/>
                </a:cubicBezTo>
                <a:cubicBezTo>
                  <a:pt x="71081" y="31326"/>
                  <a:pt x="71426" y="31111"/>
                  <a:pt x="71831" y="30921"/>
                </a:cubicBezTo>
                <a:cubicBezTo>
                  <a:pt x="71938" y="30873"/>
                  <a:pt x="71605" y="30802"/>
                  <a:pt x="71522" y="30814"/>
                </a:cubicBezTo>
                <a:cubicBezTo>
                  <a:pt x="69652" y="31183"/>
                  <a:pt x="69176" y="31361"/>
                  <a:pt x="68652" y="31671"/>
                </a:cubicBezTo>
                <a:cubicBezTo>
                  <a:pt x="68176" y="31957"/>
                  <a:pt x="67390" y="32028"/>
                  <a:pt x="66759" y="32207"/>
                </a:cubicBezTo>
                <a:cubicBezTo>
                  <a:pt x="65818" y="32457"/>
                  <a:pt x="65140" y="32171"/>
                  <a:pt x="64711" y="32350"/>
                </a:cubicBezTo>
                <a:cubicBezTo>
                  <a:pt x="64080" y="32623"/>
                  <a:pt x="62163" y="32397"/>
                  <a:pt x="62092" y="32219"/>
                </a:cubicBezTo>
                <a:cubicBezTo>
                  <a:pt x="61997" y="31992"/>
                  <a:pt x="62497" y="31933"/>
                  <a:pt x="63116" y="31731"/>
                </a:cubicBezTo>
                <a:cubicBezTo>
                  <a:pt x="63449" y="31623"/>
                  <a:pt x="62878" y="31350"/>
                  <a:pt x="62544" y="31338"/>
                </a:cubicBezTo>
                <a:cubicBezTo>
                  <a:pt x="62247" y="31314"/>
                  <a:pt x="62092" y="31254"/>
                  <a:pt x="61997" y="31135"/>
                </a:cubicBezTo>
                <a:cubicBezTo>
                  <a:pt x="61854" y="30945"/>
                  <a:pt x="61461" y="30909"/>
                  <a:pt x="61116" y="30849"/>
                </a:cubicBezTo>
                <a:cubicBezTo>
                  <a:pt x="60496" y="30742"/>
                  <a:pt x="60663" y="31088"/>
                  <a:pt x="60723" y="31492"/>
                </a:cubicBezTo>
                <a:cubicBezTo>
                  <a:pt x="60425" y="31480"/>
                  <a:pt x="60115" y="31457"/>
                  <a:pt x="59830" y="31445"/>
                </a:cubicBezTo>
                <a:cubicBezTo>
                  <a:pt x="59592" y="31445"/>
                  <a:pt x="59365" y="31480"/>
                  <a:pt x="59139" y="31457"/>
                </a:cubicBezTo>
                <a:cubicBezTo>
                  <a:pt x="58818" y="31421"/>
                  <a:pt x="58306" y="31135"/>
                  <a:pt x="58675" y="31016"/>
                </a:cubicBezTo>
                <a:cubicBezTo>
                  <a:pt x="59222" y="30849"/>
                  <a:pt x="59889" y="31159"/>
                  <a:pt x="59687" y="30992"/>
                </a:cubicBezTo>
                <a:cubicBezTo>
                  <a:pt x="59353" y="30683"/>
                  <a:pt x="59389" y="30897"/>
                  <a:pt x="59151" y="30314"/>
                </a:cubicBezTo>
                <a:cubicBezTo>
                  <a:pt x="58984" y="30433"/>
                  <a:pt x="58782" y="30528"/>
                  <a:pt x="58603" y="30635"/>
                </a:cubicBezTo>
                <a:cubicBezTo>
                  <a:pt x="58425" y="30754"/>
                  <a:pt x="58675" y="30992"/>
                  <a:pt x="58377" y="31040"/>
                </a:cubicBezTo>
                <a:cubicBezTo>
                  <a:pt x="57960" y="31111"/>
                  <a:pt x="58198" y="31207"/>
                  <a:pt x="58365" y="31338"/>
                </a:cubicBezTo>
                <a:cubicBezTo>
                  <a:pt x="58615" y="31516"/>
                  <a:pt x="58425" y="31659"/>
                  <a:pt x="58008" y="31623"/>
                </a:cubicBezTo>
                <a:cubicBezTo>
                  <a:pt x="57663" y="31588"/>
                  <a:pt x="57151" y="31433"/>
                  <a:pt x="56674" y="31576"/>
                </a:cubicBezTo>
                <a:cubicBezTo>
                  <a:pt x="56496" y="31635"/>
                  <a:pt x="55651" y="31659"/>
                  <a:pt x="55948" y="31850"/>
                </a:cubicBezTo>
                <a:cubicBezTo>
                  <a:pt x="56198" y="32016"/>
                  <a:pt x="56674" y="32623"/>
                  <a:pt x="56055" y="32802"/>
                </a:cubicBezTo>
                <a:cubicBezTo>
                  <a:pt x="55246" y="33040"/>
                  <a:pt x="55627" y="32838"/>
                  <a:pt x="55198" y="32814"/>
                </a:cubicBezTo>
                <a:cubicBezTo>
                  <a:pt x="55079" y="32814"/>
                  <a:pt x="54948" y="32814"/>
                  <a:pt x="54817" y="32814"/>
                </a:cubicBezTo>
                <a:cubicBezTo>
                  <a:pt x="54710" y="32802"/>
                  <a:pt x="54591" y="32790"/>
                  <a:pt x="54472" y="32766"/>
                </a:cubicBezTo>
                <a:cubicBezTo>
                  <a:pt x="54591" y="32790"/>
                  <a:pt x="54710" y="32802"/>
                  <a:pt x="54817" y="32814"/>
                </a:cubicBezTo>
                <a:cubicBezTo>
                  <a:pt x="54948" y="32814"/>
                  <a:pt x="55067" y="32814"/>
                  <a:pt x="55198" y="32814"/>
                </a:cubicBezTo>
                <a:lnTo>
                  <a:pt x="55198" y="32814"/>
                </a:lnTo>
                <a:cubicBezTo>
                  <a:pt x="55186" y="32778"/>
                  <a:pt x="55127" y="32540"/>
                  <a:pt x="55031" y="32516"/>
                </a:cubicBezTo>
                <a:cubicBezTo>
                  <a:pt x="54924" y="32481"/>
                  <a:pt x="54853" y="32504"/>
                  <a:pt x="54829" y="32564"/>
                </a:cubicBezTo>
                <a:cubicBezTo>
                  <a:pt x="54769" y="32695"/>
                  <a:pt x="54472" y="32671"/>
                  <a:pt x="54174" y="32647"/>
                </a:cubicBezTo>
                <a:cubicBezTo>
                  <a:pt x="53972" y="32493"/>
                  <a:pt x="53710" y="32373"/>
                  <a:pt x="53353" y="32290"/>
                </a:cubicBezTo>
                <a:cubicBezTo>
                  <a:pt x="53162" y="31957"/>
                  <a:pt x="53722" y="32016"/>
                  <a:pt x="54115" y="31981"/>
                </a:cubicBezTo>
                <a:cubicBezTo>
                  <a:pt x="54234" y="31969"/>
                  <a:pt x="54258" y="31838"/>
                  <a:pt x="54150" y="31778"/>
                </a:cubicBezTo>
                <a:cubicBezTo>
                  <a:pt x="53317" y="31326"/>
                  <a:pt x="53019" y="31373"/>
                  <a:pt x="53269" y="31064"/>
                </a:cubicBezTo>
                <a:cubicBezTo>
                  <a:pt x="53412" y="30885"/>
                  <a:pt x="53091" y="30659"/>
                  <a:pt x="51948" y="30909"/>
                </a:cubicBezTo>
                <a:cubicBezTo>
                  <a:pt x="51543" y="31004"/>
                  <a:pt x="51591" y="31171"/>
                  <a:pt x="51543" y="31564"/>
                </a:cubicBezTo>
                <a:cubicBezTo>
                  <a:pt x="51531" y="31683"/>
                  <a:pt x="51448" y="31850"/>
                  <a:pt x="51888" y="31909"/>
                </a:cubicBezTo>
                <a:cubicBezTo>
                  <a:pt x="52543" y="31981"/>
                  <a:pt x="52507" y="31826"/>
                  <a:pt x="53055" y="32290"/>
                </a:cubicBezTo>
                <a:cubicBezTo>
                  <a:pt x="52900" y="32362"/>
                  <a:pt x="52936" y="32516"/>
                  <a:pt x="52650" y="32540"/>
                </a:cubicBezTo>
                <a:cubicBezTo>
                  <a:pt x="52114" y="32612"/>
                  <a:pt x="51424" y="32373"/>
                  <a:pt x="50876" y="32385"/>
                </a:cubicBezTo>
                <a:cubicBezTo>
                  <a:pt x="50495" y="32409"/>
                  <a:pt x="49876" y="32171"/>
                  <a:pt x="49471" y="32004"/>
                </a:cubicBezTo>
                <a:cubicBezTo>
                  <a:pt x="48412" y="31552"/>
                  <a:pt x="48709" y="32493"/>
                  <a:pt x="47709" y="32004"/>
                </a:cubicBezTo>
                <a:cubicBezTo>
                  <a:pt x="47519" y="31897"/>
                  <a:pt x="47411" y="31754"/>
                  <a:pt x="47173" y="31683"/>
                </a:cubicBezTo>
                <a:cubicBezTo>
                  <a:pt x="46840" y="31838"/>
                  <a:pt x="46649" y="31516"/>
                  <a:pt x="47173" y="31683"/>
                </a:cubicBezTo>
                <a:cubicBezTo>
                  <a:pt x="47269" y="31635"/>
                  <a:pt x="47995" y="31076"/>
                  <a:pt x="47935" y="30992"/>
                </a:cubicBezTo>
                <a:cubicBezTo>
                  <a:pt x="47864" y="30897"/>
                  <a:pt x="47852" y="30873"/>
                  <a:pt x="48042" y="30909"/>
                </a:cubicBezTo>
                <a:cubicBezTo>
                  <a:pt x="48054" y="30909"/>
                  <a:pt x="48078" y="30957"/>
                  <a:pt x="48090" y="30969"/>
                </a:cubicBezTo>
                <a:cubicBezTo>
                  <a:pt x="48138" y="31088"/>
                  <a:pt x="48031" y="31135"/>
                  <a:pt x="48304" y="31219"/>
                </a:cubicBezTo>
                <a:cubicBezTo>
                  <a:pt x="48947" y="31397"/>
                  <a:pt x="48554" y="30980"/>
                  <a:pt x="48638" y="30719"/>
                </a:cubicBezTo>
                <a:cubicBezTo>
                  <a:pt x="48733" y="30373"/>
                  <a:pt x="48685" y="30468"/>
                  <a:pt x="47935" y="29528"/>
                </a:cubicBezTo>
                <a:cubicBezTo>
                  <a:pt x="48352" y="29504"/>
                  <a:pt x="48733" y="29409"/>
                  <a:pt x="49364" y="29695"/>
                </a:cubicBezTo>
                <a:cubicBezTo>
                  <a:pt x="49483" y="29754"/>
                  <a:pt x="49721" y="29778"/>
                  <a:pt x="49852" y="29778"/>
                </a:cubicBezTo>
                <a:cubicBezTo>
                  <a:pt x="51483" y="29695"/>
                  <a:pt x="51090" y="29504"/>
                  <a:pt x="51829" y="30028"/>
                </a:cubicBezTo>
                <a:cubicBezTo>
                  <a:pt x="52245" y="30064"/>
                  <a:pt x="52424" y="30278"/>
                  <a:pt x="52722" y="30397"/>
                </a:cubicBezTo>
                <a:cubicBezTo>
                  <a:pt x="53126" y="30540"/>
                  <a:pt x="53484" y="30695"/>
                  <a:pt x="53757" y="30897"/>
                </a:cubicBezTo>
                <a:cubicBezTo>
                  <a:pt x="53984" y="31052"/>
                  <a:pt x="54627" y="30861"/>
                  <a:pt x="54281" y="30647"/>
                </a:cubicBezTo>
                <a:cubicBezTo>
                  <a:pt x="53912" y="30421"/>
                  <a:pt x="53972" y="30016"/>
                  <a:pt x="53293" y="30087"/>
                </a:cubicBezTo>
                <a:cubicBezTo>
                  <a:pt x="52567" y="30171"/>
                  <a:pt x="52412" y="30207"/>
                  <a:pt x="52269" y="30040"/>
                </a:cubicBezTo>
                <a:cubicBezTo>
                  <a:pt x="52007" y="29718"/>
                  <a:pt x="52698" y="29706"/>
                  <a:pt x="52043" y="29266"/>
                </a:cubicBezTo>
                <a:cubicBezTo>
                  <a:pt x="51436" y="28873"/>
                  <a:pt x="52436" y="28909"/>
                  <a:pt x="51710" y="28409"/>
                </a:cubicBezTo>
                <a:cubicBezTo>
                  <a:pt x="49900" y="27135"/>
                  <a:pt x="49805" y="28135"/>
                  <a:pt x="50555" y="28456"/>
                </a:cubicBezTo>
                <a:cubicBezTo>
                  <a:pt x="51031" y="28659"/>
                  <a:pt x="50781" y="28909"/>
                  <a:pt x="50174" y="29016"/>
                </a:cubicBezTo>
                <a:cubicBezTo>
                  <a:pt x="49531" y="29135"/>
                  <a:pt x="49578" y="28683"/>
                  <a:pt x="49376" y="28206"/>
                </a:cubicBezTo>
                <a:cubicBezTo>
                  <a:pt x="49328" y="28123"/>
                  <a:pt x="48935" y="27992"/>
                  <a:pt x="48793" y="28028"/>
                </a:cubicBezTo>
                <a:cubicBezTo>
                  <a:pt x="48531" y="28087"/>
                  <a:pt x="48531" y="28385"/>
                  <a:pt x="47888" y="28194"/>
                </a:cubicBezTo>
                <a:cubicBezTo>
                  <a:pt x="46840" y="27885"/>
                  <a:pt x="47947" y="28861"/>
                  <a:pt x="46006" y="27897"/>
                </a:cubicBezTo>
                <a:cubicBezTo>
                  <a:pt x="45709" y="27742"/>
                  <a:pt x="45233" y="27682"/>
                  <a:pt x="45161" y="27801"/>
                </a:cubicBezTo>
                <a:cubicBezTo>
                  <a:pt x="44863" y="28242"/>
                  <a:pt x="44602" y="28528"/>
                  <a:pt x="45256" y="28706"/>
                </a:cubicBezTo>
                <a:cubicBezTo>
                  <a:pt x="45625" y="28802"/>
                  <a:pt x="46435" y="28861"/>
                  <a:pt x="46292" y="29135"/>
                </a:cubicBezTo>
                <a:cubicBezTo>
                  <a:pt x="46054" y="29599"/>
                  <a:pt x="45995" y="29516"/>
                  <a:pt x="45280" y="29325"/>
                </a:cubicBezTo>
                <a:cubicBezTo>
                  <a:pt x="45006" y="29266"/>
                  <a:pt x="44756" y="29337"/>
                  <a:pt x="44792" y="29480"/>
                </a:cubicBezTo>
                <a:cubicBezTo>
                  <a:pt x="44863" y="29730"/>
                  <a:pt x="44637" y="29897"/>
                  <a:pt x="44899" y="30207"/>
                </a:cubicBezTo>
                <a:cubicBezTo>
                  <a:pt x="44994" y="30302"/>
                  <a:pt x="44685" y="30457"/>
                  <a:pt x="44411" y="30290"/>
                </a:cubicBezTo>
                <a:cubicBezTo>
                  <a:pt x="44113" y="30123"/>
                  <a:pt x="43673" y="29695"/>
                  <a:pt x="43375" y="29968"/>
                </a:cubicBezTo>
                <a:cubicBezTo>
                  <a:pt x="43066" y="30254"/>
                  <a:pt x="42994" y="30457"/>
                  <a:pt x="42768" y="30433"/>
                </a:cubicBezTo>
                <a:cubicBezTo>
                  <a:pt x="42506" y="30397"/>
                  <a:pt x="41649" y="30409"/>
                  <a:pt x="41565" y="30123"/>
                </a:cubicBezTo>
                <a:cubicBezTo>
                  <a:pt x="41494" y="29897"/>
                  <a:pt x="42304" y="29814"/>
                  <a:pt x="41780" y="29552"/>
                </a:cubicBezTo>
                <a:cubicBezTo>
                  <a:pt x="40411" y="28873"/>
                  <a:pt x="41268" y="29516"/>
                  <a:pt x="41053" y="28242"/>
                </a:cubicBezTo>
                <a:cubicBezTo>
                  <a:pt x="41256" y="28111"/>
                  <a:pt x="41339" y="28016"/>
                  <a:pt x="40875" y="27849"/>
                </a:cubicBezTo>
                <a:cubicBezTo>
                  <a:pt x="39637" y="27397"/>
                  <a:pt x="40208" y="27575"/>
                  <a:pt x="39863" y="27361"/>
                </a:cubicBezTo>
                <a:cubicBezTo>
                  <a:pt x="39601" y="27206"/>
                  <a:pt x="39684" y="27170"/>
                  <a:pt x="39720" y="26968"/>
                </a:cubicBezTo>
                <a:cubicBezTo>
                  <a:pt x="40006" y="27016"/>
                  <a:pt x="39803" y="26718"/>
                  <a:pt x="39744" y="26623"/>
                </a:cubicBezTo>
                <a:cubicBezTo>
                  <a:pt x="40553" y="25825"/>
                  <a:pt x="41923" y="25123"/>
                  <a:pt x="41613" y="24694"/>
                </a:cubicBezTo>
                <a:cubicBezTo>
                  <a:pt x="41565" y="24623"/>
                  <a:pt x="41375" y="24492"/>
                  <a:pt x="41220" y="24492"/>
                </a:cubicBezTo>
                <a:cubicBezTo>
                  <a:pt x="40839" y="24468"/>
                  <a:pt x="40911" y="24575"/>
                  <a:pt x="40327" y="25813"/>
                </a:cubicBezTo>
                <a:cubicBezTo>
                  <a:pt x="40125" y="26242"/>
                  <a:pt x="38863" y="25468"/>
                  <a:pt x="39160" y="26075"/>
                </a:cubicBezTo>
                <a:cubicBezTo>
                  <a:pt x="39327" y="26408"/>
                  <a:pt x="38946" y="26277"/>
                  <a:pt x="38613" y="26408"/>
                </a:cubicBezTo>
                <a:cubicBezTo>
                  <a:pt x="37160" y="26706"/>
                  <a:pt x="37363" y="26694"/>
                  <a:pt x="37065" y="26432"/>
                </a:cubicBezTo>
                <a:cubicBezTo>
                  <a:pt x="36803" y="26206"/>
                  <a:pt x="35434" y="25420"/>
                  <a:pt x="35124" y="25396"/>
                </a:cubicBezTo>
                <a:cubicBezTo>
                  <a:pt x="34410" y="25194"/>
                  <a:pt x="33493" y="24325"/>
                  <a:pt x="34017" y="24408"/>
                </a:cubicBezTo>
                <a:cubicBezTo>
                  <a:pt x="34231" y="24444"/>
                  <a:pt x="34410" y="24468"/>
                  <a:pt x="34386" y="24325"/>
                </a:cubicBezTo>
                <a:cubicBezTo>
                  <a:pt x="34386" y="24325"/>
                  <a:pt x="34446" y="24230"/>
                  <a:pt x="34529" y="24146"/>
                </a:cubicBezTo>
                <a:cubicBezTo>
                  <a:pt x="34541" y="24087"/>
                  <a:pt x="34612" y="24063"/>
                  <a:pt x="34719" y="24075"/>
                </a:cubicBezTo>
                <a:cubicBezTo>
                  <a:pt x="34648" y="24063"/>
                  <a:pt x="34588" y="24099"/>
                  <a:pt x="34529" y="24146"/>
                </a:cubicBezTo>
                <a:cubicBezTo>
                  <a:pt x="34529" y="24158"/>
                  <a:pt x="34529" y="24170"/>
                  <a:pt x="34529" y="24170"/>
                </a:cubicBezTo>
                <a:cubicBezTo>
                  <a:pt x="34743" y="24230"/>
                  <a:pt x="34850" y="24206"/>
                  <a:pt x="34862" y="24099"/>
                </a:cubicBezTo>
                <a:cubicBezTo>
                  <a:pt x="35160" y="24122"/>
                  <a:pt x="35255" y="24015"/>
                  <a:pt x="35208" y="23825"/>
                </a:cubicBezTo>
                <a:cubicBezTo>
                  <a:pt x="35565" y="23527"/>
                  <a:pt x="35172" y="23337"/>
                  <a:pt x="35374" y="23170"/>
                </a:cubicBezTo>
                <a:cubicBezTo>
                  <a:pt x="35648" y="22944"/>
                  <a:pt x="35053" y="22194"/>
                  <a:pt x="34803" y="22253"/>
                </a:cubicBezTo>
                <a:cubicBezTo>
                  <a:pt x="34529" y="22313"/>
                  <a:pt x="34291" y="22396"/>
                  <a:pt x="34576" y="22765"/>
                </a:cubicBezTo>
                <a:cubicBezTo>
                  <a:pt x="34624" y="22825"/>
                  <a:pt x="34505" y="22932"/>
                  <a:pt x="34410" y="22908"/>
                </a:cubicBezTo>
                <a:cubicBezTo>
                  <a:pt x="33814" y="22753"/>
                  <a:pt x="34279" y="23194"/>
                  <a:pt x="34088" y="23206"/>
                </a:cubicBezTo>
                <a:cubicBezTo>
                  <a:pt x="33398" y="23015"/>
                  <a:pt x="33707" y="23063"/>
                  <a:pt x="33291" y="23301"/>
                </a:cubicBezTo>
                <a:cubicBezTo>
                  <a:pt x="32945" y="23206"/>
                  <a:pt x="33029" y="23456"/>
                  <a:pt x="32755" y="23444"/>
                </a:cubicBezTo>
                <a:cubicBezTo>
                  <a:pt x="32457" y="23420"/>
                  <a:pt x="32517" y="23610"/>
                  <a:pt x="32576" y="23789"/>
                </a:cubicBezTo>
                <a:cubicBezTo>
                  <a:pt x="31850" y="24492"/>
                  <a:pt x="32171" y="24468"/>
                  <a:pt x="30826" y="24194"/>
                </a:cubicBezTo>
                <a:cubicBezTo>
                  <a:pt x="30659" y="24158"/>
                  <a:pt x="30350" y="23896"/>
                  <a:pt x="30362" y="23801"/>
                </a:cubicBezTo>
                <a:cubicBezTo>
                  <a:pt x="30385" y="23587"/>
                  <a:pt x="30385" y="23610"/>
                  <a:pt x="30612" y="23003"/>
                </a:cubicBezTo>
                <a:cubicBezTo>
                  <a:pt x="30993" y="23015"/>
                  <a:pt x="31159" y="22837"/>
                  <a:pt x="31528" y="22825"/>
                </a:cubicBezTo>
                <a:cubicBezTo>
                  <a:pt x="31838" y="22813"/>
                  <a:pt x="31933" y="22610"/>
                  <a:pt x="31874" y="22348"/>
                </a:cubicBezTo>
                <a:cubicBezTo>
                  <a:pt x="31838" y="22217"/>
                  <a:pt x="31243" y="21956"/>
                  <a:pt x="31159" y="21979"/>
                </a:cubicBezTo>
                <a:cubicBezTo>
                  <a:pt x="30862" y="22086"/>
                  <a:pt x="30576" y="22194"/>
                  <a:pt x="30290" y="22301"/>
                </a:cubicBezTo>
                <a:cubicBezTo>
                  <a:pt x="30338" y="22503"/>
                  <a:pt x="30040" y="22420"/>
                  <a:pt x="29862" y="22432"/>
                </a:cubicBezTo>
                <a:cubicBezTo>
                  <a:pt x="29338" y="22444"/>
                  <a:pt x="29457" y="22479"/>
                  <a:pt x="29314" y="22408"/>
                </a:cubicBezTo>
                <a:cubicBezTo>
                  <a:pt x="29302" y="22420"/>
                  <a:pt x="29302" y="22432"/>
                  <a:pt x="29290" y="22444"/>
                </a:cubicBezTo>
                <a:cubicBezTo>
                  <a:pt x="28528" y="22110"/>
                  <a:pt x="28528" y="22098"/>
                  <a:pt x="28266" y="21670"/>
                </a:cubicBezTo>
                <a:cubicBezTo>
                  <a:pt x="28754" y="21324"/>
                  <a:pt x="27957" y="21098"/>
                  <a:pt x="27969" y="20741"/>
                </a:cubicBezTo>
                <a:cubicBezTo>
                  <a:pt x="27969" y="20634"/>
                  <a:pt x="28016" y="20539"/>
                  <a:pt x="28004" y="20420"/>
                </a:cubicBezTo>
                <a:cubicBezTo>
                  <a:pt x="28004" y="20289"/>
                  <a:pt x="27564" y="19931"/>
                  <a:pt x="27385" y="19908"/>
                </a:cubicBezTo>
                <a:cubicBezTo>
                  <a:pt x="26659" y="19812"/>
                  <a:pt x="25956" y="19765"/>
                  <a:pt x="25575" y="19693"/>
                </a:cubicBezTo>
                <a:cubicBezTo>
                  <a:pt x="23587" y="19324"/>
                  <a:pt x="24611" y="18515"/>
                  <a:pt x="23635" y="18265"/>
                </a:cubicBezTo>
                <a:cubicBezTo>
                  <a:pt x="23432" y="18205"/>
                  <a:pt x="23277" y="18110"/>
                  <a:pt x="23206" y="18038"/>
                </a:cubicBezTo>
                <a:cubicBezTo>
                  <a:pt x="23016" y="17860"/>
                  <a:pt x="23027" y="17753"/>
                  <a:pt x="23301" y="17419"/>
                </a:cubicBezTo>
                <a:cubicBezTo>
                  <a:pt x="23408" y="17276"/>
                  <a:pt x="22944" y="17003"/>
                  <a:pt x="22813" y="17038"/>
                </a:cubicBezTo>
                <a:cubicBezTo>
                  <a:pt x="21622" y="17288"/>
                  <a:pt x="21575" y="16288"/>
                  <a:pt x="20849" y="16229"/>
                </a:cubicBezTo>
                <a:cubicBezTo>
                  <a:pt x="20694" y="16205"/>
                  <a:pt x="20420" y="15907"/>
                  <a:pt x="20408" y="15788"/>
                </a:cubicBezTo>
                <a:cubicBezTo>
                  <a:pt x="20408" y="15538"/>
                  <a:pt x="20777" y="15693"/>
                  <a:pt x="20075" y="14836"/>
                </a:cubicBezTo>
                <a:cubicBezTo>
                  <a:pt x="19444" y="14050"/>
                  <a:pt x="19515" y="15324"/>
                  <a:pt x="19170" y="14764"/>
                </a:cubicBezTo>
                <a:cubicBezTo>
                  <a:pt x="18825" y="14193"/>
                  <a:pt x="18825" y="14193"/>
                  <a:pt x="18408" y="13978"/>
                </a:cubicBezTo>
                <a:cubicBezTo>
                  <a:pt x="17955" y="13740"/>
                  <a:pt x="18658" y="14586"/>
                  <a:pt x="18313" y="14467"/>
                </a:cubicBezTo>
                <a:cubicBezTo>
                  <a:pt x="18182" y="14419"/>
                  <a:pt x="18003" y="14276"/>
                  <a:pt x="17824" y="14002"/>
                </a:cubicBezTo>
                <a:cubicBezTo>
                  <a:pt x="17336" y="13204"/>
                  <a:pt x="16967" y="13371"/>
                  <a:pt x="16598" y="13002"/>
                </a:cubicBezTo>
                <a:cubicBezTo>
                  <a:pt x="16336" y="12740"/>
                  <a:pt x="15384" y="11740"/>
                  <a:pt x="15312" y="11490"/>
                </a:cubicBezTo>
                <a:cubicBezTo>
                  <a:pt x="14979" y="10395"/>
                  <a:pt x="13169" y="9740"/>
                  <a:pt x="13145" y="9097"/>
                </a:cubicBezTo>
                <a:cubicBezTo>
                  <a:pt x="13133" y="8561"/>
                  <a:pt x="14895" y="10597"/>
                  <a:pt x="13336" y="7501"/>
                </a:cubicBezTo>
                <a:cubicBezTo>
                  <a:pt x="13240" y="7311"/>
                  <a:pt x="13383" y="7573"/>
                  <a:pt x="13205" y="7430"/>
                </a:cubicBezTo>
                <a:cubicBezTo>
                  <a:pt x="12871" y="7144"/>
                  <a:pt x="12776" y="6787"/>
                  <a:pt x="13002" y="6823"/>
                </a:cubicBezTo>
                <a:cubicBezTo>
                  <a:pt x="13169" y="6858"/>
                  <a:pt x="13657" y="7097"/>
                  <a:pt x="13586" y="6906"/>
                </a:cubicBezTo>
                <a:cubicBezTo>
                  <a:pt x="13229" y="5954"/>
                  <a:pt x="13860" y="6227"/>
                  <a:pt x="13240" y="4703"/>
                </a:cubicBezTo>
                <a:cubicBezTo>
                  <a:pt x="13050" y="4227"/>
                  <a:pt x="12205" y="2584"/>
                  <a:pt x="11752" y="2584"/>
                </a:cubicBezTo>
                <a:cubicBezTo>
                  <a:pt x="11490" y="2584"/>
                  <a:pt x="11133" y="2322"/>
                  <a:pt x="10847" y="2251"/>
                </a:cubicBezTo>
                <a:cubicBezTo>
                  <a:pt x="10359" y="2132"/>
                  <a:pt x="10097" y="858"/>
                  <a:pt x="9883" y="977"/>
                </a:cubicBezTo>
                <a:cubicBezTo>
                  <a:pt x="9300" y="1334"/>
                  <a:pt x="8561" y="691"/>
                  <a:pt x="8097" y="655"/>
                </a:cubicBezTo>
                <a:cubicBezTo>
                  <a:pt x="6966" y="572"/>
                  <a:pt x="8204" y="2024"/>
                  <a:pt x="7728" y="2048"/>
                </a:cubicBezTo>
                <a:cubicBezTo>
                  <a:pt x="7144" y="2084"/>
                  <a:pt x="7561" y="2882"/>
                  <a:pt x="6549" y="1096"/>
                </a:cubicBezTo>
                <a:cubicBezTo>
                  <a:pt x="6442" y="917"/>
                  <a:pt x="5930" y="465"/>
                  <a:pt x="5811" y="453"/>
                </a:cubicBezTo>
                <a:cubicBezTo>
                  <a:pt x="5704" y="453"/>
                  <a:pt x="5775" y="620"/>
                  <a:pt x="5811" y="751"/>
                </a:cubicBezTo>
                <a:cubicBezTo>
                  <a:pt x="6097" y="1679"/>
                  <a:pt x="5061" y="1155"/>
                  <a:pt x="5204" y="1632"/>
                </a:cubicBezTo>
                <a:cubicBezTo>
                  <a:pt x="5299" y="1929"/>
                  <a:pt x="5466" y="2275"/>
                  <a:pt x="5537" y="2548"/>
                </a:cubicBezTo>
                <a:cubicBezTo>
                  <a:pt x="5620" y="2870"/>
                  <a:pt x="5323" y="2763"/>
                  <a:pt x="5251" y="2917"/>
                </a:cubicBezTo>
                <a:cubicBezTo>
                  <a:pt x="5168" y="3096"/>
                  <a:pt x="5549" y="3429"/>
                  <a:pt x="5025" y="3656"/>
                </a:cubicBezTo>
                <a:cubicBezTo>
                  <a:pt x="4573" y="3858"/>
                  <a:pt x="4299" y="3048"/>
                  <a:pt x="3715" y="2858"/>
                </a:cubicBezTo>
                <a:cubicBezTo>
                  <a:pt x="2572" y="2465"/>
                  <a:pt x="3513" y="3167"/>
                  <a:pt x="1822" y="1393"/>
                </a:cubicBezTo>
                <a:cubicBezTo>
                  <a:pt x="989" y="477"/>
                  <a:pt x="1" y="0"/>
                  <a:pt x="2406" y="2334"/>
                </a:cubicBezTo>
                <a:cubicBezTo>
                  <a:pt x="2644" y="2572"/>
                  <a:pt x="2799" y="2858"/>
                  <a:pt x="3001" y="3120"/>
                </a:cubicBezTo>
                <a:cubicBezTo>
                  <a:pt x="3620" y="4799"/>
                  <a:pt x="4454" y="4989"/>
                  <a:pt x="4418" y="4691"/>
                </a:cubicBezTo>
                <a:cubicBezTo>
                  <a:pt x="4394" y="4537"/>
                  <a:pt x="4335" y="4334"/>
                  <a:pt x="4311" y="4156"/>
                </a:cubicBezTo>
                <a:cubicBezTo>
                  <a:pt x="4299" y="4037"/>
                  <a:pt x="4466" y="4084"/>
                  <a:pt x="4573" y="4215"/>
                </a:cubicBezTo>
                <a:cubicBezTo>
                  <a:pt x="5490" y="5311"/>
                  <a:pt x="5442" y="5501"/>
                  <a:pt x="5740" y="6620"/>
                </a:cubicBezTo>
                <a:cubicBezTo>
                  <a:pt x="5882" y="7132"/>
                  <a:pt x="5120" y="6275"/>
                  <a:pt x="4882" y="6454"/>
                </a:cubicBezTo>
                <a:cubicBezTo>
                  <a:pt x="4454" y="6775"/>
                  <a:pt x="4323" y="6299"/>
                  <a:pt x="5573" y="8513"/>
                </a:cubicBezTo>
                <a:cubicBezTo>
                  <a:pt x="6013" y="9263"/>
                  <a:pt x="5930" y="10287"/>
                  <a:pt x="4430" y="8263"/>
                </a:cubicBezTo>
                <a:cubicBezTo>
                  <a:pt x="4085" y="7787"/>
                  <a:pt x="4096" y="7859"/>
                  <a:pt x="3001" y="7168"/>
                </a:cubicBezTo>
                <a:cubicBezTo>
                  <a:pt x="3799" y="8978"/>
                  <a:pt x="3596" y="9025"/>
                  <a:pt x="4585" y="10383"/>
                </a:cubicBezTo>
                <a:cubicBezTo>
                  <a:pt x="4847" y="10740"/>
                  <a:pt x="5228" y="11240"/>
                  <a:pt x="5204" y="11466"/>
                </a:cubicBezTo>
                <a:cubicBezTo>
                  <a:pt x="5180" y="11645"/>
                  <a:pt x="4787" y="11276"/>
                  <a:pt x="4275" y="10859"/>
                </a:cubicBezTo>
                <a:cubicBezTo>
                  <a:pt x="4120" y="10728"/>
                  <a:pt x="4156" y="10859"/>
                  <a:pt x="4216" y="10930"/>
                </a:cubicBezTo>
                <a:cubicBezTo>
                  <a:pt x="4477" y="11204"/>
                  <a:pt x="4430" y="11228"/>
                  <a:pt x="5787" y="13395"/>
                </a:cubicBezTo>
                <a:cubicBezTo>
                  <a:pt x="5906" y="13895"/>
                  <a:pt x="6549" y="14478"/>
                  <a:pt x="6835" y="14990"/>
                </a:cubicBezTo>
                <a:cubicBezTo>
                  <a:pt x="7109" y="15490"/>
                  <a:pt x="7549" y="15955"/>
                  <a:pt x="7942" y="16419"/>
                </a:cubicBezTo>
                <a:cubicBezTo>
                  <a:pt x="8228" y="16776"/>
                  <a:pt x="7740" y="16610"/>
                  <a:pt x="7871" y="17026"/>
                </a:cubicBezTo>
                <a:cubicBezTo>
                  <a:pt x="7978" y="17336"/>
                  <a:pt x="7883" y="17503"/>
                  <a:pt x="7966" y="17800"/>
                </a:cubicBezTo>
                <a:cubicBezTo>
                  <a:pt x="8252" y="18848"/>
                  <a:pt x="6573" y="17705"/>
                  <a:pt x="5811" y="17574"/>
                </a:cubicBezTo>
                <a:cubicBezTo>
                  <a:pt x="4763" y="16955"/>
                  <a:pt x="4454" y="17312"/>
                  <a:pt x="4906" y="17550"/>
                </a:cubicBezTo>
                <a:cubicBezTo>
                  <a:pt x="10502" y="20384"/>
                  <a:pt x="8454" y="19967"/>
                  <a:pt x="8692" y="20682"/>
                </a:cubicBezTo>
                <a:cubicBezTo>
                  <a:pt x="8978" y="21444"/>
                  <a:pt x="8049" y="20634"/>
                  <a:pt x="8180" y="21277"/>
                </a:cubicBezTo>
                <a:cubicBezTo>
                  <a:pt x="8276" y="21705"/>
                  <a:pt x="7799" y="21182"/>
                  <a:pt x="7240" y="21324"/>
                </a:cubicBezTo>
                <a:cubicBezTo>
                  <a:pt x="5490" y="21765"/>
                  <a:pt x="5216" y="21694"/>
                  <a:pt x="4787" y="22301"/>
                </a:cubicBezTo>
                <a:cubicBezTo>
                  <a:pt x="4966" y="22908"/>
                  <a:pt x="4144" y="22729"/>
                  <a:pt x="4370" y="23122"/>
                </a:cubicBezTo>
                <a:cubicBezTo>
                  <a:pt x="4680" y="23682"/>
                  <a:pt x="3823" y="23206"/>
                  <a:pt x="4370" y="23825"/>
                </a:cubicBezTo>
                <a:cubicBezTo>
                  <a:pt x="4608" y="24075"/>
                  <a:pt x="4906" y="24706"/>
                  <a:pt x="4799" y="24730"/>
                </a:cubicBezTo>
                <a:cubicBezTo>
                  <a:pt x="4454" y="24837"/>
                  <a:pt x="4192" y="25087"/>
                  <a:pt x="3192" y="24265"/>
                </a:cubicBezTo>
                <a:cubicBezTo>
                  <a:pt x="2715" y="23861"/>
                  <a:pt x="2501" y="24087"/>
                  <a:pt x="2489" y="24206"/>
                </a:cubicBezTo>
                <a:cubicBezTo>
                  <a:pt x="2370" y="25015"/>
                  <a:pt x="2668" y="24765"/>
                  <a:pt x="1763" y="25063"/>
                </a:cubicBezTo>
                <a:cubicBezTo>
                  <a:pt x="1441" y="25170"/>
                  <a:pt x="2775" y="26194"/>
                  <a:pt x="2894" y="26742"/>
                </a:cubicBezTo>
                <a:cubicBezTo>
                  <a:pt x="3192" y="28063"/>
                  <a:pt x="1382" y="27659"/>
                  <a:pt x="3299" y="29516"/>
                </a:cubicBezTo>
                <a:cubicBezTo>
                  <a:pt x="3882" y="30076"/>
                  <a:pt x="4239" y="30111"/>
                  <a:pt x="4525" y="30123"/>
                </a:cubicBezTo>
                <a:cubicBezTo>
                  <a:pt x="6168" y="30195"/>
                  <a:pt x="6728" y="30945"/>
                  <a:pt x="6537" y="29968"/>
                </a:cubicBezTo>
                <a:cubicBezTo>
                  <a:pt x="6537" y="29957"/>
                  <a:pt x="6371" y="29837"/>
                  <a:pt x="6359" y="29814"/>
                </a:cubicBezTo>
                <a:cubicBezTo>
                  <a:pt x="6359" y="29814"/>
                  <a:pt x="6359" y="29802"/>
                  <a:pt x="6371" y="29790"/>
                </a:cubicBezTo>
                <a:cubicBezTo>
                  <a:pt x="6097" y="29599"/>
                  <a:pt x="5787" y="29421"/>
                  <a:pt x="5644" y="29135"/>
                </a:cubicBezTo>
                <a:cubicBezTo>
                  <a:pt x="5275" y="28397"/>
                  <a:pt x="6549" y="29337"/>
                  <a:pt x="6371" y="29790"/>
                </a:cubicBezTo>
                <a:cubicBezTo>
                  <a:pt x="6418" y="29826"/>
                  <a:pt x="6502" y="29921"/>
                  <a:pt x="6525" y="29957"/>
                </a:cubicBezTo>
                <a:cubicBezTo>
                  <a:pt x="6716" y="30076"/>
                  <a:pt x="7168" y="30254"/>
                  <a:pt x="7561" y="30504"/>
                </a:cubicBezTo>
                <a:cubicBezTo>
                  <a:pt x="8287" y="30980"/>
                  <a:pt x="9383" y="31957"/>
                  <a:pt x="9764" y="32242"/>
                </a:cubicBezTo>
                <a:cubicBezTo>
                  <a:pt x="10573" y="32874"/>
                  <a:pt x="11193" y="34052"/>
                  <a:pt x="11395" y="34481"/>
                </a:cubicBezTo>
                <a:cubicBezTo>
                  <a:pt x="11609" y="34945"/>
                  <a:pt x="12538" y="35267"/>
                  <a:pt x="12645" y="35219"/>
                </a:cubicBezTo>
                <a:cubicBezTo>
                  <a:pt x="13050" y="35040"/>
                  <a:pt x="14657" y="35791"/>
                  <a:pt x="14657" y="36064"/>
                </a:cubicBezTo>
                <a:cubicBezTo>
                  <a:pt x="14657" y="36291"/>
                  <a:pt x="15396" y="37374"/>
                  <a:pt x="15777" y="37386"/>
                </a:cubicBezTo>
                <a:cubicBezTo>
                  <a:pt x="16122" y="37410"/>
                  <a:pt x="17705" y="38172"/>
                  <a:pt x="17765" y="37707"/>
                </a:cubicBezTo>
                <a:cubicBezTo>
                  <a:pt x="17812" y="37338"/>
                  <a:pt x="19539" y="38255"/>
                  <a:pt x="20158" y="38708"/>
                </a:cubicBezTo>
                <a:cubicBezTo>
                  <a:pt x="20527" y="38981"/>
                  <a:pt x="20944" y="39172"/>
                  <a:pt x="21349" y="39398"/>
                </a:cubicBezTo>
                <a:cubicBezTo>
                  <a:pt x="24682" y="41148"/>
                  <a:pt x="23539" y="41803"/>
                  <a:pt x="25302" y="42839"/>
                </a:cubicBezTo>
                <a:cubicBezTo>
                  <a:pt x="26790" y="43696"/>
                  <a:pt x="27897" y="45232"/>
                  <a:pt x="29504" y="45994"/>
                </a:cubicBezTo>
                <a:cubicBezTo>
                  <a:pt x="29623" y="46054"/>
                  <a:pt x="29731" y="46161"/>
                  <a:pt x="29826" y="46232"/>
                </a:cubicBezTo>
                <a:cubicBezTo>
                  <a:pt x="31088" y="47363"/>
                  <a:pt x="32040" y="47125"/>
                  <a:pt x="32695" y="47732"/>
                </a:cubicBezTo>
                <a:cubicBezTo>
                  <a:pt x="33124" y="48125"/>
                  <a:pt x="33303" y="48364"/>
                  <a:pt x="34160" y="48709"/>
                </a:cubicBezTo>
                <a:cubicBezTo>
                  <a:pt x="38577" y="50411"/>
                  <a:pt x="38232" y="49899"/>
                  <a:pt x="38613" y="50376"/>
                </a:cubicBezTo>
                <a:cubicBezTo>
                  <a:pt x="38827" y="50626"/>
                  <a:pt x="38898" y="50673"/>
                  <a:pt x="39137" y="50697"/>
                </a:cubicBezTo>
                <a:cubicBezTo>
                  <a:pt x="40101" y="50769"/>
                  <a:pt x="41196" y="51102"/>
                  <a:pt x="42244" y="51304"/>
                </a:cubicBezTo>
                <a:cubicBezTo>
                  <a:pt x="42685" y="51388"/>
                  <a:pt x="43054" y="51673"/>
                  <a:pt x="43363" y="51947"/>
                </a:cubicBezTo>
                <a:cubicBezTo>
                  <a:pt x="43661" y="52209"/>
                  <a:pt x="44221" y="52126"/>
                  <a:pt x="44852" y="52364"/>
                </a:cubicBezTo>
                <a:cubicBezTo>
                  <a:pt x="45566" y="52638"/>
                  <a:pt x="44768" y="52709"/>
                  <a:pt x="45435" y="52840"/>
                </a:cubicBezTo>
                <a:cubicBezTo>
                  <a:pt x="45590" y="52864"/>
                  <a:pt x="45768" y="52876"/>
                  <a:pt x="45887" y="52912"/>
                </a:cubicBezTo>
                <a:cubicBezTo>
                  <a:pt x="47149" y="53376"/>
                  <a:pt x="47554" y="52757"/>
                  <a:pt x="47995" y="52971"/>
                </a:cubicBezTo>
                <a:cubicBezTo>
                  <a:pt x="49043" y="53483"/>
                  <a:pt x="49316" y="53150"/>
                  <a:pt x="50912" y="53578"/>
                </a:cubicBezTo>
                <a:cubicBezTo>
                  <a:pt x="51269" y="53674"/>
                  <a:pt x="51591" y="53876"/>
                  <a:pt x="51281" y="54031"/>
                </a:cubicBezTo>
                <a:cubicBezTo>
                  <a:pt x="50888" y="54209"/>
                  <a:pt x="48912" y="53352"/>
                  <a:pt x="50495" y="54531"/>
                </a:cubicBezTo>
                <a:cubicBezTo>
                  <a:pt x="50900" y="54829"/>
                  <a:pt x="51519" y="54983"/>
                  <a:pt x="52102" y="54936"/>
                </a:cubicBezTo>
                <a:cubicBezTo>
                  <a:pt x="53519" y="54793"/>
                  <a:pt x="54948" y="54626"/>
                  <a:pt x="55555" y="54114"/>
                </a:cubicBezTo>
                <a:cubicBezTo>
                  <a:pt x="55674" y="54019"/>
                  <a:pt x="55984" y="54031"/>
                  <a:pt x="56234" y="54007"/>
                </a:cubicBezTo>
                <a:cubicBezTo>
                  <a:pt x="56436" y="53995"/>
                  <a:pt x="56401" y="53888"/>
                  <a:pt x="56174" y="53828"/>
                </a:cubicBezTo>
                <a:cubicBezTo>
                  <a:pt x="55722" y="53709"/>
                  <a:pt x="55270" y="53698"/>
                  <a:pt x="55270" y="53543"/>
                </a:cubicBezTo>
                <a:cubicBezTo>
                  <a:pt x="55270" y="53459"/>
                  <a:pt x="55317" y="53376"/>
                  <a:pt x="55591" y="53400"/>
                </a:cubicBezTo>
                <a:cubicBezTo>
                  <a:pt x="55972" y="53424"/>
                  <a:pt x="56282" y="53364"/>
                  <a:pt x="56686" y="53412"/>
                </a:cubicBezTo>
                <a:cubicBezTo>
                  <a:pt x="55460" y="53066"/>
                  <a:pt x="56663" y="52733"/>
                  <a:pt x="57079" y="52650"/>
                </a:cubicBezTo>
                <a:cubicBezTo>
                  <a:pt x="57734" y="52531"/>
                  <a:pt x="57329" y="52126"/>
                  <a:pt x="57175" y="52043"/>
                </a:cubicBezTo>
                <a:cubicBezTo>
                  <a:pt x="56972" y="51923"/>
                  <a:pt x="56532" y="51828"/>
                  <a:pt x="56210" y="51733"/>
                </a:cubicBezTo>
                <a:cubicBezTo>
                  <a:pt x="55948" y="51650"/>
                  <a:pt x="55782" y="51697"/>
                  <a:pt x="55567" y="51673"/>
                </a:cubicBezTo>
                <a:cubicBezTo>
                  <a:pt x="55222" y="51650"/>
                  <a:pt x="55020" y="51685"/>
                  <a:pt x="55079" y="51816"/>
                </a:cubicBezTo>
                <a:cubicBezTo>
                  <a:pt x="55186" y="51912"/>
                  <a:pt x="55031" y="51923"/>
                  <a:pt x="55031" y="51923"/>
                </a:cubicBezTo>
                <a:cubicBezTo>
                  <a:pt x="55353" y="52174"/>
                  <a:pt x="55293" y="52221"/>
                  <a:pt x="54722" y="52174"/>
                </a:cubicBezTo>
                <a:cubicBezTo>
                  <a:pt x="54662" y="52162"/>
                  <a:pt x="54579" y="52138"/>
                  <a:pt x="54519" y="52114"/>
                </a:cubicBezTo>
                <a:cubicBezTo>
                  <a:pt x="54186" y="51983"/>
                  <a:pt x="54615" y="51959"/>
                  <a:pt x="54996" y="51923"/>
                </a:cubicBezTo>
                <a:cubicBezTo>
                  <a:pt x="55020" y="51923"/>
                  <a:pt x="55091" y="51697"/>
                  <a:pt x="55008" y="51673"/>
                </a:cubicBezTo>
                <a:cubicBezTo>
                  <a:pt x="53734" y="51340"/>
                  <a:pt x="53436" y="51364"/>
                  <a:pt x="53079" y="51423"/>
                </a:cubicBezTo>
                <a:cubicBezTo>
                  <a:pt x="52984" y="51435"/>
                  <a:pt x="52817" y="51423"/>
                  <a:pt x="52769" y="51364"/>
                </a:cubicBezTo>
                <a:cubicBezTo>
                  <a:pt x="52674" y="51221"/>
                  <a:pt x="53067" y="51281"/>
                  <a:pt x="53746" y="51126"/>
                </a:cubicBezTo>
                <a:cubicBezTo>
                  <a:pt x="54091" y="51042"/>
                  <a:pt x="54043" y="50840"/>
                  <a:pt x="54412" y="50745"/>
                </a:cubicBezTo>
                <a:cubicBezTo>
                  <a:pt x="55150" y="50554"/>
                  <a:pt x="53769" y="50161"/>
                  <a:pt x="54996" y="49959"/>
                </a:cubicBezTo>
                <a:cubicBezTo>
                  <a:pt x="56293" y="49733"/>
                  <a:pt x="55353" y="49018"/>
                  <a:pt x="57091" y="49304"/>
                </a:cubicBezTo>
                <a:cubicBezTo>
                  <a:pt x="57401" y="49364"/>
                  <a:pt x="59461" y="49209"/>
                  <a:pt x="59984" y="49078"/>
                </a:cubicBezTo>
                <a:cubicBezTo>
                  <a:pt x="63354" y="48173"/>
                  <a:pt x="64723" y="48911"/>
                  <a:pt x="70831" y="49959"/>
                </a:cubicBezTo>
                <a:cubicBezTo>
                  <a:pt x="71331" y="50030"/>
                  <a:pt x="71831" y="49590"/>
                  <a:pt x="71022" y="49471"/>
                </a:cubicBezTo>
                <a:cubicBezTo>
                  <a:pt x="68807" y="49126"/>
                  <a:pt x="68938" y="49245"/>
                  <a:pt x="68890" y="49030"/>
                </a:cubicBezTo>
                <a:cubicBezTo>
                  <a:pt x="68890" y="49018"/>
                  <a:pt x="69021" y="49006"/>
                  <a:pt x="69093" y="49006"/>
                </a:cubicBezTo>
                <a:cubicBezTo>
                  <a:pt x="69962" y="49054"/>
                  <a:pt x="70021" y="49090"/>
                  <a:pt x="70081" y="49006"/>
                </a:cubicBezTo>
                <a:cubicBezTo>
                  <a:pt x="70307" y="48745"/>
                  <a:pt x="67569" y="48506"/>
                  <a:pt x="67354" y="48423"/>
                </a:cubicBezTo>
                <a:cubicBezTo>
                  <a:pt x="66723" y="48221"/>
                  <a:pt x="66473" y="48328"/>
                  <a:pt x="66140" y="48471"/>
                </a:cubicBezTo>
                <a:cubicBezTo>
                  <a:pt x="65830" y="48590"/>
                  <a:pt x="64402" y="48602"/>
                  <a:pt x="62699" y="47971"/>
                </a:cubicBezTo>
                <a:cubicBezTo>
                  <a:pt x="62354" y="47602"/>
                  <a:pt x="60973" y="47244"/>
                  <a:pt x="61687" y="47232"/>
                </a:cubicBezTo>
                <a:cubicBezTo>
                  <a:pt x="63294" y="47185"/>
                  <a:pt x="63830" y="47232"/>
                  <a:pt x="64711" y="47363"/>
                </a:cubicBezTo>
                <a:cubicBezTo>
                  <a:pt x="66295" y="47554"/>
                  <a:pt x="66176" y="47423"/>
                  <a:pt x="67057" y="47673"/>
                </a:cubicBezTo>
                <a:cubicBezTo>
                  <a:pt x="67676" y="47840"/>
                  <a:pt x="67700" y="47423"/>
                  <a:pt x="69057" y="47542"/>
                </a:cubicBezTo>
                <a:cubicBezTo>
                  <a:pt x="69998" y="47613"/>
                  <a:pt x="70760" y="47506"/>
                  <a:pt x="72629" y="46851"/>
                </a:cubicBezTo>
                <a:cubicBezTo>
                  <a:pt x="73403" y="46589"/>
                  <a:pt x="74474" y="46744"/>
                  <a:pt x="74272" y="46435"/>
                </a:cubicBezTo>
                <a:cubicBezTo>
                  <a:pt x="73819" y="45744"/>
                  <a:pt x="73403" y="46101"/>
                  <a:pt x="74486" y="45458"/>
                </a:cubicBezTo>
                <a:cubicBezTo>
                  <a:pt x="74605" y="45387"/>
                  <a:pt x="74665" y="45304"/>
                  <a:pt x="74820" y="45244"/>
                </a:cubicBezTo>
                <a:cubicBezTo>
                  <a:pt x="75320" y="45077"/>
                  <a:pt x="76391" y="45185"/>
                  <a:pt x="76653" y="45220"/>
                </a:cubicBezTo>
                <a:cubicBezTo>
                  <a:pt x="77546" y="45375"/>
                  <a:pt x="78594" y="45327"/>
                  <a:pt x="79570" y="45363"/>
                </a:cubicBezTo>
                <a:cubicBezTo>
                  <a:pt x="80928" y="45411"/>
                  <a:pt x="82702" y="44696"/>
                  <a:pt x="83071" y="44387"/>
                </a:cubicBezTo>
                <a:cubicBezTo>
                  <a:pt x="83595" y="43946"/>
                  <a:pt x="85011" y="44387"/>
                  <a:pt x="85916" y="43994"/>
                </a:cubicBezTo>
                <a:cubicBezTo>
                  <a:pt x="87095" y="43482"/>
                  <a:pt x="87655" y="43815"/>
                  <a:pt x="88095" y="43720"/>
                </a:cubicBezTo>
                <a:cubicBezTo>
                  <a:pt x="89393" y="43446"/>
                  <a:pt x="89440" y="43815"/>
                  <a:pt x="92096" y="43387"/>
                </a:cubicBezTo>
                <a:cubicBezTo>
                  <a:pt x="92703" y="43280"/>
                  <a:pt x="92822" y="42863"/>
                  <a:pt x="91215" y="42839"/>
                </a:cubicBezTo>
                <a:cubicBezTo>
                  <a:pt x="88571" y="42768"/>
                  <a:pt x="90048" y="41767"/>
                  <a:pt x="88178" y="42113"/>
                </a:cubicBezTo>
                <a:cubicBezTo>
                  <a:pt x="87583" y="42220"/>
                  <a:pt x="87285" y="42172"/>
                  <a:pt x="87262" y="42113"/>
                </a:cubicBezTo>
                <a:cubicBezTo>
                  <a:pt x="87226" y="42006"/>
                  <a:pt x="87774" y="41946"/>
                  <a:pt x="88131" y="41803"/>
                </a:cubicBezTo>
                <a:cubicBezTo>
                  <a:pt x="89369" y="41291"/>
                  <a:pt x="90845" y="41065"/>
                  <a:pt x="92298" y="40720"/>
                </a:cubicBezTo>
                <a:cubicBezTo>
                  <a:pt x="92334" y="40708"/>
                  <a:pt x="92310" y="40696"/>
                  <a:pt x="92381" y="40636"/>
                </a:cubicBezTo>
                <a:cubicBezTo>
                  <a:pt x="92441" y="40601"/>
                  <a:pt x="92310" y="40541"/>
                  <a:pt x="92215" y="40553"/>
                </a:cubicBezTo>
                <a:close/>
                <a:moveTo>
                  <a:pt x="4704" y="9442"/>
                </a:moveTo>
                <a:cubicBezTo>
                  <a:pt x="4644" y="9002"/>
                  <a:pt x="4978" y="9525"/>
                  <a:pt x="4966" y="9668"/>
                </a:cubicBezTo>
                <a:cubicBezTo>
                  <a:pt x="4966" y="9775"/>
                  <a:pt x="4728" y="9621"/>
                  <a:pt x="4704" y="9442"/>
                </a:cubicBezTo>
                <a:close/>
                <a:moveTo>
                  <a:pt x="25278" y="20705"/>
                </a:moveTo>
                <a:cubicBezTo>
                  <a:pt x="25242" y="20670"/>
                  <a:pt x="25206" y="20622"/>
                  <a:pt x="25182" y="20598"/>
                </a:cubicBezTo>
                <a:cubicBezTo>
                  <a:pt x="25218" y="20634"/>
                  <a:pt x="25254" y="20670"/>
                  <a:pt x="25278" y="20705"/>
                </a:cubicBezTo>
                <a:cubicBezTo>
                  <a:pt x="25325" y="20765"/>
                  <a:pt x="25373" y="20824"/>
                  <a:pt x="25373" y="20824"/>
                </a:cubicBezTo>
                <a:cubicBezTo>
                  <a:pt x="25337" y="20789"/>
                  <a:pt x="25313" y="20753"/>
                  <a:pt x="25278" y="20705"/>
                </a:cubicBezTo>
                <a:close/>
                <a:moveTo>
                  <a:pt x="54686" y="33981"/>
                </a:moveTo>
                <a:lnTo>
                  <a:pt x="54650" y="34005"/>
                </a:lnTo>
                <a:close/>
                <a:moveTo>
                  <a:pt x="54579" y="34207"/>
                </a:moveTo>
                <a:cubicBezTo>
                  <a:pt x="54603" y="34147"/>
                  <a:pt x="54615" y="34076"/>
                  <a:pt x="54639" y="34005"/>
                </a:cubicBezTo>
                <a:cubicBezTo>
                  <a:pt x="54650" y="34005"/>
                  <a:pt x="54615" y="34112"/>
                  <a:pt x="54579" y="34207"/>
                </a:cubicBezTo>
                <a:close/>
                <a:moveTo>
                  <a:pt x="54519" y="34362"/>
                </a:moveTo>
                <a:cubicBezTo>
                  <a:pt x="54508" y="34386"/>
                  <a:pt x="54496" y="34409"/>
                  <a:pt x="54496" y="34433"/>
                </a:cubicBezTo>
                <a:cubicBezTo>
                  <a:pt x="54508" y="34409"/>
                  <a:pt x="54519" y="34386"/>
                  <a:pt x="54519" y="34362"/>
                </a:cubicBezTo>
                <a:close/>
                <a:moveTo>
                  <a:pt x="53817" y="36207"/>
                </a:moveTo>
                <a:cubicBezTo>
                  <a:pt x="53710" y="36207"/>
                  <a:pt x="53460" y="36148"/>
                  <a:pt x="53412" y="36052"/>
                </a:cubicBezTo>
                <a:cubicBezTo>
                  <a:pt x="53365" y="35945"/>
                  <a:pt x="53424" y="36005"/>
                  <a:pt x="53650" y="35886"/>
                </a:cubicBezTo>
                <a:cubicBezTo>
                  <a:pt x="53353" y="35683"/>
                  <a:pt x="53365" y="35564"/>
                  <a:pt x="53281" y="35160"/>
                </a:cubicBezTo>
                <a:cubicBezTo>
                  <a:pt x="53257" y="35064"/>
                  <a:pt x="53472" y="35088"/>
                  <a:pt x="53626" y="35088"/>
                </a:cubicBezTo>
                <a:cubicBezTo>
                  <a:pt x="53626" y="35088"/>
                  <a:pt x="53626" y="35088"/>
                  <a:pt x="53626" y="35076"/>
                </a:cubicBezTo>
                <a:cubicBezTo>
                  <a:pt x="53484" y="35064"/>
                  <a:pt x="53400" y="35017"/>
                  <a:pt x="53400" y="34957"/>
                </a:cubicBezTo>
                <a:cubicBezTo>
                  <a:pt x="53412" y="34659"/>
                  <a:pt x="54222" y="35588"/>
                  <a:pt x="53650" y="35898"/>
                </a:cubicBezTo>
                <a:cubicBezTo>
                  <a:pt x="53865" y="36041"/>
                  <a:pt x="54174" y="36183"/>
                  <a:pt x="53817" y="36207"/>
                </a:cubicBezTo>
                <a:close/>
                <a:moveTo>
                  <a:pt x="55496" y="35302"/>
                </a:moveTo>
                <a:cubicBezTo>
                  <a:pt x="55662" y="35290"/>
                  <a:pt x="55710" y="35219"/>
                  <a:pt x="55496" y="35112"/>
                </a:cubicBezTo>
                <a:cubicBezTo>
                  <a:pt x="55710" y="35219"/>
                  <a:pt x="55662" y="35290"/>
                  <a:pt x="55496" y="35302"/>
                </a:cubicBezTo>
                <a:close/>
                <a:moveTo>
                  <a:pt x="52531" y="48887"/>
                </a:moveTo>
                <a:cubicBezTo>
                  <a:pt x="52019" y="48852"/>
                  <a:pt x="51757" y="48733"/>
                  <a:pt x="52257" y="48602"/>
                </a:cubicBezTo>
                <a:cubicBezTo>
                  <a:pt x="52888" y="48614"/>
                  <a:pt x="53269" y="48935"/>
                  <a:pt x="52531" y="48887"/>
                </a:cubicBezTo>
                <a:close/>
                <a:moveTo>
                  <a:pt x="53531" y="53852"/>
                </a:moveTo>
                <a:cubicBezTo>
                  <a:pt x="53829" y="53638"/>
                  <a:pt x="54329" y="53578"/>
                  <a:pt x="54519" y="53686"/>
                </a:cubicBezTo>
                <a:cubicBezTo>
                  <a:pt x="54615" y="53733"/>
                  <a:pt x="54758" y="53817"/>
                  <a:pt x="54734" y="53828"/>
                </a:cubicBezTo>
                <a:cubicBezTo>
                  <a:pt x="54496" y="53912"/>
                  <a:pt x="54317" y="54019"/>
                  <a:pt x="53841" y="53983"/>
                </a:cubicBezTo>
                <a:cubicBezTo>
                  <a:pt x="53722" y="53948"/>
                  <a:pt x="53484" y="53888"/>
                  <a:pt x="53531" y="53852"/>
                </a:cubicBezTo>
                <a:close/>
                <a:moveTo>
                  <a:pt x="60377" y="33183"/>
                </a:moveTo>
                <a:cubicBezTo>
                  <a:pt x="61556" y="33314"/>
                  <a:pt x="61497" y="33195"/>
                  <a:pt x="62080" y="33219"/>
                </a:cubicBezTo>
                <a:cubicBezTo>
                  <a:pt x="61794" y="33326"/>
                  <a:pt x="61973" y="33302"/>
                  <a:pt x="61401" y="33314"/>
                </a:cubicBezTo>
                <a:cubicBezTo>
                  <a:pt x="59651" y="33588"/>
                  <a:pt x="61461" y="33707"/>
                  <a:pt x="60794" y="33897"/>
                </a:cubicBezTo>
                <a:cubicBezTo>
                  <a:pt x="60663" y="33945"/>
                  <a:pt x="60461" y="33826"/>
                  <a:pt x="60461" y="33766"/>
                </a:cubicBezTo>
                <a:cubicBezTo>
                  <a:pt x="60461" y="33719"/>
                  <a:pt x="60568" y="33683"/>
                  <a:pt x="60580" y="33636"/>
                </a:cubicBezTo>
                <a:cubicBezTo>
                  <a:pt x="60592" y="33564"/>
                  <a:pt x="60520" y="33493"/>
                  <a:pt x="60306" y="33445"/>
                </a:cubicBezTo>
                <a:cubicBezTo>
                  <a:pt x="59746" y="33338"/>
                  <a:pt x="60032" y="33147"/>
                  <a:pt x="60377" y="33183"/>
                </a:cubicBezTo>
                <a:close/>
                <a:moveTo>
                  <a:pt x="56877" y="46994"/>
                </a:moveTo>
                <a:cubicBezTo>
                  <a:pt x="56305" y="47054"/>
                  <a:pt x="55889" y="46828"/>
                  <a:pt x="54900" y="46244"/>
                </a:cubicBezTo>
                <a:cubicBezTo>
                  <a:pt x="54769" y="46161"/>
                  <a:pt x="55043" y="46042"/>
                  <a:pt x="55317" y="46113"/>
                </a:cubicBezTo>
                <a:cubicBezTo>
                  <a:pt x="55984" y="46292"/>
                  <a:pt x="56639" y="46482"/>
                  <a:pt x="57365" y="46589"/>
                </a:cubicBezTo>
                <a:cubicBezTo>
                  <a:pt x="57425" y="46601"/>
                  <a:pt x="57472" y="46637"/>
                  <a:pt x="57520" y="46661"/>
                </a:cubicBezTo>
                <a:cubicBezTo>
                  <a:pt x="57853" y="46863"/>
                  <a:pt x="57317" y="46935"/>
                  <a:pt x="56877" y="46994"/>
                </a:cubicBezTo>
                <a:close/>
                <a:moveTo>
                  <a:pt x="58925" y="40898"/>
                </a:moveTo>
                <a:cubicBezTo>
                  <a:pt x="58699" y="40839"/>
                  <a:pt x="58556" y="40767"/>
                  <a:pt x="58508" y="40732"/>
                </a:cubicBezTo>
                <a:cubicBezTo>
                  <a:pt x="58460" y="40696"/>
                  <a:pt x="58413" y="40672"/>
                  <a:pt x="58353" y="40660"/>
                </a:cubicBezTo>
                <a:cubicBezTo>
                  <a:pt x="58175" y="40684"/>
                  <a:pt x="58329" y="40684"/>
                  <a:pt x="57556" y="40660"/>
                </a:cubicBezTo>
                <a:cubicBezTo>
                  <a:pt x="57472" y="40529"/>
                  <a:pt x="57365" y="40398"/>
                  <a:pt x="57329" y="40267"/>
                </a:cubicBezTo>
                <a:cubicBezTo>
                  <a:pt x="57258" y="40053"/>
                  <a:pt x="58294" y="40184"/>
                  <a:pt x="58294" y="40422"/>
                </a:cubicBezTo>
                <a:cubicBezTo>
                  <a:pt x="58294" y="40505"/>
                  <a:pt x="58139" y="40601"/>
                  <a:pt x="58496" y="40696"/>
                </a:cubicBezTo>
                <a:cubicBezTo>
                  <a:pt x="58484" y="40696"/>
                  <a:pt x="58496" y="40708"/>
                  <a:pt x="58508" y="40732"/>
                </a:cubicBezTo>
                <a:cubicBezTo>
                  <a:pt x="58627" y="40779"/>
                  <a:pt x="58746" y="40839"/>
                  <a:pt x="58925" y="40898"/>
                </a:cubicBezTo>
                <a:cubicBezTo>
                  <a:pt x="59199" y="40982"/>
                  <a:pt x="59603" y="41065"/>
                  <a:pt x="60115" y="41113"/>
                </a:cubicBezTo>
                <a:cubicBezTo>
                  <a:pt x="59532" y="41065"/>
                  <a:pt x="59175" y="40982"/>
                  <a:pt x="58925" y="40898"/>
                </a:cubicBezTo>
                <a:close/>
                <a:moveTo>
                  <a:pt x="61449" y="42089"/>
                </a:moveTo>
                <a:cubicBezTo>
                  <a:pt x="61473" y="42065"/>
                  <a:pt x="61485" y="42053"/>
                  <a:pt x="61485" y="42053"/>
                </a:cubicBezTo>
                <a:cubicBezTo>
                  <a:pt x="61473" y="42065"/>
                  <a:pt x="61461" y="42077"/>
                  <a:pt x="61449" y="42089"/>
                </a:cubicBezTo>
                <a:close/>
                <a:moveTo>
                  <a:pt x="68224" y="43708"/>
                </a:moveTo>
                <a:cubicBezTo>
                  <a:pt x="68200" y="43708"/>
                  <a:pt x="68176" y="43708"/>
                  <a:pt x="68009" y="43708"/>
                </a:cubicBezTo>
                <a:cubicBezTo>
                  <a:pt x="68176" y="43708"/>
                  <a:pt x="68188" y="43708"/>
                  <a:pt x="68224" y="43708"/>
                </a:cubicBezTo>
                <a:cubicBezTo>
                  <a:pt x="68247" y="43708"/>
                  <a:pt x="68271" y="43708"/>
                  <a:pt x="68521" y="43732"/>
                </a:cubicBezTo>
                <a:cubicBezTo>
                  <a:pt x="68295" y="43708"/>
                  <a:pt x="68247" y="43708"/>
                  <a:pt x="68224" y="43708"/>
                </a:cubicBezTo>
                <a:close/>
                <a:moveTo>
                  <a:pt x="67950" y="43708"/>
                </a:moveTo>
                <a:lnTo>
                  <a:pt x="67985" y="43708"/>
                </a:lnTo>
                <a:close/>
                <a:moveTo>
                  <a:pt x="86214" y="40482"/>
                </a:moveTo>
                <a:cubicBezTo>
                  <a:pt x="85738" y="40482"/>
                  <a:pt x="85892" y="40363"/>
                  <a:pt x="86071" y="40029"/>
                </a:cubicBezTo>
                <a:cubicBezTo>
                  <a:pt x="86071" y="40029"/>
                  <a:pt x="86166" y="39993"/>
                  <a:pt x="86178" y="40005"/>
                </a:cubicBezTo>
                <a:cubicBezTo>
                  <a:pt x="86440" y="40065"/>
                  <a:pt x="86988" y="39982"/>
                  <a:pt x="87012" y="40172"/>
                </a:cubicBezTo>
                <a:cubicBezTo>
                  <a:pt x="87024" y="40327"/>
                  <a:pt x="86893" y="40470"/>
                  <a:pt x="86214" y="4048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4" name="Shape 11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5" name="Shape 115"/>
        <p:cNvGrpSpPr/>
        <p:nvPr/>
      </p:nvGrpSpPr>
      <p:grpSpPr>
        <a:xfrm>
          <a:off x="0" y="0"/>
          <a:ext cx="0" cy="0"/>
          <a:chOff x="0" y="0"/>
          <a:chExt cx="0" cy="0"/>
        </a:xfrm>
      </p:grpSpPr>
      <p:pic>
        <p:nvPicPr>
          <p:cNvPr id="116" name="Google Shape;116;p25"/>
          <p:cNvPicPr preferRelativeResize="0"/>
          <p:nvPr/>
        </p:nvPicPr>
        <p:blipFill>
          <a:blip r:embed="rId2">
            <a:alphaModFix amt="30000"/>
          </a:blip>
          <a:stretch>
            <a:fillRect/>
          </a:stretch>
        </p:blipFill>
        <p:spPr>
          <a:xfrm>
            <a:off x="0" y="0"/>
            <a:ext cx="9144003" cy="5143522"/>
          </a:xfrm>
          <a:prstGeom prst="rect">
            <a:avLst/>
          </a:prstGeom>
          <a:noFill/>
          <a:ln>
            <a:noFill/>
          </a:ln>
        </p:spPr>
      </p:pic>
      <p:sp>
        <p:nvSpPr>
          <p:cNvPr id="117" name="Google Shape;117;p2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8" name="Google Shape;118;p25"/>
          <p:cNvSpPr txBox="1"/>
          <p:nvPr>
            <p:ph idx="1" type="subTitle"/>
          </p:nvPr>
        </p:nvSpPr>
        <p:spPr>
          <a:xfrm>
            <a:off x="720000" y="2275625"/>
            <a:ext cx="2305500" cy="6123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9" name="Google Shape;119;p25"/>
          <p:cNvSpPr txBox="1"/>
          <p:nvPr>
            <p:ph idx="2" type="subTitle"/>
          </p:nvPr>
        </p:nvSpPr>
        <p:spPr>
          <a:xfrm>
            <a:off x="3419271" y="2275625"/>
            <a:ext cx="2305500" cy="6123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0" name="Google Shape;120;p25"/>
          <p:cNvSpPr txBox="1"/>
          <p:nvPr>
            <p:ph idx="3" type="subTitle"/>
          </p:nvPr>
        </p:nvSpPr>
        <p:spPr>
          <a:xfrm>
            <a:off x="720000" y="3937625"/>
            <a:ext cx="2305500" cy="6123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1" name="Google Shape;121;p25"/>
          <p:cNvSpPr txBox="1"/>
          <p:nvPr>
            <p:ph idx="4" type="subTitle"/>
          </p:nvPr>
        </p:nvSpPr>
        <p:spPr>
          <a:xfrm>
            <a:off x="3419271" y="3937625"/>
            <a:ext cx="2305500" cy="6123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2" name="Google Shape;122;p25"/>
          <p:cNvSpPr txBox="1"/>
          <p:nvPr>
            <p:ph idx="5" type="subTitle"/>
          </p:nvPr>
        </p:nvSpPr>
        <p:spPr>
          <a:xfrm>
            <a:off x="6118549" y="2275625"/>
            <a:ext cx="2305500" cy="6123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3" name="Google Shape;123;p25"/>
          <p:cNvSpPr txBox="1"/>
          <p:nvPr>
            <p:ph idx="6" type="subTitle"/>
          </p:nvPr>
        </p:nvSpPr>
        <p:spPr>
          <a:xfrm>
            <a:off x="6118549" y="3937625"/>
            <a:ext cx="2305500" cy="6123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4" name="Google Shape;124;p25"/>
          <p:cNvSpPr txBox="1"/>
          <p:nvPr>
            <p:ph hasCustomPrompt="1" idx="7" type="title"/>
          </p:nvPr>
        </p:nvSpPr>
        <p:spPr>
          <a:xfrm>
            <a:off x="818402" y="1344783"/>
            <a:ext cx="734700" cy="447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None/>
              <a:defRPr sz="25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5" name="Google Shape;125;p25"/>
          <p:cNvSpPr txBox="1"/>
          <p:nvPr>
            <p:ph hasCustomPrompt="1" idx="8" type="title"/>
          </p:nvPr>
        </p:nvSpPr>
        <p:spPr>
          <a:xfrm>
            <a:off x="818402" y="3006791"/>
            <a:ext cx="734700" cy="447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None/>
              <a:defRPr sz="25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6" name="Google Shape;126;p25"/>
          <p:cNvSpPr txBox="1"/>
          <p:nvPr>
            <p:ph hasCustomPrompt="1" idx="9" type="title"/>
          </p:nvPr>
        </p:nvSpPr>
        <p:spPr>
          <a:xfrm>
            <a:off x="3517677" y="1344783"/>
            <a:ext cx="734700" cy="447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None/>
              <a:defRPr sz="25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7" name="Google Shape;127;p25"/>
          <p:cNvSpPr txBox="1"/>
          <p:nvPr>
            <p:ph hasCustomPrompt="1" idx="13" type="title"/>
          </p:nvPr>
        </p:nvSpPr>
        <p:spPr>
          <a:xfrm>
            <a:off x="3517677" y="3006791"/>
            <a:ext cx="734700" cy="447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None/>
              <a:defRPr sz="25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8" name="Google Shape;128;p25"/>
          <p:cNvSpPr txBox="1"/>
          <p:nvPr>
            <p:ph hasCustomPrompt="1" idx="14" type="title"/>
          </p:nvPr>
        </p:nvSpPr>
        <p:spPr>
          <a:xfrm>
            <a:off x="6216952" y="1344783"/>
            <a:ext cx="734700" cy="447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None/>
              <a:defRPr sz="25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9" name="Google Shape;129;p25"/>
          <p:cNvSpPr txBox="1"/>
          <p:nvPr>
            <p:ph hasCustomPrompt="1" idx="15" type="title"/>
          </p:nvPr>
        </p:nvSpPr>
        <p:spPr>
          <a:xfrm>
            <a:off x="6216952" y="3006791"/>
            <a:ext cx="734700" cy="447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None/>
              <a:defRPr sz="25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0" name="Google Shape;130;p25"/>
          <p:cNvSpPr txBox="1"/>
          <p:nvPr>
            <p:ph idx="16" type="subTitle"/>
          </p:nvPr>
        </p:nvSpPr>
        <p:spPr>
          <a:xfrm>
            <a:off x="720000" y="1980375"/>
            <a:ext cx="2305500" cy="3945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1" name="Google Shape;131;p25"/>
          <p:cNvSpPr txBox="1"/>
          <p:nvPr>
            <p:ph idx="17" type="subTitle"/>
          </p:nvPr>
        </p:nvSpPr>
        <p:spPr>
          <a:xfrm>
            <a:off x="3419275" y="1980375"/>
            <a:ext cx="2305500" cy="3945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2" name="Google Shape;132;p25"/>
          <p:cNvSpPr txBox="1"/>
          <p:nvPr>
            <p:ph idx="18" type="subTitle"/>
          </p:nvPr>
        </p:nvSpPr>
        <p:spPr>
          <a:xfrm>
            <a:off x="6118550" y="1980375"/>
            <a:ext cx="2305500" cy="3945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3" name="Google Shape;133;p25"/>
          <p:cNvSpPr txBox="1"/>
          <p:nvPr>
            <p:ph idx="19" type="subTitle"/>
          </p:nvPr>
        </p:nvSpPr>
        <p:spPr>
          <a:xfrm>
            <a:off x="720000" y="3642450"/>
            <a:ext cx="2305500" cy="3945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 name="Google Shape;134;p25"/>
          <p:cNvSpPr txBox="1"/>
          <p:nvPr>
            <p:ph idx="20" type="subTitle"/>
          </p:nvPr>
        </p:nvSpPr>
        <p:spPr>
          <a:xfrm>
            <a:off x="3419275" y="3642450"/>
            <a:ext cx="2305500" cy="3945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25"/>
          <p:cNvSpPr txBox="1"/>
          <p:nvPr>
            <p:ph idx="21" type="subTitle"/>
          </p:nvPr>
        </p:nvSpPr>
        <p:spPr>
          <a:xfrm>
            <a:off x="6118550" y="3642450"/>
            <a:ext cx="2305500" cy="3945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25"/>
          <p:cNvSpPr/>
          <p:nvPr/>
        </p:nvSpPr>
        <p:spPr>
          <a:xfrm rot="-3283787">
            <a:off x="8125025" y="3750439"/>
            <a:ext cx="1900994" cy="1040429"/>
          </a:xfrm>
          <a:custGeom>
            <a:rect b="b" l="l" r="r" t="t"/>
            <a:pathLst>
              <a:path extrusionOk="0" h="66846" w="122136">
                <a:moveTo>
                  <a:pt x="102252" y="2301"/>
                </a:moveTo>
                <a:cubicBezTo>
                  <a:pt x="102251" y="2302"/>
                  <a:pt x="102240" y="2313"/>
                  <a:pt x="102240" y="2313"/>
                </a:cubicBezTo>
                <a:cubicBezTo>
                  <a:pt x="102240" y="2325"/>
                  <a:pt x="102240" y="2325"/>
                  <a:pt x="102228" y="2325"/>
                </a:cubicBezTo>
                <a:lnTo>
                  <a:pt x="102216" y="2325"/>
                </a:lnTo>
                <a:cubicBezTo>
                  <a:pt x="102228" y="2313"/>
                  <a:pt x="102240" y="2313"/>
                  <a:pt x="102252" y="2301"/>
                </a:cubicBezTo>
                <a:close/>
                <a:moveTo>
                  <a:pt x="101883" y="6397"/>
                </a:moveTo>
                <a:lnTo>
                  <a:pt x="101883" y="6397"/>
                </a:lnTo>
                <a:cubicBezTo>
                  <a:pt x="101883" y="6397"/>
                  <a:pt x="101895" y="6409"/>
                  <a:pt x="101895" y="6409"/>
                </a:cubicBezTo>
                <a:cubicBezTo>
                  <a:pt x="101895" y="6409"/>
                  <a:pt x="101895" y="6421"/>
                  <a:pt x="101895" y="6421"/>
                </a:cubicBezTo>
                <a:cubicBezTo>
                  <a:pt x="101883" y="6409"/>
                  <a:pt x="101883" y="6397"/>
                  <a:pt x="101883" y="6397"/>
                </a:cubicBezTo>
                <a:close/>
                <a:moveTo>
                  <a:pt x="104050" y="6600"/>
                </a:moveTo>
                <a:cubicBezTo>
                  <a:pt x="104050" y="6612"/>
                  <a:pt x="104050" y="6623"/>
                  <a:pt x="104038" y="6635"/>
                </a:cubicBezTo>
                <a:cubicBezTo>
                  <a:pt x="104038" y="6623"/>
                  <a:pt x="104026" y="6623"/>
                  <a:pt x="104014" y="6612"/>
                </a:cubicBezTo>
                <a:cubicBezTo>
                  <a:pt x="104026" y="6612"/>
                  <a:pt x="104038" y="6600"/>
                  <a:pt x="104050" y="6600"/>
                </a:cubicBezTo>
                <a:close/>
                <a:moveTo>
                  <a:pt x="99097" y="6862"/>
                </a:moveTo>
                <a:cubicBezTo>
                  <a:pt x="99097" y="6885"/>
                  <a:pt x="99109" y="6909"/>
                  <a:pt x="99109" y="6933"/>
                </a:cubicBezTo>
                <a:cubicBezTo>
                  <a:pt x="99073" y="6945"/>
                  <a:pt x="99025" y="6957"/>
                  <a:pt x="98990" y="6969"/>
                </a:cubicBezTo>
                <a:cubicBezTo>
                  <a:pt x="99025" y="6933"/>
                  <a:pt x="99061" y="6897"/>
                  <a:pt x="99097" y="6862"/>
                </a:cubicBezTo>
                <a:close/>
                <a:moveTo>
                  <a:pt x="102966" y="7766"/>
                </a:moveTo>
                <a:cubicBezTo>
                  <a:pt x="102966" y="7778"/>
                  <a:pt x="102966" y="7778"/>
                  <a:pt x="102966" y="7778"/>
                </a:cubicBezTo>
                <a:cubicBezTo>
                  <a:pt x="102966" y="7778"/>
                  <a:pt x="102954" y="7790"/>
                  <a:pt x="102954" y="7790"/>
                </a:cubicBezTo>
                <a:lnTo>
                  <a:pt x="102966" y="7766"/>
                </a:lnTo>
                <a:close/>
                <a:moveTo>
                  <a:pt x="97608" y="7862"/>
                </a:moveTo>
                <a:cubicBezTo>
                  <a:pt x="97608" y="7874"/>
                  <a:pt x="97596" y="7874"/>
                  <a:pt x="97596" y="7885"/>
                </a:cubicBezTo>
                <a:cubicBezTo>
                  <a:pt x="97596" y="7885"/>
                  <a:pt x="97596" y="7874"/>
                  <a:pt x="97585" y="7874"/>
                </a:cubicBezTo>
                <a:cubicBezTo>
                  <a:pt x="97596" y="7874"/>
                  <a:pt x="97608" y="7862"/>
                  <a:pt x="97608" y="7862"/>
                </a:cubicBezTo>
                <a:close/>
                <a:moveTo>
                  <a:pt x="113944" y="8374"/>
                </a:moveTo>
                <a:cubicBezTo>
                  <a:pt x="113956" y="8409"/>
                  <a:pt x="113956" y="8445"/>
                  <a:pt x="113956" y="8469"/>
                </a:cubicBezTo>
                <a:cubicBezTo>
                  <a:pt x="113991" y="8481"/>
                  <a:pt x="114027" y="8481"/>
                  <a:pt x="114051" y="8493"/>
                </a:cubicBezTo>
                <a:cubicBezTo>
                  <a:pt x="113956" y="8517"/>
                  <a:pt x="113860" y="8540"/>
                  <a:pt x="113765" y="8552"/>
                </a:cubicBezTo>
                <a:cubicBezTo>
                  <a:pt x="113825" y="8528"/>
                  <a:pt x="113884" y="8481"/>
                  <a:pt x="113920" y="8409"/>
                </a:cubicBezTo>
                <a:lnTo>
                  <a:pt x="113944" y="8374"/>
                </a:lnTo>
                <a:close/>
                <a:moveTo>
                  <a:pt x="108872" y="8612"/>
                </a:moveTo>
                <a:lnTo>
                  <a:pt x="108872" y="8624"/>
                </a:lnTo>
                <a:cubicBezTo>
                  <a:pt x="108860" y="8612"/>
                  <a:pt x="108860" y="8612"/>
                  <a:pt x="108848" y="8612"/>
                </a:cubicBezTo>
                <a:close/>
                <a:moveTo>
                  <a:pt x="113670" y="8588"/>
                </a:moveTo>
                <a:lnTo>
                  <a:pt x="113670" y="8588"/>
                </a:lnTo>
                <a:cubicBezTo>
                  <a:pt x="113610" y="8636"/>
                  <a:pt x="113563" y="8683"/>
                  <a:pt x="113539" y="8731"/>
                </a:cubicBezTo>
                <a:cubicBezTo>
                  <a:pt x="113515" y="8695"/>
                  <a:pt x="113503" y="8647"/>
                  <a:pt x="113503" y="8600"/>
                </a:cubicBezTo>
                <a:cubicBezTo>
                  <a:pt x="113563" y="8600"/>
                  <a:pt x="113622" y="8600"/>
                  <a:pt x="113670" y="8588"/>
                </a:cubicBezTo>
                <a:close/>
                <a:moveTo>
                  <a:pt x="108931" y="9648"/>
                </a:moveTo>
                <a:cubicBezTo>
                  <a:pt x="108919" y="9660"/>
                  <a:pt x="108907" y="9683"/>
                  <a:pt x="108896" y="9707"/>
                </a:cubicBezTo>
                <a:cubicBezTo>
                  <a:pt x="108884" y="9695"/>
                  <a:pt x="108860" y="9683"/>
                  <a:pt x="108848" y="9671"/>
                </a:cubicBezTo>
                <a:cubicBezTo>
                  <a:pt x="108872" y="9660"/>
                  <a:pt x="108907" y="9648"/>
                  <a:pt x="108931" y="9648"/>
                </a:cubicBezTo>
                <a:close/>
                <a:moveTo>
                  <a:pt x="92300" y="10238"/>
                </a:moveTo>
                <a:cubicBezTo>
                  <a:pt x="92312" y="10238"/>
                  <a:pt x="92323" y="10239"/>
                  <a:pt x="92334" y="10243"/>
                </a:cubicBezTo>
                <a:cubicBezTo>
                  <a:pt x="92334" y="10267"/>
                  <a:pt x="92334" y="10291"/>
                  <a:pt x="92334" y="10314"/>
                </a:cubicBezTo>
                <a:cubicBezTo>
                  <a:pt x="92286" y="10291"/>
                  <a:pt x="92239" y="10279"/>
                  <a:pt x="92203" y="10255"/>
                </a:cubicBezTo>
                <a:cubicBezTo>
                  <a:pt x="92237" y="10246"/>
                  <a:pt x="92270" y="10238"/>
                  <a:pt x="92300" y="10238"/>
                </a:cubicBezTo>
                <a:close/>
                <a:moveTo>
                  <a:pt x="97418" y="11041"/>
                </a:moveTo>
                <a:cubicBezTo>
                  <a:pt x="97418" y="11053"/>
                  <a:pt x="97418" y="11064"/>
                  <a:pt x="97418" y="11076"/>
                </a:cubicBezTo>
                <a:cubicBezTo>
                  <a:pt x="97406" y="11088"/>
                  <a:pt x="97382" y="11088"/>
                  <a:pt x="97358" y="11088"/>
                </a:cubicBezTo>
                <a:cubicBezTo>
                  <a:pt x="97382" y="11076"/>
                  <a:pt x="97394" y="11064"/>
                  <a:pt x="97418" y="11041"/>
                </a:cubicBezTo>
                <a:close/>
                <a:moveTo>
                  <a:pt x="107133" y="11707"/>
                </a:moveTo>
                <a:cubicBezTo>
                  <a:pt x="107133" y="11719"/>
                  <a:pt x="107133" y="11719"/>
                  <a:pt x="107133" y="11719"/>
                </a:cubicBezTo>
                <a:lnTo>
                  <a:pt x="107121" y="11719"/>
                </a:lnTo>
                <a:cubicBezTo>
                  <a:pt x="107121" y="11719"/>
                  <a:pt x="107133" y="11707"/>
                  <a:pt x="107133" y="11707"/>
                </a:cubicBezTo>
                <a:close/>
                <a:moveTo>
                  <a:pt x="97513" y="12315"/>
                </a:moveTo>
                <a:cubicBezTo>
                  <a:pt x="97513" y="12327"/>
                  <a:pt x="97525" y="12327"/>
                  <a:pt x="97537" y="12327"/>
                </a:cubicBezTo>
                <a:cubicBezTo>
                  <a:pt x="97525" y="12327"/>
                  <a:pt x="97513" y="12327"/>
                  <a:pt x="97501" y="12338"/>
                </a:cubicBezTo>
                <a:lnTo>
                  <a:pt x="97513" y="12315"/>
                </a:lnTo>
                <a:close/>
                <a:moveTo>
                  <a:pt x="115754" y="12673"/>
                </a:moveTo>
                <a:cubicBezTo>
                  <a:pt x="115754" y="12684"/>
                  <a:pt x="115753" y="12696"/>
                  <a:pt x="115742" y="12696"/>
                </a:cubicBezTo>
                <a:cubicBezTo>
                  <a:pt x="115742" y="12696"/>
                  <a:pt x="115742" y="12696"/>
                  <a:pt x="115742" y="12684"/>
                </a:cubicBezTo>
                <a:cubicBezTo>
                  <a:pt x="115753" y="12684"/>
                  <a:pt x="115754" y="12684"/>
                  <a:pt x="115754" y="12673"/>
                </a:cubicBezTo>
                <a:close/>
                <a:moveTo>
                  <a:pt x="115742" y="12684"/>
                </a:moveTo>
                <a:lnTo>
                  <a:pt x="115718" y="12719"/>
                </a:lnTo>
                <a:cubicBezTo>
                  <a:pt x="115718" y="12708"/>
                  <a:pt x="115730" y="12696"/>
                  <a:pt x="115742" y="12684"/>
                </a:cubicBezTo>
                <a:close/>
                <a:moveTo>
                  <a:pt x="99382" y="12755"/>
                </a:moveTo>
                <a:cubicBezTo>
                  <a:pt x="99382" y="12755"/>
                  <a:pt x="99382" y="12767"/>
                  <a:pt x="99394" y="12767"/>
                </a:cubicBezTo>
                <a:cubicBezTo>
                  <a:pt x="99394" y="12767"/>
                  <a:pt x="99382" y="12779"/>
                  <a:pt x="99382" y="12779"/>
                </a:cubicBezTo>
                <a:lnTo>
                  <a:pt x="99382" y="12755"/>
                </a:lnTo>
                <a:close/>
                <a:moveTo>
                  <a:pt x="95406" y="13434"/>
                </a:moveTo>
                <a:cubicBezTo>
                  <a:pt x="95418" y="13434"/>
                  <a:pt x="95418" y="13434"/>
                  <a:pt x="95430" y="13446"/>
                </a:cubicBezTo>
                <a:lnTo>
                  <a:pt x="95406" y="13458"/>
                </a:lnTo>
                <a:cubicBezTo>
                  <a:pt x="95406" y="13446"/>
                  <a:pt x="95406" y="13446"/>
                  <a:pt x="95406" y="13434"/>
                </a:cubicBezTo>
                <a:close/>
                <a:moveTo>
                  <a:pt x="99478" y="13755"/>
                </a:moveTo>
                <a:cubicBezTo>
                  <a:pt x="99490" y="13767"/>
                  <a:pt x="99490" y="13791"/>
                  <a:pt x="99501" y="13803"/>
                </a:cubicBezTo>
                <a:cubicBezTo>
                  <a:pt x="99490" y="13803"/>
                  <a:pt x="99466" y="13815"/>
                  <a:pt x="99454" y="13815"/>
                </a:cubicBezTo>
                <a:cubicBezTo>
                  <a:pt x="99466" y="13791"/>
                  <a:pt x="99466" y="13779"/>
                  <a:pt x="99478" y="13755"/>
                </a:cubicBezTo>
                <a:close/>
                <a:moveTo>
                  <a:pt x="90048" y="14993"/>
                </a:moveTo>
                <a:cubicBezTo>
                  <a:pt x="90048" y="14993"/>
                  <a:pt x="90048" y="15005"/>
                  <a:pt x="90048" y="15005"/>
                </a:cubicBezTo>
                <a:lnTo>
                  <a:pt x="90036" y="14993"/>
                </a:lnTo>
                <a:close/>
                <a:moveTo>
                  <a:pt x="90048" y="15005"/>
                </a:moveTo>
                <a:lnTo>
                  <a:pt x="90048" y="15005"/>
                </a:lnTo>
                <a:cubicBezTo>
                  <a:pt x="90036" y="15029"/>
                  <a:pt x="90012" y="15065"/>
                  <a:pt x="90000" y="15089"/>
                </a:cubicBezTo>
                <a:cubicBezTo>
                  <a:pt x="90000" y="15065"/>
                  <a:pt x="90000" y="15041"/>
                  <a:pt x="89988" y="15029"/>
                </a:cubicBezTo>
                <a:cubicBezTo>
                  <a:pt x="90012" y="15017"/>
                  <a:pt x="90024" y="15017"/>
                  <a:pt x="90048" y="15005"/>
                </a:cubicBezTo>
                <a:close/>
                <a:moveTo>
                  <a:pt x="117349" y="15136"/>
                </a:moveTo>
                <a:cubicBezTo>
                  <a:pt x="117301" y="15172"/>
                  <a:pt x="117254" y="15208"/>
                  <a:pt x="117194" y="15244"/>
                </a:cubicBezTo>
                <a:cubicBezTo>
                  <a:pt x="117230" y="15196"/>
                  <a:pt x="117278" y="15160"/>
                  <a:pt x="117325" y="15136"/>
                </a:cubicBezTo>
                <a:close/>
                <a:moveTo>
                  <a:pt x="101228" y="15386"/>
                </a:moveTo>
                <a:lnTo>
                  <a:pt x="101228" y="15398"/>
                </a:lnTo>
                <a:lnTo>
                  <a:pt x="101216" y="15398"/>
                </a:lnTo>
                <a:cubicBezTo>
                  <a:pt x="101228" y="15398"/>
                  <a:pt x="101228" y="15398"/>
                  <a:pt x="101228" y="15386"/>
                </a:cubicBezTo>
                <a:close/>
                <a:moveTo>
                  <a:pt x="87750" y="15553"/>
                </a:moveTo>
                <a:cubicBezTo>
                  <a:pt x="87762" y="15565"/>
                  <a:pt x="87774" y="15577"/>
                  <a:pt x="87786" y="15589"/>
                </a:cubicBezTo>
                <a:cubicBezTo>
                  <a:pt x="87774" y="15577"/>
                  <a:pt x="87762" y="15565"/>
                  <a:pt x="87738" y="15553"/>
                </a:cubicBezTo>
                <a:close/>
                <a:moveTo>
                  <a:pt x="81344" y="16184"/>
                </a:moveTo>
                <a:lnTo>
                  <a:pt x="81344" y="16184"/>
                </a:lnTo>
                <a:cubicBezTo>
                  <a:pt x="81333" y="16196"/>
                  <a:pt x="81333" y="16208"/>
                  <a:pt x="81321" y="16220"/>
                </a:cubicBezTo>
                <a:cubicBezTo>
                  <a:pt x="81321" y="16220"/>
                  <a:pt x="81321" y="16208"/>
                  <a:pt x="81321" y="16196"/>
                </a:cubicBezTo>
                <a:cubicBezTo>
                  <a:pt x="81321" y="16196"/>
                  <a:pt x="81333" y="16196"/>
                  <a:pt x="81344" y="16184"/>
                </a:cubicBezTo>
                <a:close/>
                <a:moveTo>
                  <a:pt x="113575" y="17339"/>
                </a:moveTo>
                <a:lnTo>
                  <a:pt x="113575" y="17422"/>
                </a:lnTo>
                <a:lnTo>
                  <a:pt x="113551" y="17422"/>
                </a:lnTo>
                <a:cubicBezTo>
                  <a:pt x="113563" y="17399"/>
                  <a:pt x="113563" y="17363"/>
                  <a:pt x="113575" y="17339"/>
                </a:cubicBezTo>
                <a:close/>
                <a:moveTo>
                  <a:pt x="84512" y="17649"/>
                </a:moveTo>
                <a:cubicBezTo>
                  <a:pt x="84512" y="17660"/>
                  <a:pt x="84512" y="17660"/>
                  <a:pt x="84512" y="17660"/>
                </a:cubicBezTo>
                <a:cubicBezTo>
                  <a:pt x="84512" y="17660"/>
                  <a:pt x="84512" y="17660"/>
                  <a:pt x="84512" y="17660"/>
                </a:cubicBezTo>
                <a:lnTo>
                  <a:pt x="84512" y="17660"/>
                </a:lnTo>
                <a:cubicBezTo>
                  <a:pt x="84500" y="17660"/>
                  <a:pt x="84500" y="17672"/>
                  <a:pt x="84488" y="17672"/>
                </a:cubicBezTo>
                <a:cubicBezTo>
                  <a:pt x="84500" y="17660"/>
                  <a:pt x="84500" y="17660"/>
                  <a:pt x="84512" y="17649"/>
                </a:cubicBezTo>
                <a:close/>
                <a:moveTo>
                  <a:pt x="84512" y="17660"/>
                </a:moveTo>
                <a:lnTo>
                  <a:pt x="84512" y="17660"/>
                </a:lnTo>
                <a:cubicBezTo>
                  <a:pt x="84511" y="17661"/>
                  <a:pt x="84500" y="17673"/>
                  <a:pt x="84500" y="17684"/>
                </a:cubicBezTo>
                <a:cubicBezTo>
                  <a:pt x="84500" y="17672"/>
                  <a:pt x="84500" y="17672"/>
                  <a:pt x="84512" y="17660"/>
                </a:cubicBezTo>
                <a:close/>
                <a:moveTo>
                  <a:pt x="70784" y="20482"/>
                </a:moveTo>
                <a:cubicBezTo>
                  <a:pt x="70784" y="20530"/>
                  <a:pt x="70760" y="20566"/>
                  <a:pt x="70724" y="20613"/>
                </a:cubicBezTo>
                <a:cubicBezTo>
                  <a:pt x="70748" y="20566"/>
                  <a:pt x="70760" y="20530"/>
                  <a:pt x="70760" y="20494"/>
                </a:cubicBezTo>
                <a:lnTo>
                  <a:pt x="70784" y="20482"/>
                </a:lnTo>
                <a:close/>
                <a:moveTo>
                  <a:pt x="64366" y="20744"/>
                </a:moveTo>
                <a:cubicBezTo>
                  <a:pt x="64354" y="20780"/>
                  <a:pt x="64354" y="20804"/>
                  <a:pt x="64354" y="20828"/>
                </a:cubicBezTo>
                <a:cubicBezTo>
                  <a:pt x="64319" y="20828"/>
                  <a:pt x="64283" y="20828"/>
                  <a:pt x="64247" y="20816"/>
                </a:cubicBezTo>
                <a:cubicBezTo>
                  <a:pt x="64295" y="20804"/>
                  <a:pt x="64330" y="20780"/>
                  <a:pt x="64366" y="20744"/>
                </a:cubicBezTo>
                <a:close/>
                <a:moveTo>
                  <a:pt x="70641" y="20697"/>
                </a:moveTo>
                <a:lnTo>
                  <a:pt x="70641" y="20697"/>
                </a:lnTo>
                <a:cubicBezTo>
                  <a:pt x="70605" y="20732"/>
                  <a:pt x="70581" y="20780"/>
                  <a:pt x="70581" y="20816"/>
                </a:cubicBezTo>
                <a:cubicBezTo>
                  <a:pt x="70534" y="20851"/>
                  <a:pt x="70474" y="20875"/>
                  <a:pt x="70415" y="20899"/>
                </a:cubicBezTo>
                <a:cubicBezTo>
                  <a:pt x="70510" y="20816"/>
                  <a:pt x="70581" y="20756"/>
                  <a:pt x="70641" y="20697"/>
                </a:cubicBezTo>
                <a:close/>
                <a:moveTo>
                  <a:pt x="106538" y="22292"/>
                </a:moveTo>
                <a:cubicBezTo>
                  <a:pt x="106550" y="22304"/>
                  <a:pt x="106574" y="22304"/>
                  <a:pt x="106586" y="22316"/>
                </a:cubicBezTo>
                <a:cubicBezTo>
                  <a:pt x="106562" y="22316"/>
                  <a:pt x="106538" y="22328"/>
                  <a:pt x="106514" y="22340"/>
                </a:cubicBezTo>
                <a:cubicBezTo>
                  <a:pt x="106514" y="22316"/>
                  <a:pt x="106526" y="22304"/>
                  <a:pt x="106538" y="22292"/>
                </a:cubicBezTo>
                <a:close/>
                <a:moveTo>
                  <a:pt x="60806" y="23328"/>
                </a:moveTo>
                <a:cubicBezTo>
                  <a:pt x="60806" y="23328"/>
                  <a:pt x="60794" y="23340"/>
                  <a:pt x="60794" y="23340"/>
                </a:cubicBezTo>
                <a:lnTo>
                  <a:pt x="60782" y="23340"/>
                </a:lnTo>
                <a:cubicBezTo>
                  <a:pt x="60782" y="23340"/>
                  <a:pt x="60794" y="23328"/>
                  <a:pt x="60806" y="23328"/>
                </a:cubicBezTo>
                <a:close/>
                <a:moveTo>
                  <a:pt x="60913" y="23364"/>
                </a:moveTo>
                <a:lnTo>
                  <a:pt x="60913" y="23364"/>
                </a:lnTo>
                <a:cubicBezTo>
                  <a:pt x="60961" y="23375"/>
                  <a:pt x="60997" y="23411"/>
                  <a:pt x="61020" y="23435"/>
                </a:cubicBezTo>
                <a:cubicBezTo>
                  <a:pt x="60985" y="23423"/>
                  <a:pt x="60949" y="23387"/>
                  <a:pt x="60913" y="23364"/>
                </a:cubicBezTo>
                <a:close/>
                <a:moveTo>
                  <a:pt x="117289" y="23745"/>
                </a:moveTo>
                <a:lnTo>
                  <a:pt x="117289" y="23745"/>
                </a:lnTo>
                <a:cubicBezTo>
                  <a:pt x="117278" y="23768"/>
                  <a:pt x="117266" y="23792"/>
                  <a:pt x="117254" y="23804"/>
                </a:cubicBezTo>
                <a:cubicBezTo>
                  <a:pt x="117254" y="23792"/>
                  <a:pt x="117254" y="23780"/>
                  <a:pt x="117242" y="23756"/>
                </a:cubicBezTo>
                <a:cubicBezTo>
                  <a:pt x="117254" y="23756"/>
                  <a:pt x="117266" y="23756"/>
                  <a:pt x="117289" y="23745"/>
                </a:cubicBezTo>
                <a:close/>
                <a:moveTo>
                  <a:pt x="93477" y="24411"/>
                </a:moveTo>
                <a:cubicBezTo>
                  <a:pt x="93453" y="24411"/>
                  <a:pt x="93441" y="24423"/>
                  <a:pt x="93417" y="24435"/>
                </a:cubicBezTo>
                <a:cubicBezTo>
                  <a:pt x="93368" y="24457"/>
                  <a:pt x="93318" y="24467"/>
                  <a:pt x="93270" y="24467"/>
                </a:cubicBezTo>
                <a:cubicBezTo>
                  <a:pt x="93216" y="24467"/>
                  <a:pt x="93164" y="24454"/>
                  <a:pt x="93120" y="24435"/>
                </a:cubicBezTo>
                <a:cubicBezTo>
                  <a:pt x="93239" y="24423"/>
                  <a:pt x="93358" y="24411"/>
                  <a:pt x="93477" y="24411"/>
                </a:cubicBezTo>
                <a:close/>
                <a:moveTo>
                  <a:pt x="88619" y="24554"/>
                </a:moveTo>
                <a:lnTo>
                  <a:pt x="88583" y="24590"/>
                </a:lnTo>
                <a:cubicBezTo>
                  <a:pt x="88583" y="24590"/>
                  <a:pt x="88583" y="24578"/>
                  <a:pt x="88583" y="24566"/>
                </a:cubicBezTo>
                <a:cubicBezTo>
                  <a:pt x="88595" y="24566"/>
                  <a:pt x="88607" y="24566"/>
                  <a:pt x="88619" y="24554"/>
                </a:cubicBezTo>
                <a:close/>
                <a:moveTo>
                  <a:pt x="107812" y="24840"/>
                </a:moveTo>
                <a:lnTo>
                  <a:pt x="107812" y="24840"/>
                </a:lnTo>
                <a:cubicBezTo>
                  <a:pt x="107729" y="24923"/>
                  <a:pt x="107598" y="24959"/>
                  <a:pt x="107443" y="24983"/>
                </a:cubicBezTo>
                <a:cubicBezTo>
                  <a:pt x="107372" y="24983"/>
                  <a:pt x="107300" y="24995"/>
                  <a:pt x="107229" y="25019"/>
                </a:cubicBezTo>
                <a:cubicBezTo>
                  <a:pt x="107229" y="25019"/>
                  <a:pt x="107229" y="25007"/>
                  <a:pt x="107217" y="25007"/>
                </a:cubicBezTo>
                <a:cubicBezTo>
                  <a:pt x="107419" y="24959"/>
                  <a:pt x="107610" y="24899"/>
                  <a:pt x="107812" y="24840"/>
                </a:cubicBezTo>
                <a:close/>
                <a:moveTo>
                  <a:pt x="67140" y="25316"/>
                </a:moveTo>
                <a:cubicBezTo>
                  <a:pt x="67212" y="25352"/>
                  <a:pt x="67283" y="25388"/>
                  <a:pt x="67343" y="25411"/>
                </a:cubicBezTo>
                <a:cubicBezTo>
                  <a:pt x="67319" y="25423"/>
                  <a:pt x="67283" y="25435"/>
                  <a:pt x="67259" y="25447"/>
                </a:cubicBezTo>
                <a:cubicBezTo>
                  <a:pt x="67200" y="25400"/>
                  <a:pt x="67164" y="25352"/>
                  <a:pt x="67140" y="25316"/>
                </a:cubicBezTo>
                <a:close/>
                <a:moveTo>
                  <a:pt x="63187" y="26126"/>
                </a:moveTo>
                <a:cubicBezTo>
                  <a:pt x="63199" y="26138"/>
                  <a:pt x="63199" y="26138"/>
                  <a:pt x="63211" y="26150"/>
                </a:cubicBezTo>
                <a:lnTo>
                  <a:pt x="63176" y="26150"/>
                </a:lnTo>
                <a:cubicBezTo>
                  <a:pt x="63187" y="26150"/>
                  <a:pt x="63187" y="26138"/>
                  <a:pt x="63187" y="26126"/>
                </a:cubicBezTo>
                <a:close/>
                <a:moveTo>
                  <a:pt x="110384" y="26912"/>
                </a:moveTo>
                <a:cubicBezTo>
                  <a:pt x="110384" y="26924"/>
                  <a:pt x="110384" y="26924"/>
                  <a:pt x="110384" y="26935"/>
                </a:cubicBezTo>
                <a:cubicBezTo>
                  <a:pt x="110384" y="26924"/>
                  <a:pt x="110372" y="26924"/>
                  <a:pt x="110372" y="26912"/>
                </a:cubicBezTo>
                <a:close/>
                <a:moveTo>
                  <a:pt x="58854" y="27959"/>
                </a:moveTo>
                <a:cubicBezTo>
                  <a:pt x="58865" y="27971"/>
                  <a:pt x="58865" y="27971"/>
                  <a:pt x="58877" y="27983"/>
                </a:cubicBezTo>
                <a:cubicBezTo>
                  <a:pt x="58865" y="27983"/>
                  <a:pt x="58865" y="27983"/>
                  <a:pt x="58854" y="27995"/>
                </a:cubicBezTo>
                <a:lnTo>
                  <a:pt x="58854" y="27959"/>
                </a:lnTo>
                <a:close/>
                <a:moveTo>
                  <a:pt x="110955" y="28960"/>
                </a:moveTo>
                <a:cubicBezTo>
                  <a:pt x="110979" y="28971"/>
                  <a:pt x="111015" y="28995"/>
                  <a:pt x="111051" y="29007"/>
                </a:cubicBezTo>
                <a:cubicBezTo>
                  <a:pt x="111015" y="29019"/>
                  <a:pt x="110991" y="29043"/>
                  <a:pt x="110955" y="29055"/>
                </a:cubicBezTo>
                <a:cubicBezTo>
                  <a:pt x="110955" y="29031"/>
                  <a:pt x="110955" y="28995"/>
                  <a:pt x="110955" y="28960"/>
                </a:cubicBezTo>
                <a:close/>
                <a:moveTo>
                  <a:pt x="42911" y="29150"/>
                </a:moveTo>
                <a:lnTo>
                  <a:pt x="42911" y="29150"/>
                </a:lnTo>
                <a:cubicBezTo>
                  <a:pt x="42899" y="29174"/>
                  <a:pt x="42887" y="29198"/>
                  <a:pt x="42875" y="29198"/>
                </a:cubicBezTo>
                <a:cubicBezTo>
                  <a:pt x="42887" y="29186"/>
                  <a:pt x="42899" y="29174"/>
                  <a:pt x="42911" y="29150"/>
                </a:cubicBezTo>
                <a:close/>
                <a:moveTo>
                  <a:pt x="53293" y="29269"/>
                </a:moveTo>
                <a:cubicBezTo>
                  <a:pt x="53293" y="29305"/>
                  <a:pt x="53293" y="29352"/>
                  <a:pt x="53293" y="29400"/>
                </a:cubicBezTo>
                <a:cubicBezTo>
                  <a:pt x="53258" y="29412"/>
                  <a:pt x="53222" y="29424"/>
                  <a:pt x="53186" y="29436"/>
                </a:cubicBezTo>
                <a:cubicBezTo>
                  <a:pt x="53210" y="29364"/>
                  <a:pt x="53246" y="29317"/>
                  <a:pt x="53293" y="29269"/>
                </a:cubicBezTo>
                <a:close/>
                <a:moveTo>
                  <a:pt x="85809" y="29698"/>
                </a:moveTo>
                <a:cubicBezTo>
                  <a:pt x="85809" y="29698"/>
                  <a:pt x="85809" y="29710"/>
                  <a:pt x="85797" y="29710"/>
                </a:cubicBezTo>
                <a:cubicBezTo>
                  <a:pt x="85797" y="29698"/>
                  <a:pt x="85809" y="29698"/>
                  <a:pt x="85809" y="29698"/>
                </a:cubicBezTo>
                <a:close/>
                <a:moveTo>
                  <a:pt x="111872" y="30853"/>
                </a:moveTo>
                <a:cubicBezTo>
                  <a:pt x="111872" y="30859"/>
                  <a:pt x="111872" y="30862"/>
                  <a:pt x="111872" y="30864"/>
                </a:cubicBezTo>
                <a:lnTo>
                  <a:pt x="111860" y="30864"/>
                </a:lnTo>
                <a:cubicBezTo>
                  <a:pt x="111860" y="30864"/>
                  <a:pt x="111872" y="30853"/>
                  <a:pt x="111872" y="30853"/>
                </a:cubicBezTo>
                <a:close/>
                <a:moveTo>
                  <a:pt x="52948" y="30781"/>
                </a:moveTo>
                <a:cubicBezTo>
                  <a:pt x="53019" y="30805"/>
                  <a:pt x="53055" y="30853"/>
                  <a:pt x="53067" y="30900"/>
                </a:cubicBezTo>
                <a:cubicBezTo>
                  <a:pt x="53019" y="30876"/>
                  <a:pt x="52960" y="30841"/>
                  <a:pt x="52877" y="30805"/>
                </a:cubicBezTo>
                <a:cubicBezTo>
                  <a:pt x="52900" y="30793"/>
                  <a:pt x="52924" y="30793"/>
                  <a:pt x="52948" y="30781"/>
                </a:cubicBezTo>
                <a:close/>
                <a:moveTo>
                  <a:pt x="86809" y="31888"/>
                </a:moveTo>
                <a:cubicBezTo>
                  <a:pt x="86821" y="31936"/>
                  <a:pt x="86798" y="31996"/>
                  <a:pt x="86762" y="32055"/>
                </a:cubicBezTo>
                <a:cubicBezTo>
                  <a:pt x="86786" y="31996"/>
                  <a:pt x="86798" y="31936"/>
                  <a:pt x="86809" y="31888"/>
                </a:cubicBezTo>
                <a:close/>
                <a:moveTo>
                  <a:pt x="33410" y="33412"/>
                </a:moveTo>
                <a:cubicBezTo>
                  <a:pt x="33398" y="33412"/>
                  <a:pt x="33398" y="33424"/>
                  <a:pt x="33386" y="33424"/>
                </a:cubicBezTo>
                <a:cubicBezTo>
                  <a:pt x="33386" y="33424"/>
                  <a:pt x="33386" y="33424"/>
                  <a:pt x="33374" y="33412"/>
                </a:cubicBezTo>
                <a:close/>
                <a:moveTo>
                  <a:pt x="43745" y="33555"/>
                </a:moveTo>
                <a:cubicBezTo>
                  <a:pt x="43745" y="33567"/>
                  <a:pt x="43756" y="33579"/>
                  <a:pt x="43756" y="33591"/>
                </a:cubicBezTo>
                <a:lnTo>
                  <a:pt x="43709" y="33603"/>
                </a:lnTo>
                <a:cubicBezTo>
                  <a:pt x="43721" y="33591"/>
                  <a:pt x="43733" y="33567"/>
                  <a:pt x="43745" y="33555"/>
                </a:cubicBezTo>
                <a:close/>
                <a:moveTo>
                  <a:pt x="37410" y="33770"/>
                </a:moveTo>
                <a:cubicBezTo>
                  <a:pt x="37410" y="33782"/>
                  <a:pt x="37398" y="33793"/>
                  <a:pt x="37387" y="33805"/>
                </a:cubicBezTo>
                <a:cubicBezTo>
                  <a:pt x="37387" y="33793"/>
                  <a:pt x="37375" y="33793"/>
                  <a:pt x="37363" y="33793"/>
                </a:cubicBezTo>
                <a:cubicBezTo>
                  <a:pt x="37375" y="33782"/>
                  <a:pt x="37398" y="33782"/>
                  <a:pt x="37410" y="33770"/>
                </a:cubicBezTo>
                <a:close/>
                <a:moveTo>
                  <a:pt x="48305" y="33758"/>
                </a:moveTo>
                <a:lnTo>
                  <a:pt x="48305" y="33758"/>
                </a:lnTo>
                <a:cubicBezTo>
                  <a:pt x="48352" y="33805"/>
                  <a:pt x="48412" y="33841"/>
                  <a:pt x="48471" y="33901"/>
                </a:cubicBezTo>
                <a:cubicBezTo>
                  <a:pt x="48412" y="33889"/>
                  <a:pt x="48352" y="33853"/>
                  <a:pt x="48328" y="33817"/>
                </a:cubicBezTo>
                <a:cubicBezTo>
                  <a:pt x="48317" y="33793"/>
                  <a:pt x="48317" y="33782"/>
                  <a:pt x="48305" y="33758"/>
                </a:cubicBezTo>
                <a:close/>
                <a:moveTo>
                  <a:pt x="107955" y="33996"/>
                </a:moveTo>
                <a:cubicBezTo>
                  <a:pt x="107967" y="33996"/>
                  <a:pt x="107991" y="33996"/>
                  <a:pt x="108003" y="34008"/>
                </a:cubicBezTo>
                <a:cubicBezTo>
                  <a:pt x="107979" y="34020"/>
                  <a:pt x="107967" y="34020"/>
                  <a:pt x="107955" y="34020"/>
                </a:cubicBezTo>
                <a:cubicBezTo>
                  <a:pt x="107955" y="34008"/>
                  <a:pt x="107955" y="34008"/>
                  <a:pt x="107955" y="33996"/>
                </a:cubicBezTo>
                <a:close/>
                <a:moveTo>
                  <a:pt x="48721" y="34698"/>
                </a:moveTo>
                <a:cubicBezTo>
                  <a:pt x="48721" y="34698"/>
                  <a:pt x="48733" y="34698"/>
                  <a:pt x="48733" y="34710"/>
                </a:cubicBezTo>
                <a:lnTo>
                  <a:pt x="48709" y="34710"/>
                </a:lnTo>
                <a:cubicBezTo>
                  <a:pt x="48709" y="34698"/>
                  <a:pt x="48721" y="34698"/>
                  <a:pt x="48721" y="34698"/>
                </a:cubicBezTo>
                <a:close/>
                <a:moveTo>
                  <a:pt x="48424" y="35222"/>
                </a:moveTo>
                <a:cubicBezTo>
                  <a:pt x="48424" y="35234"/>
                  <a:pt x="48424" y="35246"/>
                  <a:pt x="48424" y="35258"/>
                </a:cubicBezTo>
                <a:cubicBezTo>
                  <a:pt x="48412" y="35258"/>
                  <a:pt x="48400" y="35246"/>
                  <a:pt x="48388" y="35246"/>
                </a:cubicBezTo>
                <a:cubicBezTo>
                  <a:pt x="48400" y="35234"/>
                  <a:pt x="48412" y="35222"/>
                  <a:pt x="48424" y="35222"/>
                </a:cubicBezTo>
                <a:close/>
                <a:moveTo>
                  <a:pt x="30600" y="33686"/>
                </a:moveTo>
                <a:cubicBezTo>
                  <a:pt x="30791" y="33722"/>
                  <a:pt x="31124" y="33686"/>
                  <a:pt x="30707" y="34020"/>
                </a:cubicBezTo>
                <a:cubicBezTo>
                  <a:pt x="30671" y="34055"/>
                  <a:pt x="30660" y="34091"/>
                  <a:pt x="30636" y="34115"/>
                </a:cubicBezTo>
                <a:cubicBezTo>
                  <a:pt x="30267" y="34210"/>
                  <a:pt x="29898" y="34293"/>
                  <a:pt x="29624" y="34544"/>
                </a:cubicBezTo>
                <a:cubicBezTo>
                  <a:pt x="29345" y="34796"/>
                  <a:pt x="29104" y="35125"/>
                  <a:pt x="28758" y="35125"/>
                </a:cubicBezTo>
                <a:cubicBezTo>
                  <a:pt x="28631" y="35125"/>
                  <a:pt x="28489" y="35081"/>
                  <a:pt x="28326" y="34972"/>
                </a:cubicBezTo>
                <a:cubicBezTo>
                  <a:pt x="28318" y="34966"/>
                  <a:pt x="28306" y="34964"/>
                  <a:pt x="28292" y="34964"/>
                </a:cubicBezTo>
                <a:cubicBezTo>
                  <a:pt x="28222" y="34964"/>
                  <a:pt x="28088" y="35030"/>
                  <a:pt x="28028" y="35079"/>
                </a:cubicBezTo>
                <a:cubicBezTo>
                  <a:pt x="27885" y="35198"/>
                  <a:pt x="27766" y="35341"/>
                  <a:pt x="27635" y="35484"/>
                </a:cubicBezTo>
                <a:lnTo>
                  <a:pt x="27552" y="35508"/>
                </a:lnTo>
                <a:lnTo>
                  <a:pt x="27469" y="35532"/>
                </a:lnTo>
                <a:cubicBezTo>
                  <a:pt x="27457" y="35532"/>
                  <a:pt x="27445" y="35532"/>
                  <a:pt x="27445" y="35544"/>
                </a:cubicBezTo>
                <a:cubicBezTo>
                  <a:pt x="27434" y="35183"/>
                  <a:pt x="27263" y="35087"/>
                  <a:pt x="26898" y="35087"/>
                </a:cubicBezTo>
                <a:cubicBezTo>
                  <a:pt x="26853" y="35087"/>
                  <a:pt x="26805" y="35089"/>
                  <a:pt x="26754" y="35091"/>
                </a:cubicBezTo>
                <a:cubicBezTo>
                  <a:pt x="26814" y="35067"/>
                  <a:pt x="26861" y="35044"/>
                  <a:pt x="26921" y="35008"/>
                </a:cubicBezTo>
                <a:cubicBezTo>
                  <a:pt x="26933" y="34948"/>
                  <a:pt x="26945" y="34901"/>
                  <a:pt x="26945" y="34841"/>
                </a:cubicBezTo>
                <a:cubicBezTo>
                  <a:pt x="26957" y="34841"/>
                  <a:pt x="26969" y="34853"/>
                  <a:pt x="26992" y="34865"/>
                </a:cubicBezTo>
                <a:cubicBezTo>
                  <a:pt x="27064" y="34841"/>
                  <a:pt x="27135" y="34817"/>
                  <a:pt x="27195" y="34794"/>
                </a:cubicBezTo>
                <a:cubicBezTo>
                  <a:pt x="27242" y="34710"/>
                  <a:pt x="27290" y="34651"/>
                  <a:pt x="27362" y="34603"/>
                </a:cubicBezTo>
                <a:lnTo>
                  <a:pt x="27362" y="34603"/>
                </a:lnTo>
                <a:cubicBezTo>
                  <a:pt x="27338" y="34663"/>
                  <a:pt x="27338" y="34758"/>
                  <a:pt x="27350" y="34877"/>
                </a:cubicBezTo>
                <a:cubicBezTo>
                  <a:pt x="28266" y="34782"/>
                  <a:pt x="29195" y="34663"/>
                  <a:pt x="29862" y="33901"/>
                </a:cubicBezTo>
                <a:cubicBezTo>
                  <a:pt x="29850" y="33853"/>
                  <a:pt x="29826" y="33793"/>
                  <a:pt x="29814" y="33734"/>
                </a:cubicBezTo>
                <a:lnTo>
                  <a:pt x="29814" y="33734"/>
                </a:lnTo>
                <a:cubicBezTo>
                  <a:pt x="29977" y="33846"/>
                  <a:pt x="30121" y="33903"/>
                  <a:pt x="30247" y="33903"/>
                </a:cubicBezTo>
                <a:cubicBezTo>
                  <a:pt x="30388" y="33903"/>
                  <a:pt x="30506" y="33831"/>
                  <a:pt x="30600" y="33686"/>
                </a:cubicBezTo>
                <a:close/>
                <a:moveTo>
                  <a:pt x="56163" y="35853"/>
                </a:moveTo>
                <a:cubicBezTo>
                  <a:pt x="56151" y="35877"/>
                  <a:pt x="56139" y="35901"/>
                  <a:pt x="56127" y="35925"/>
                </a:cubicBezTo>
                <a:cubicBezTo>
                  <a:pt x="56103" y="35913"/>
                  <a:pt x="56079" y="35889"/>
                  <a:pt x="56067" y="35877"/>
                </a:cubicBezTo>
                <a:cubicBezTo>
                  <a:pt x="56103" y="35865"/>
                  <a:pt x="56127" y="35853"/>
                  <a:pt x="56163" y="35853"/>
                </a:cubicBezTo>
                <a:close/>
                <a:moveTo>
                  <a:pt x="50091" y="35925"/>
                </a:moveTo>
                <a:cubicBezTo>
                  <a:pt x="50091" y="35937"/>
                  <a:pt x="50102" y="35937"/>
                  <a:pt x="50102" y="35937"/>
                </a:cubicBezTo>
                <a:cubicBezTo>
                  <a:pt x="50091" y="35948"/>
                  <a:pt x="50079" y="35948"/>
                  <a:pt x="50067" y="35948"/>
                </a:cubicBezTo>
                <a:cubicBezTo>
                  <a:pt x="50067" y="35948"/>
                  <a:pt x="50079" y="35937"/>
                  <a:pt x="50091" y="35925"/>
                </a:cubicBezTo>
                <a:close/>
                <a:moveTo>
                  <a:pt x="84190" y="36127"/>
                </a:moveTo>
                <a:lnTo>
                  <a:pt x="84190" y="36127"/>
                </a:lnTo>
                <a:cubicBezTo>
                  <a:pt x="84178" y="36139"/>
                  <a:pt x="84166" y="36151"/>
                  <a:pt x="84154" y="36163"/>
                </a:cubicBezTo>
                <a:cubicBezTo>
                  <a:pt x="84142" y="36175"/>
                  <a:pt x="84131" y="36175"/>
                  <a:pt x="84119" y="36175"/>
                </a:cubicBezTo>
                <a:cubicBezTo>
                  <a:pt x="84142" y="36163"/>
                  <a:pt x="84166" y="36139"/>
                  <a:pt x="84190" y="36127"/>
                </a:cubicBezTo>
                <a:close/>
                <a:moveTo>
                  <a:pt x="57961" y="36282"/>
                </a:moveTo>
                <a:cubicBezTo>
                  <a:pt x="57972" y="36282"/>
                  <a:pt x="57972" y="36294"/>
                  <a:pt x="57984" y="36294"/>
                </a:cubicBezTo>
                <a:cubicBezTo>
                  <a:pt x="57972" y="36294"/>
                  <a:pt x="57961" y="36306"/>
                  <a:pt x="57937" y="36306"/>
                </a:cubicBezTo>
                <a:cubicBezTo>
                  <a:pt x="57949" y="36294"/>
                  <a:pt x="57961" y="36294"/>
                  <a:pt x="57961" y="36282"/>
                </a:cubicBezTo>
                <a:close/>
                <a:moveTo>
                  <a:pt x="28862" y="36175"/>
                </a:moveTo>
                <a:lnTo>
                  <a:pt x="28862" y="36175"/>
                </a:lnTo>
                <a:cubicBezTo>
                  <a:pt x="28850" y="36246"/>
                  <a:pt x="28826" y="36306"/>
                  <a:pt x="28790" y="36365"/>
                </a:cubicBezTo>
                <a:cubicBezTo>
                  <a:pt x="28790" y="36318"/>
                  <a:pt x="28778" y="36258"/>
                  <a:pt x="28766" y="36198"/>
                </a:cubicBezTo>
                <a:cubicBezTo>
                  <a:pt x="28802" y="36198"/>
                  <a:pt x="28838" y="36187"/>
                  <a:pt x="28862" y="36175"/>
                </a:cubicBezTo>
                <a:close/>
                <a:moveTo>
                  <a:pt x="75463" y="36484"/>
                </a:moveTo>
                <a:cubicBezTo>
                  <a:pt x="75463" y="36484"/>
                  <a:pt x="75463" y="36496"/>
                  <a:pt x="75463" y="36496"/>
                </a:cubicBezTo>
                <a:lnTo>
                  <a:pt x="75451" y="36484"/>
                </a:lnTo>
                <a:close/>
                <a:moveTo>
                  <a:pt x="27707" y="37318"/>
                </a:moveTo>
                <a:lnTo>
                  <a:pt x="27707" y="37318"/>
                </a:lnTo>
                <a:cubicBezTo>
                  <a:pt x="27695" y="37330"/>
                  <a:pt x="27671" y="37341"/>
                  <a:pt x="27659" y="37353"/>
                </a:cubicBezTo>
                <a:lnTo>
                  <a:pt x="27600" y="37353"/>
                </a:lnTo>
                <a:cubicBezTo>
                  <a:pt x="27647" y="37341"/>
                  <a:pt x="27671" y="37330"/>
                  <a:pt x="27707" y="37318"/>
                </a:cubicBezTo>
                <a:close/>
                <a:moveTo>
                  <a:pt x="35827" y="37425"/>
                </a:moveTo>
                <a:cubicBezTo>
                  <a:pt x="35839" y="37437"/>
                  <a:pt x="35851" y="37437"/>
                  <a:pt x="35863" y="37449"/>
                </a:cubicBezTo>
                <a:cubicBezTo>
                  <a:pt x="35851" y="37449"/>
                  <a:pt x="35839" y="37461"/>
                  <a:pt x="35839" y="37461"/>
                </a:cubicBezTo>
                <a:cubicBezTo>
                  <a:pt x="35839" y="37449"/>
                  <a:pt x="35839" y="37437"/>
                  <a:pt x="35827" y="37425"/>
                </a:cubicBezTo>
                <a:close/>
                <a:moveTo>
                  <a:pt x="18837" y="37758"/>
                </a:moveTo>
                <a:cubicBezTo>
                  <a:pt x="18825" y="37758"/>
                  <a:pt x="18825" y="37758"/>
                  <a:pt x="18825" y="37770"/>
                </a:cubicBezTo>
                <a:cubicBezTo>
                  <a:pt x="18825" y="37766"/>
                  <a:pt x="18825" y="37762"/>
                  <a:pt x="18825" y="37758"/>
                </a:cubicBezTo>
                <a:close/>
                <a:moveTo>
                  <a:pt x="18837" y="37758"/>
                </a:moveTo>
                <a:cubicBezTo>
                  <a:pt x="18837" y="37758"/>
                  <a:pt x="18837" y="37770"/>
                  <a:pt x="18849" y="37770"/>
                </a:cubicBezTo>
                <a:lnTo>
                  <a:pt x="18837" y="37770"/>
                </a:lnTo>
                <a:lnTo>
                  <a:pt x="18837" y="37758"/>
                </a:lnTo>
                <a:close/>
                <a:moveTo>
                  <a:pt x="44530" y="37782"/>
                </a:moveTo>
                <a:lnTo>
                  <a:pt x="44518" y="37794"/>
                </a:lnTo>
                <a:cubicBezTo>
                  <a:pt x="44518" y="37794"/>
                  <a:pt x="44518" y="37782"/>
                  <a:pt x="44518" y="37782"/>
                </a:cubicBezTo>
                <a:close/>
                <a:moveTo>
                  <a:pt x="74463" y="37877"/>
                </a:moveTo>
                <a:cubicBezTo>
                  <a:pt x="74451" y="37889"/>
                  <a:pt x="74451" y="37901"/>
                  <a:pt x="74451" y="37913"/>
                </a:cubicBezTo>
                <a:cubicBezTo>
                  <a:pt x="74439" y="37901"/>
                  <a:pt x="74427" y="37889"/>
                  <a:pt x="74415" y="37889"/>
                </a:cubicBezTo>
                <a:cubicBezTo>
                  <a:pt x="74427" y="37877"/>
                  <a:pt x="74451" y="37877"/>
                  <a:pt x="74463" y="37877"/>
                </a:cubicBezTo>
                <a:close/>
                <a:moveTo>
                  <a:pt x="38601" y="37830"/>
                </a:moveTo>
                <a:lnTo>
                  <a:pt x="38601" y="37830"/>
                </a:lnTo>
                <a:cubicBezTo>
                  <a:pt x="38553" y="37853"/>
                  <a:pt x="38506" y="37889"/>
                  <a:pt x="38458" y="37925"/>
                </a:cubicBezTo>
                <a:cubicBezTo>
                  <a:pt x="38434" y="37913"/>
                  <a:pt x="38422" y="37901"/>
                  <a:pt x="38399" y="37889"/>
                </a:cubicBezTo>
                <a:cubicBezTo>
                  <a:pt x="38470" y="37865"/>
                  <a:pt x="38530" y="37842"/>
                  <a:pt x="38601" y="37830"/>
                </a:cubicBezTo>
                <a:close/>
                <a:moveTo>
                  <a:pt x="55163" y="38068"/>
                </a:moveTo>
                <a:cubicBezTo>
                  <a:pt x="55163" y="38080"/>
                  <a:pt x="55175" y="38080"/>
                  <a:pt x="55175" y="38080"/>
                </a:cubicBezTo>
                <a:cubicBezTo>
                  <a:pt x="55163" y="38092"/>
                  <a:pt x="55163" y="38092"/>
                  <a:pt x="55151" y="38092"/>
                </a:cubicBezTo>
                <a:cubicBezTo>
                  <a:pt x="55151" y="38092"/>
                  <a:pt x="55163" y="38080"/>
                  <a:pt x="55163" y="38068"/>
                </a:cubicBezTo>
                <a:close/>
                <a:moveTo>
                  <a:pt x="77784" y="38473"/>
                </a:moveTo>
                <a:cubicBezTo>
                  <a:pt x="77808" y="38484"/>
                  <a:pt x="77811" y="38490"/>
                  <a:pt x="77802" y="38490"/>
                </a:cubicBezTo>
                <a:cubicBezTo>
                  <a:pt x="77793" y="38490"/>
                  <a:pt x="77773" y="38484"/>
                  <a:pt x="77749" y="38473"/>
                </a:cubicBezTo>
                <a:close/>
                <a:moveTo>
                  <a:pt x="73719" y="38504"/>
                </a:moveTo>
                <a:cubicBezTo>
                  <a:pt x="73727" y="38504"/>
                  <a:pt x="73738" y="38509"/>
                  <a:pt x="73748" y="38520"/>
                </a:cubicBezTo>
                <a:cubicBezTo>
                  <a:pt x="73736" y="38532"/>
                  <a:pt x="73724" y="38532"/>
                  <a:pt x="73713" y="38532"/>
                </a:cubicBezTo>
                <a:cubicBezTo>
                  <a:pt x="73706" y="38512"/>
                  <a:pt x="73710" y="38504"/>
                  <a:pt x="73719" y="38504"/>
                </a:cubicBezTo>
                <a:close/>
                <a:moveTo>
                  <a:pt x="27635" y="39318"/>
                </a:moveTo>
                <a:cubicBezTo>
                  <a:pt x="27647" y="39342"/>
                  <a:pt x="27647" y="39366"/>
                  <a:pt x="27659" y="39377"/>
                </a:cubicBezTo>
                <a:cubicBezTo>
                  <a:pt x="27623" y="39377"/>
                  <a:pt x="27576" y="39366"/>
                  <a:pt x="27540" y="39366"/>
                </a:cubicBezTo>
                <a:cubicBezTo>
                  <a:pt x="27576" y="39354"/>
                  <a:pt x="27612" y="39342"/>
                  <a:pt x="27635" y="39318"/>
                </a:cubicBezTo>
                <a:close/>
                <a:moveTo>
                  <a:pt x="21587" y="39556"/>
                </a:moveTo>
                <a:cubicBezTo>
                  <a:pt x="21599" y="39568"/>
                  <a:pt x="21599" y="39568"/>
                  <a:pt x="21611" y="39580"/>
                </a:cubicBezTo>
                <a:cubicBezTo>
                  <a:pt x="21603" y="39580"/>
                  <a:pt x="21600" y="39575"/>
                  <a:pt x="21596" y="39575"/>
                </a:cubicBezTo>
                <a:cubicBezTo>
                  <a:pt x="21594" y="39575"/>
                  <a:pt x="21591" y="39576"/>
                  <a:pt x="21587" y="39580"/>
                </a:cubicBezTo>
                <a:cubicBezTo>
                  <a:pt x="21587" y="39568"/>
                  <a:pt x="21587" y="39568"/>
                  <a:pt x="21587" y="39556"/>
                </a:cubicBezTo>
                <a:close/>
                <a:moveTo>
                  <a:pt x="43602" y="39818"/>
                </a:moveTo>
                <a:cubicBezTo>
                  <a:pt x="43625" y="39818"/>
                  <a:pt x="43649" y="39830"/>
                  <a:pt x="43673" y="39830"/>
                </a:cubicBezTo>
                <a:cubicBezTo>
                  <a:pt x="43661" y="39842"/>
                  <a:pt x="43637" y="39854"/>
                  <a:pt x="43625" y="39866"/>
                </a:cubicBezTo>
                <a:cubicBezTo>
                  <a:pt x="43614" y="39854"/>
                  <a:pt x="43614" y="39830"/>
                  <a:pt x="43602" y="39818"/>
                </a:cubicBezTo>
                <a:close/>
                <a:moveTo>
                  <a:pt x="31505" y="39937"/>
                </a:moveTo>
                <a:lnTo>
                  <a:pt x="31505" y="39949"/>
                </a:lnTo>
                <a:lnTo>
                  <a:pt x="31493" y="39949"/>
                </a:lnTo>
                <a:cubicBezTo>
                  <a:pt x="31493" y="39949"/>
                  <a:pt x="31505" y="39937"/>
                  <a:pt x="31505" y="39937"/>
                </a:cubicBezTo>
                <a:close/>
                <a:moveTo>
                  <a:pt x="19325" y="40139"/>
                </a:moveTo>
                <a:cubicBezTo>
                  <a:pt x="19325" y="40175"/>
                  <a:pt x="19313" y="40199"/>
                  <a:pt x="19301" y="40235"/>
                </a:cubicBezTo>
                <a:cubicBezTo>
                  <a:pt x="19289" y="40211"/>
                  <a:pt x="19277" y="40187"/>
                  <a:pt x="19265" y="40163"/>
                </a:cubicBezTo>
                <a:cubicBezTo>
                  <a:pt x="19289" y="40151"/>
                  <a:pt x="19301" y="40139"/>
                  <a:pt x="19325" y="40139"/>
                </a:cubicBezTo>
                <a:close/>
                <a:moveTo>
                  <a:pt x="50245" y="40282"/>
                </a:moveTo>
                <a:cubicBezTo>
                  <a:pt x="50245" y="40282"/>
                  <a:pt x="50245" y="40282"/>
                  <a:pt x="50233" y="40294"/>
                </a:cubicBezTo>
                <a:lnTo>
                  <a:pt x="50233" y="40282"/>
                </a:lnTo>
                <a:close/>
                <a:moveTo>
                  <a:pt x="50507" y="40461"/>
                </a:moveTo>
                <a:cubicBezTo>
                  <a:pt x="50507" y="40473"/>
                  <a:pt x="50495" y="40473"/>
                  <a:pt x="50495" y="40485"/>
                </a:cubicBezTo>
                <a:cubicBezTo>
                  <a:pt x="50483" y="40485"/>
                  <a:pt x="50483" y="40473"/>
                  <a:pt x="50472" y="40473"/>
                </a:cubicBezTo>
                <a:cubicBezTo>
                  <a:pt x="50483" y="40473"/>
                  <a:pt x="50495" y="40461"/>
                  <a:pt x="50507" y="40461"/>
                </a:cubicBezTo>
                <a:close/>
                <a:moveTo>
                  <a:pt x="46066" y="40425"/>
                </a:moveTo>
                <a:cubicBezTo>
                  <a:pt x="46042" y="40449"/>
                  <a:pt x="46019" y="40473"/>
                  <a:pt x="46007" y="40509"/>
                </a:cubicBezTo>
                <a:cubicBezTo>
                  <a:pt x="45997" y="40518"/>
                  <a:pt x="45985" y="40523"/>
                  <a:pt x="45974" y="40523"/>
                </a:cubicBezTo>
                <a:cubicBezTo>
                  <a:pt x="45945" y="40523"/>
                  <a:pt x="45918" y="40492"/>
                  <a:pt x="45935" y="40449"/>
                </a:cubicBezTo>
                <a:cubicBezTo>
                  <a:pt x="45983" y="40437"/>
                  <a:pt x="46019" y="40425"/>
                  <a:pt x="46066" y="40425"/>
                </a:cubicBezTo>
                <a:close/>
                <a:moveTo>
                  <a:pt x="96227" y="40520"/>
                </a:moveTo>
                <a:cubicBezTo>
                  <a:pt x="96227" y="40520"/>
                  <a:pt x="96227" y="40532"/>
                  <a:pt x="96239" y="40544"/>
                </a:cubicBezTo>
                <a:cubicBezTo>
                  <a:pt x="96227" y="40544"/>
                  <a:pt x="96227" y="40532"/>
                  <a:pt x="96215" y="40520"/>
                </a:cubicBezTo>
                <a:close/>
                <a:moveTo>
                  <a:pt x="46209" y="40818"/>
                </a:moveTo>
                <a:cubicBezTo>
                  <a:pt x="46209" y="40818"/>
                  <a:pt x="46197" y="40818"/>
                  <a:pt x="46197" y="40830"/>
                </a:cubicBezTo>
                <a:cubicBezTo>
                  <a:pt x="46197" y="40818"/>
                  <a:pt x="46197" y="40818"/>
                  <a:pt x="46197" y="40818"/>
                </a:cubicBezTo>
                <a:close/>
                <a:moveTo>
                  <a:pt x="37541" y="41116"/>
                </a:moveTo>
                <a:lnTo>
                  <a:pt x="37541" y="41128"/>
                </a:lnTo>
                <a:cubicBezTo>
                  <a:pt x="37529" y="41140"/>
                  <a:pt x="37518" y="41140"/>
                  <a:pt x="37506" y="41140"/>
                </a:cubicBezTo>
                <a:cubicBezTo>
                  <a:pt x="37494" y="41151"/>
                  <a:pt x="37494" y="41163"/>
                  <a:pt x="37482" y="41175"/>
                </a:cubicBezTo>
                <a:cubicBezTo>
                  <a:pt x="37470" y="41163"/>
                  <a:pt x="37470" y="41151"/>
                  <a:pt x="37458" y="41140"/>
                </a:cubicBezTo>
                <a:lnTo>
                  <a:pt x="37506" y="41140"/>
                </a:lnTo>
                <a:cubicBezTo>
                  <a:pt x="37518" y="41128"/>
                  <a:pt x="37529" y="41128"/>
                  <a:pt x="37541" y="41116"/>
                </a:cubicBezTo>
                <a:close/>
                <a:moveTo>
                  <a:pt x="44185" y="41461"/>
                </a:moveTo>
                <a:cubicBezTo>
                  <a:pt x="44185" y="41461"/>
                  <a:pt x="44197" y="41461"/>
                  <a:pt x="44197" y="41473"/>
                </a:cubicBezTo>
                <a:cubicBezTo>
                  <a:pt x="44197" y="41473"/>
                  <a:pt x="44185" y="41485"/>
                  <a:pt x="44185" y="41485"/>
                </a:cubicBezTo>
                <a:lnTo>
                  <a:pt x="44173" y="41485"/>
                </a:lnTo>
                <a:cubicBezTo>
                  <a:pt x="44173" y="41485"/>
                  <a:pt x="44185" y="41473"/>
                  <a:pt x="44185" y="41461"/>
                </a:cubicBezTo>
                <a:close/>
                <a:moveTo>
                  <a:pt x="54996" y="41521"/>
                </a:moveTo>
                <a:cubicBezTo>
                  <a:pt x="54984" y="41544"/>
                  <a:pt x="54984" y="41556"/>
                  <a:pt x="54972" y="41580"/>
                </a:cubicBezTo>
                <a:cubicBezTo>
                  <a:pt x="54960" y="41568"/>
                  <a:pt x="54960" y="41556"/>
                  <a:pt x="54948" y="41544"/>
                </a:cubicBezTo>
                <a:cubicBezTo>
                  <a:pt x="54960" y="41532"/>
                  <a:pt x="54984" y="41532"/>
                  <a:pt x="54996" y="41521"/>
                </a:cubicBezTo>
                <a:close/>
                <a:moveTo>
                  <a:pt x="43873" y="41706"/>
                </a:moveTo>
                <a:cubicBezTo>
                  <a:pt x="43875" y="41706"/>
                  <a:pt x="43875" y="41708"/>
                  <a:pt x="43875" y="41711"/>
                </a:cubicBezTo>
                <a:cubicBezTo>
                  <a:pt x="43875" y="41711"/>
                  <a:pt x="43864" y="41723"/>
                  <a:pt x="43864" y="41735"/>
                </a:cubicBezTo>
                <a:cubicBezTo>
                  <a:pt x="43864" y="41717"/>
                  <a:pt x="43870" y="41706"/>
                  <a:pt x="43873" y="41706"/>
                </a:cubicBezTo>
                <a:close/>
                <a:moveTo>
                  <a:pt x="87190" y="44247"/>
                </a:moveTo>
                <a:cubicBezTo>
                  <a:pt x="87190" y="44247"/>
                  <a:pt x="87202" y="44259"/>
                  <a:pt x="87202" y="44259"/>
                </a:cubicBezTo>
                <a:lnTo>
                  <a:pt x="87190" y="44259"/>
                </a:lnTo>
                <a:lnTo>
                  <a:pt x="87190" y="44247"/>
                </a:lnTo>
                <a:close/>
                <a:moveTo>
                  <a:pt x="72689" y="44795"/>
                </a:moveTo>
                <a:lnTo>
                  <a:pt x="72677" y="44807"/>
                </a:lnTo>
                <a:lnTo>
                  <a:pt x="72665" y="44807"/>
                </a:lnTo>
                <a:cubicBezTo>
                  <a:pt x="72665" y="44795"/>
                  <a:pt x="72677" y="44795"/>
                  <a:pt x="72689" y="44795"/>
                </a:cubicBezTo>
                <a:close/>
                <a:moveTo>
                  <a:pt x="54401" y="45092"/>
                </a:moveTo>
                <a:lnTo>
                  <a:pt x="54401" y="45092"/>
                </a:lnTo>
                <a:cubicBezTo>
                  <a:pt x="54389" y="45164"/>
                  <a:pt x="54353" y="45211"/>
                  <a:pt x="54317" y="45259"/>
                </a:cubicBezTo>
                <a:cubicBezTo>
                  <a:pt x="54305" y="45223"/>
                  <a:pt x="54293" y="45176"/>
                  <a:pt x="54293" y="45128"/>
                </a:cubicBezTo>
                <a:cubicBezTo>
                  <a:pt x="54329" y="45116"/>
                  <a:pt x="54365" y="45104"/>
                  <a:pt x="54401" y="45092"/>
                </a:cubicBezTo>
                <a:close/>
                <a:moveTo>
                  <a:pt x="72248" y="45747"/>
                </a:moveTo>
                <a:cubicBezTo>
                  <a:pt x="72236" y="45747"/>
                  <a:pt x="72224" y="45759"/>
                  <a:pt x="72200" y="45759"/>
                </a:cubicBezTo>
                <a:cubicBezTo>
                  <a:pt x="72212" y="45759"/>
                  <a:pt x="72224" y="45747"/>
                  <a:pt x="72224" y="45747"/>
                </a:cubicBezTo>
                <a:close/>
                <a:moveTo>
                  <a:pt x="58723" y="47259"/>
                </a:moveTo>
                <a:cubicBezTo>
                  <a:pt x="58734" y="47259"/>
                  <a:pt x="58734" y="47259"/>
                  <a:pt x="58746" y="47271"/>
                </a:cubicBezTo>
                <a:lnTo>
                  <a:pt x="58711" y="47271"/>
                </a:lnTo>
                <a:cubicBezTo>
                  <a:pt x="58723" y="47271"/>
                  <a:pt x="58723" y="47259"/>
                  <a:pt x="58723" y="47259"/>
                </a:cubicBezTo>
                <a:close/>
                <a:moveTo>
                  <a:pt x="16278" y="47235"/>
                </a:moveTo>
                <a:cubicBezTo>
                  <a:pt x="16292" y="47235"/>
                  <a:pt x="16306" y="47251"/>
                  <a:pt x="16313" y="47271"/>
                </a:cubicBezTo>
                <a:cubicBezTo>
                  <a:pt x="16289" y="47283"/>
                  <a:pt x="16265" y="47283"/>
                  <a:pt x="16241" y="47283"/>
                </a:cubicBezTo>
                <a:cubicBezTo>
                  <a:pt x="16241" y="47283"/>
                  <a:pt x="16253" y="47271"/>
                  <a:pt x="16253" y="47271"/>
                </a:cubicBezTo>
                <a:cubicBezTo>
                  <a:pt x="16258" y="47245"/>
                  <a:pt x="16268" y="47235"/>
                  <a:pt x="16278" y="47235"/>
                </a:cubicBezTo>
                <a:close/>
                <a:moveTo>
                  <a:pt x="14003" y="47533"/>
                </a:moveTo>
                <a:cubicBezTo>
                  <a:pt x="14015" y="47545"/>
                  <a:pt x="14038" y="47557"/>
                  <a:pt x="14062" y="47569"/>
                </a:cubicBezTo>
                <a:cubicBezTo>
                  <a:pt x="14050" y="47581"/>
                  <a:pt x="14027" y="47581"/>
                  <a:pt x="14003" y="47593"/>
                </a:cubicBezTo>
                <a:cubicBezTo>
                  <a:pt x="14003" y="47569"/>
                  <a:pt x="14003" y="47557"/>
                  <a:pt x="14003" y="47533"/>
                </a:cubicBezTo>
                <a:close/>
                <a:moveTo>
                  <a:pt x="50114" y="47759"/>
                </a:moveTo>
                <a:cubicBezTo>
                  <a:pt x="50126" y="47771"/>
                  <a:pt x="50114" y="47771"/>
                  <a:pt x="50102" y="47771"/>
                </a:cubicBezTo>
                <a:cubicBezTo>
                  <a:pt x="50102" y="47771"/>
                  <a:pt x="50114" y="47771"/>
                  <a:pt x="50114" y="47759"/>
                </a:cubicBezTo>
                <a:close/>
                <a:moveTo>
                  <a:pt x="15133" y="48044"/>
                </a:moveTo>
                <a:cubicBezTo>
                  <a:pt x="15155" y="48044"/>
                  <a:pt x="15192" y="48070"/>
                  <a:pt x="15158" y="48105"/>
                </a:cubicBezTo>
                <a:cubicBezTo>
                  <a:pt x="15158" y="48105"/>
                  <a:pt x="15146" y="48093"/>
                  <a:pt x="15146" y="48093"/>
                </a:cubicBezTo>
                <a:cubicBezTo>
                  <a:pt x="15111" y="48058"/>
                  <a:pt x="15118" y="48044"/>
                  <a:pt x="15133" y="48044"/>
                </a:cubicBezTo>
                <a:close/>
                <a:moveTo>
                  <a:pt x="17086" y="48700"/>
                </a:moveTo>
                <a:cubicBezTo>
                  <a:pt x="17086" y="48712"/>
                  <a:pt x="17075" y="48724"/>
                  <a:pt x="17063" y="48736"/>
                </a:cubicBezTo>
                <a:cubicBezTo>
                  <a:pt x="17063" y="48724"/>
                  <a:pt x="17063" y="48724"/>
                  <a:pt x="17063" y="48712"/>
                </a:cubicBezTo>
                <a:cubicBezTo>
                  <a:pt x="17063" y="48712"/>
                  <a:pt x="17075" y="48700"/>
                  <a:pt x="17086" y="48700"/>
                </a:cubicBezTo>
                <a:close/>
                <a:moveTo>
                  <a:pt x="10800" y="48902"/>
                </a:moveTo>
                <a:cubicBezTo>
                  <a:pt x="10812" y="48938"/>
                  <a:pt x="10824" y="48974"/>
                  <a:pt x="10836" y="49010"/>
                </a:cubicBezTo>
                <a:cubicBezTo>
                  <a:pt x="10824" y="48986"/>
                  <a:pt x="10812" y="48950"/>
                  <a:pt x="10800" y="48902"/>
                </a:cubicBezTo>
                <a:close/>
                <a:moveTo>
                  <a:pt x="53055" y="51760"/>
                </a:moveTo>
                <a:cubicBezTo>
                  <a:pt x="53074" y="51760"/>
                  <a:pt x="53098" y="51771"/>
                  <a:pt x="53127" y="51796"/>
                </a:cubicBezTo>
                <a:cubicBezTo>
                  <a:pt x="53198" y="51843"/>
                  <a:pt x="53270" y="51891"/>
                  <a:pt x="53341" y="51927"/>
                </a:cubicBezTo>
                <a:cubicBezTo>
                  <a:pt x="53162" y="51879"/>
                  <a:pt x="53055" y="51855"/>
                  <a:pt x="52972" y="51843"/>
                </a:cubicBezTo>
                <a:cubicBezTo>
                  <a:pt x="52995" y="51797"/>
                  <a:pt x="53018" y="51760"/>
                  <a:pt x="53055" y="51760"/>
                </a:cubicBezTo>
                <a:close/>
                <a:moveTo>
                  <a:pt x="7335" y="54022"/>
                </a:moveTo>
                <a:cubicBezTo>
                  <a:pt x="7347" y="54058"/>
                  <a:pt x="7359" y="54082"/>
                  <a:pt x="7371" y="54105"/>
                </a:cubicBezTo>
                <a:cubicBezTo>
                  <a:pt x="7335" y="54105"/>
                  <a:pt x="7299" y="54082"/>
                  <a:pt x="7264" y="54070"/>
                </a:cubicBezTo>
                <a:cubicBezTo>
                  <a:pt x="7288" y="54046"/>
                  <a:pt x="7311" y="54034"/>
                  <a:pt x="7335" y="54022"/>
                </a:cubicBezTo>
                <a:close/>
                <a:moveTo>
                  <a:pt x="5049" y="54760"/>
                </a:moveTo>
                <a:lnTo>
                  <a:pt x="5049" y="54760"/>
                </a:lnTo>
                <a:cubicBezTo>
                  <a:pt x="4966" y="54823"/>
                  <a:pt x="4946" y="54858"/>
                  <a:pt x="4998" y="54858"/>
                </a:cubicBezTo>
                <a:cubicBezTo>
                  <a:pt x="5006" y="54858"/>
                  <a:pt x="5015" y="54857"/>
                  <a:pt x="5025" y="54856"/>
                </a:cubicBezTo>
                <a:cubicBezTo>
                  <a:pt x="5037" y="54856"/>
                  <a:pt x="5037" y="54796"/>
                  <a:pt x="5049" y="54760"/>
                </a:cubicBezTo>
                <a:close/>
                <a:moveTo>
                  <a:pt x="62223" y="55177"/>
                </a:moveTo>
                <a:cubicBezTo>
                  <a:pt x="62235" y="55189"/>
                  <a:pt x="62235" y="55201"/>
                  <a:pt x="62247" y="55201"/>
                </a:cubicBezTo>
                <a:cubicBezTo>
                  <a:pt x="62223" y="55201"/>
                  <a:pt x="62211" y="55213"/>
                  <a:pt x="62199" y="55213"/>
                </a:cubicBezTo>
                <a:cubicBezTo>
                  <a:pt x="62211" y="55201"/>
                  <a:pt x="62211" y="55189"/>
                  <a:pt x="62223" y="55177"/>
                </a:cubicBezTo>
                <a:close/>
                <a:moveTo>
                  <a:pt x="6156" y="56737"/>
                </a:moveTo>
                <a:cubicBezTo>
                  <a:pt x="6180" y="56737"/>
                  <a:pt x="6192" y="56749"/>
                  <a:pt x="6204" y="56749"/>
                </a:cubicBezTo>
                <a:cubicBezTo>
                  <a:pt x="6192" y="56749"/>
                  <a:pt x="6168" y="56749"/>
                  <a:pt x="6156" y="56737"/>
                </a:cubicBezTo>
                <a:close/>
                <a:moveTo>
                  <a:pt x="56246" y="57344"/>
                </a:moveTo>
                <a:cubicBezTo>
                  <a:pt x="56270" y="57344"/>
                  <a:pt x="56282" y="57344"/>
                  <a:pt x="56294" y="57356"/>
                </a:cubicBezTo>
                <a:cubicBezTo>
                  <a:pt x="56282" y="57356"/>
                  <a:pt x="56270" y="57356"/>
                  <a:pt x="56258" y="57368"/>
                </a:cubicBezTo>
                <a:cubicBezTo>
                  <a:pt x="56258" y="57356"/>
                  <a:pt x="56258" y="57344"/>
                  <a:pt x="56246" y="57344"/>
                </a:cubicBezTo>
                <a:close/>
                <a:moveTo>
                  <a:pt x="16896" y="57570"/>
                </a:moveTo>
                <a:lnTo>
                  <a:pt x="16896" y="57570"/>
                </a:lnTo>
                <a:cubicBezTo>
                  <a:pt x="16920" y="57582"/>
                  <a:pt x="16932" y="57582"/>
                  <a:pt x="16955" y="57594"/>
                </a:cubicBezTo>
                <a:lnTo>
                  <a:pt x="16908" y="57606"/>
                </a:lnTo>
                <a:cubicBezTo>
                  <a:pt x="16908" y="57594"/>
                  <a:pt x="16908" y="57582"/>
                  <a:pt x="16896" y="57570"/>
                </a:cubicBezTo>
                <a:close/>
                <a:moveTo>
                  <a:pt x="9514" y="58999"/>
                </a:moveTo>
                <a:cubicBezTo>
                  <a:pt x="9478" y="59035"/>
                  <a:pt x="9419" y="59058"/>
                  <a:pt x="9359" y="59070"/>
                </a:cubicBezTo>
                <a:cubicBezTo>
                  <a:pt x="9407" y="59047"/>
                  <a:pt x="9455" y="59023"/>
                  <a:pt x="9514" y="58999"/>
                </a:cubicBezTo>
                <a:close/>
                <a:moveTo>
                  <a:pt x="42375" y="59832"/>
                </a:moveTo>
                <a:cubicBezTo>
                  <a:pt x="42375" y="59832"/>
                  <a:pt x="42363" y="59844"/>
                  <a:pt x="42363" y="59844"/>
                </a:cubicBezTo>
                <a:cubicBezTo>
                  <a:pt x="42363" y="59844"/>
                  <a:pt x="42363" y="59844"/>
                  <a:pt x="42363" y="59832"/>
                </a:cubicBezTo>
                <a:close/>
                <a:moveTo>
                  <a:pt x="26838" y="61106"/>
                </a:moveTo>
                <a:cubicBezTo>
                  <a:pt x="26850" y="61118"/>
                  <a:pt x="26850" y="61118"/>
                  <a:pt x="26850" y="61118"/>
                </a:cubicBezTo>
                <a:cubicBezTo>
                  <a:pt x="26850" y="61118"/>
                  <a:pt x="26838" y="61130"/>
                  <a:pt x="26838" y="61130"/>
                </a:cubicBezTo>
                <a:cubicBezTo>
                  <a:pt x="26838" y="61118"/>
                  <a:pt x="26838" y="61118"/>
                  <a:pt x="26838" y="61106"/>
                </a:cubicBezTo>
                <a:close/>
                <a:moveTo>
                  <a:pt x="30755" y="61940"/>
                </a:moveTo>
                <a:cubicBezTo>
                  <a:pt x="30767" y="61940"/>
                  <a:pt x="30779" y="61952"/>
                  <a:pt x="30779" y="61952"/>
                </a:cubicBezTo>
                <a:cubicBezTo>
                  <a:pt x="30767" y="61952"/>
                  <a:pt x="30755" y="61964"/>
                  <a:pt x="30743" y="61964"/>
                </a:cubicBezTo>
                <a:cubicBezTo>
                  <a:pt x="30743" y="61964"/>
                  <a:pt x="30755" y="61952"/>
                  <a:pt x="30755" y="61940"/>
                </a:cubicBezTo>
                <a:close/>
                <a:moveTo>
                  <a:pt x="29624" y="61916"/>
                </a:moveTo>
                <a:cubicBezTo>
                  <a:pt x="29576" y="61940"/>
                  <a:pt x="29528" y="61964"/>
                  <a:pt x="29469" y="61987"/>
                </a:cubicBezTo>
                <a:cubicBezTo>
                  <a:pt x="29433" y="61987"/>
                  <a:pt x="29397" y="61975"/>
                  <a:pt x="29362" y="61952"/>
                </a:cubicBezTo>
                <a:cubicBezTo>
                  <a:pt x="29457" y="61940"/>
                  <a:pt x="29540" y="61928"/>
                  <a:pt x="29624" y="61916"/>
                </a:cubicBezTo>
                <a:close/>
                <a:moveTo>
                  <a:pt x="23480" y="64690"/>
                </a:moveTo>
                <a:lnTo>
                  <a:pt x="23480" y="64690"/>
                </a:lnTo>
                <a:cubicBezTo>
                  <a:pt x="23516" y="64702"/>
                  <a:pt x="23552" y="64714"/>
                  <a:pt x="23575" y="64738"/>
                </a:cubicBezTo>
                <a:cubicBezTo>
                  <a:pt x="23552" y="64738"/>
                  <a:pt x="23528" y="64750"/>
                  <a:pt x="23504" y="64762"/>
                </a:cubicBezTo>
                <a:cubicBezTo>
                  <a:pt x="23492" y="64738"/>
                  <a:pt x="23492" y="64714"/>
                  <a:pt x="23480" y="64690"/>
                </a:cubicBezTo>
                <a:close/>
                <a:moveTo>
                  <a:pt x="107016" y="0"/>
                </a:moveTo>
                <a:cubicBezTo>
                  <a:pt x="106900" y="0"/>
                  <a:pt x="106782" y="18"/>
                  <a:pt x="106657" y="27"/>
                </a:cubicBezTo>
                <a:cubicBezTo>
                  <a:pt x="106538" y="75"/>
                  <a:pt x="106407" y="135"/>
                  <a:pt x="106324" y="242"/>
                </a:cubicBezTo>
                <a:cubicBezTo>
                  <a:pt x="106312" y="248"/>
                  <a:pt x="106300" y="248"/>
                  <a:pt x="106287" y="248"/>
                </a:cubicBezTo>
                <a:cubicBezTo>
                  <a:pt x="106273" y="248"/>
                  <a:pt x="106258" y="248"/>
                  <a:pt x="106240" y="254"/>
                </a:cubicBezTo>
                <a:cubicBezTo>
                  <a:pt x="106145" y="289"/>
                  <a:pt x="106086" y="361"/>
                  <a:pt x="106038" y="444"/>
                </a:cubicBezTo>
                <a:cubicBezTo>
                  <a:pt x="105894" y="561"/>
                  <a:pt x="105771" y="732"/>
                  <a:pt x="105586" y="732"/>
                </a:cubicBezTo>
                <a:cubicBezTo>
                  <a:pt x="105526" y="732"/>
                  <a:pt x="105459" y="714"/>
                  <a:pt x="105383" y="670"/>
                </a:cubicBezTo>
                <a:cubicBezTo>
                  <a:pt x="105284" y="609"/>
                  <a:pt x="105181" y="578"/>
                  <a:pt x="105084" y="578"/>
                </a:cubicBezTo>
                <a:cubicBezTo>
                  <a:pt x="104937" y="578"/>
                  <a:pt x="104803" y="650"/>
                  <a:pt x="104716" y="801"/>
                </a:cubicBezTo>
                <a:cubicBezTo>
                  <a:pt x="104490" y="1147"/>
                  <a:pt x="104145" y="1087"/>
                  <a:pt x="103835" y="1170"/>
                </a:cubicBezTo>
                <a:cubicBezTo>
                  <a:pt x="103050" y="1266"/>
                  <a:pt x="102299" y="1516"/>
                  <a:pt x="101609" y="1897"/>
                </a:cubicBezTo>
                <a:cubicBezTo>
                  <a:pt x="101621" y="1956"/>
                  <a:pt x="101645" y="2016"/>
                  <a:pt x="101657" y="2075"/>
                </a:cubicBezTo>
                <a:cubicBezTo>
                  <a:pt x="101061" y="2254"/>
                  <a:pt x="100609" y="2671"/>
                  <a:pt x="100073" y="2932"/>
                </a:cubicBezTo>
                <a:cubicBezTo>
                  <a:pt x="99311" y="3302"/>
                  <a:pt x="98549" y="3694"/>
                  <a:pt x="97751" y="4028"/>
                </a:cubicBezTo>
                <a:cubicBezTo>
                  <a:pt x="97346" y="4195"/>
                  <a:pt x="96870" y="4254"/>
                  <a:pt x="96561" y="4599"/>
                </a:cubicBezTo>
                <a:cubicBezTo>
                  <a:pt x="96462" y="4586"/>
                  <a:pt x="96362" y="4578"/>
                  <a:pt x="96264" y="4578"/>
                </a:cubicBezTo>
                <a:cubicBezTo>
                  <a:pt x="95938" y="4578"/>
                  <a:pt x="95624" y="4660"/>
                  <a:pt x="95358" y="4861"/>
                </a:cubicBezTo>
                <a:cubicBezTo>
                  <a:pt x="94810" y="5290"/>
                  <a:pt x="94144" y="5504"/>
                  <a:pt x="93548" y="5838"/>
                </a:cubicBezTo>
                <a:cubicBezTo>
                  <a:pt x="93120" y="6100"/>
                  <a:pt x="92941" y="6469"/>
                  <a:pt x="92870" y="6885"/>
                </a:cubicBezTo>
                <a:cubicBezTo>
                  <a:pt x="93015" y="6852"/>
                  <a:pt x="93161" y="6765"/>
                  <a:pt x="93297" y="6765"/>
                </a:cubicBezTo>
                <a:cubicBezTo>
                  <a:pt x="93305" y="6765"/>
                  <a:pt x="93314" y="6766"/>
                  <a:pt x="93322" y="6766"/>
                </a:cubicBezTo>
                <a:cubicBezTo>
                  <a:pt x="93341" y="6767"/>
                  <a:pt x="93360" y="6767"/>
                  <a:pt x="93379" y="6767"/>
                </a:cubicBezTo>
                <a:cubicBezTo>
                  <a:pt x="94231" y="6767"/>
                  <a:pt x="95009" y="6265"/>
                  <a:pt x="95861" y="6265"/>
                </a:cubicBezTo>
                <a:cubicBezTo>
                  <a:pt x="95880" y="6265"/>
                  <a:pt x="95899" y="6266"/>
                  <a:pt x="95918" y="6266"/>
                </a:cubicBezTo>
                <a:cubicBezTo>
                  <a:pt x="96156" y="6266"/>
                  <a:pt x="96311" y="6040"/>
                  <a:pt x="96501" y="5909"/>
                </a:cubicBezTo>
                <a:cubicBezTo>
                  <a:pt x="96533" y="5913"/>
                  <a:pt x="96570" y="5913"/>
                  <a:pt x="96607" y="5913"/>
                </a:cubicBezTo>
                <a:cubicBezTo>
                  <a:pt x="96681" y="5913"/>
                  <a:pt x="96755" y="5913"/>
                  <a:pt x="96787" y="5945"/>
                </a:cubicBezTo>
                <a:cubicBezTo>
                  <a:pt x="96882" y="6028"/>
                  <a:pt x="96775" y="6135"/>
                  <a:pt x="96680" y="6195"/>
                </a:cubicBezTo>
                <a:cubicBezTo>
                  <a:pt x="96561" y="6278"/>
                  <a:pt x="96418" y="6350"/>
                  <a:pt x="96275" y="6397"/>
                </a:cubicBezTo>
                <a:cubicBezTo>
                  <a:pt x="95299" y="6719"/>
                  <a:pt x="94358" y="7123"/>
                  <a:pt x="93429" y="7552"/>
                </a:cubicBezTo>
                <a:cubicBezTo>
                  <a:pt x="93135" y="7672"/>
                  <a:pt x="92811" y="7891"/>
                  <a:pt x="92548" y="7891"/>
                </a:cubicBezTo>
                <a:cubicBezTo>
                  <a:pt x="92524" y="7891"/>
                  <a:pt x="92500" y="7890"/>
                  <a:pt x="92477" y="7885"/>
                </a:cubicBezTo>
                <a:cubicBezTo>
                  <a:pt x="92425" y="7878"/>
                  <a:pt x="92376" y="7875"/>
                  <a:pt x="92329" y="7875"/>
                </a:cubicBezTo>
                <a:cubicBezTo>
                  <a:pt x="91974" y="7875"/>
                  <a:pt x="91734" y="8057"/>
                  <a:pt x="91429" y="8183"/>
                </a:cubicBezTo>
                <a:cubicBezTo>
                  <a:pt x="90977" y="8374"/>
                  <a:pt x="90548" y="8612"/>
                  <a:pt x="90036" y="8683"/>
                </a:cubicBezTo>
                <a:cubicBezTo>
                  <a:pt x="89584" y="8743"/>
                  <a:pt x="89155" y="8957"/>
                  <a:pt x="88714" y="9100"/>
                </a:cubicBezTo>
                <a:cubicBezTo>
                  <a:pt x="88524" y="9159"/>
                  <a:pt x="88369" y="9267"/>
                  <a:pt x="88274" y="9433"/>
                </a:cubicBezTo>
                <a:cubicBezTo>
                  <a:pt x="87726" y="9624"/>
                  <a:pt x="87167" y="9790"/>
                  <a:pt x="86619" y="10005"/>
                </a:cubicBezTo>
                <a:cubicBezTo>
                  <a:pt x="85785" y="10326"/>
                  <a:pt x="84988" y="10707"/>
                  <a:pt x="84559" y="11505"/>
                </a:cubicBezTo>
                <a:cubicBezTo>
                  <a:pt x="85250" y="11326"/>
                  <a:pt x="85774" y="10826"/>
                  <a:pt x="86476" y="10672"/>
                </a:cubicBezTo>
                <a:cubicBezTo>
                  <a:pt x="86762" y="10398"/>
                  <a:pt x="87119" y="10338"/>
                  <a:pt x="87500" y="10326"/>
                </a:cubicBezTo>
                <a:cubicBezTo>
                  <a:pt x="87929" y="10314"/>
                  <a:pt x="88286" y="10171"/>
                  <a:pt x="88595" y="9933"/>
                </a:cubicBezTo>
                <a:cubicBezTo>
                  <a:pt x="88595" y="10088"/>
                  <a:pt x="88631" y="10243"/>
                  <a:pt x="88822" y="10326"/>
                </a:cubicBezTo>
                <a:lnTo>
                  <a:pt x="89488" y="10112"/>
                </a:lnTo>
                <a:cubicBezTo>
                  <a:pt x="89726" y="10017"/>
                  <a:pt x="90012" y="9957"/>
                  <a:pt x="90215" y="9802"/>
                </a:cubicBezTo>
                <a:cubicBezTo>
                  <a:pt x="90655" y="9481"/>
                  <a:pt x="91167" y="9362"/>
                  <a:pt x="91667" y="9195"/>
                </a:cubicBezTo>
                <a:cubicBezTo>
                  <a:pt x="91700" y="9303"/>
                  <a:pt x="91742" y="9450"/>
                  <a:pt x="91865" y="9450"/>
                </a:cubicBezTo>
                <a:cubicBezTo>
                  <a:pt x="91877" y="9450"/>
                  <a:pt x="91891" y="9449"/>
                  <a:pt x="91905" y="9445"/>
                </a:cubicBezTo>
                <a:cubicBezTo>
                  <a:pt x="92155" y="9398"/>
                  <a:pt x="92108" y="9207"/>
                  <a:pt x="92084" y="9052"/>
                </a:cubicBezTo>
                <a:cubicBezTo>
                  <a:pt x="92560" y="8898"/>
                  <a:pt x="93013" y="8719"/>
                  <a:pt x="93429" y="8433"/>
                </a:cubicBezTo>
                <a:cubicBezTo>
                  <a:pt x="93491" y="8391"/>
                  <a:pt x="93550" y="8372"/>
                  <a:pt x="93604" y="8372"/>
                </a:cubicBezTo>
                <a:cubicBezTo>
                  <a:pt x="93747" y="8372"/>
                  <a:pt x="93860" y="8501"/>
                  <a:pt x="93929" y="8647"/>
                </a:cubicBezTo>
                <a:cubicBezTo>
                  <a:pt x="93953" y="8649"/>
                  <a:pt x="93977" y="8649"/>
                  <a:pt x="93999" y="8649"/>
                </a:cubicBezTo>
                <a:cubicBezTo>
                  <a:pt x="94412" y="8649"/>
                  <a:pt x="94471" y="8440"/>
                  <a:pt x="94358" y="8124"/>
                </a:cubicBezTo>
                <a:cubicBezTo>
                  <a:pt x="94346" y="8112"/>
                  <a:pt x="94334" y="8112"/>
                  <a:pt x="94322" y="8100"/>
                </a:cubicBezTo>
                <a:cubicBezTo>
                  <a:pt x="94822" y="7933"/>
                  <a:pt x="95310" y="7755"/>
                  <a:pt x="95811" y="7588"/>
                </a:cubicBezTo>
                <a:cubicBezTo>
                  <a:pt x="95884" y="7577"/>
                  <a:pt x="95959" y="7565"/>
                  <a:pt x="96031" y="7565"/>
                </a:cubicBezTo>
                <a:cubicBezTo>
                  <a:pt x="96124" y="7565"/>
                  <a:pt x="96213" y="7586"/>
                  <a:pt x="96287" y="7659"/>
                </a:cubicBezTo>
                <a:cubicBezTo>
                  <a:pt x="96120" y="7719"/>
                  <a:pt x="95989" y="7802"/>
                  <a:pt x="95930" y="7957"/>
                </a:cubicBezTo>
                <a:cubicBezTo>
                  <a:pt x="95918" y="7957"/>
                  <a:pt x="95918" y="7945"/>
                  <a:pt x="95906" y="7945"/>
                </a:cubicBezTo>
                <a:cubicBezTo>
                  <a:pt x="95818" y="7927"/>
                  <a:pt x="95733" y="7918"/>
                  <a:pt x="95651" y="7918"/>
                </a:cubicBezTo>
                <a:cubicBezTo>
                  <a:pt x="95252" y="7918"/>
                  <a:pt x="94910" y="8119"/>
                  <a:pt x="94584" y="8386"/>
                </a:cubicBezTo>
                <a:cubicBezTo>
                  <a:pt x="94381" y="8550"/>
                  <a:pt x="94185" y="8754"/>
                  <a:pt x="93915" y="8754"/>
                </a:cubicBezTo>
                <a:cubicBezTo>
                  <a:pt x="93852" y="8754"/>
                  <a:pt x="93786" y="8743"/>
                  <a:pt x="93715" y="8719"/>
                </a:cubicBezTo>
                <a:cubicBezTo>
                  <a:pt x="93072" y="9052"/>
                  <a:pt x="92632" y="9576"/>
                  <a:pt x="92203" y="10112"/>
                </a:cubicBezTo>
                <a:cubicBezTo>
                  <a:pt x="92203" y="10160"/>
                  <a:pt x="92203" y="10207"/>
                  <a:pt x="92191" y="10255"/>
                </a:cubicBezTo>
                <a:cubicBezTo>
                  <a:pt x="92012" y="10302"/>
                  <a:pt x="91834" y="10338"/>
                  <a:pt x="91643" y="10386"/>
                </a:cubicBezTo>
                <a:cubicBezTo>
                  <a:pt x="91048" y="10648"/>
                  <a:pt x="90357" y="10755"/>
                  <a:pt x="89857" y="11160"/>
                </a:cubicBezTo>
                <a:cubicBezTo>
                  <a:pt x="89369" y="11576"/>
                  <a:pt x="88822" y="11803"/>
                  <a:pt x="88226" y="12005"/>
                </a:cubicBezTo>
                <a:cubicBezTo>
                  <a:pt x="88048" y="12065"/>
                  <a:pt x="87857" y="12136"/>
                  <a:pt x="87690" y="12219"/>
                </a:cubicBezTo>
                <a:cubicBezTo>
                  <a:pt x="87107" y="12517"/>
                  <a:pt x="86536" y="12838"/>
                  <a:pt x="85952" y="13136"/>
                </a:cubicBezTo>
                <a:cubicBezTo>
                  <a:pt x="85785" y="13219"/>
                  <a:pt x="85595" y="13255"/>
                  <a:pt x="85404" y="13303"/>
                </a:cubicBezTo>
                <a:cubicBezTo>
                  <a:pt x="85390" y="13307"/>
                  <a:pt x="85377" y="13309"/>
                  <a:pt x="85364" y="13309"/>
                </a:cubicBezTo>
                <a:cubicBezTo>
                  <a:pt x="85306" y="13309"/>
                  <a:pt x="85274" y="13264"/>
                  <a:pt x="85274" y="13196"/>
                </a:cubicBezTo>
                <a:cubicBezTo>
                  <a:pt x="85274" y="13160"/>
                  <a:pt x="85285" y="13124"/>
                  <a:pt x="85309" y="13100"/>
                </a:cubicBezTo>
                <a:cubicBezTo>
                  <a:pt x="85428" y="13005"/>
                  <a:pt x="85547" y="12922"/>
                  <a:pt x="85678" y="12838"/>
                </a:cubicBezTo>
                <a:cubicBezTo>
                  <a:pt x="85797" y="12767"/>
                  <a:pt x="86000" y="12743"/>
                  <a:pt x="85893" y="12565"/>
                </a:cubicBezTo>
                <a:cubicBezTo>
                  <a:pt x="85866" y="12527"/>
                  <a:pt x="85824" y="12514"/>
                  <a:pt x="85776" y="12514"/>
                </a:cubicBezTo>
                <a:cubicBezTo>
                  <a:pt x="85717" y="12514"/>
                  <a:pt x="85648" y="12533"/>
                  <a:pt x="85583" y="12553"/>
                </a:cubicBezTo>
                <a:cubicBezTo>
                  <a:pt x="85357" y="12612"/>
                  <a:pt x="85131" y="12636"/>
                  <a:pt x="84904" y="12672"/>
                </a:cubicBezTo>
                <a:lnTo>
                  <a:pt x="84797" y="12719"/>
                </a:lnTo>
                <a:lnTo>
                  <a:pt x="84690" y="12755"/>
                </a:lnTo>
                <a:cubicBezTo>
                  <a:pt x="84512" y="13089"/>
                  <a:pt x="83738" y="12886"/>
                  <a:pt x="83845" y="13446"/>
                </a:cubicBezTo>
                <a:cubicBezTo>
                  <a:pt x="83872" y="13580"/>
                  <a:pt x="83952" y="13618"/>
                  <a:pt x="84052" y="13618"/>
                </a:cubicBezTo>
                <a:cubicBezTo>
                  <a:pt x="84184" y="13618"/>
                  <a:pt x="84348" y="13550"/>
                  <a:pt x="84462" y="13550"/>
                </a:cubicBezTo>
                <a:cubicBezTo>
                  <a:pt x="84490" y="13550"/>
                  <a:pt x="84515" y="13554"/>
                  <a:pt x="84535" y="13565"/>
                </a:cubicBezTo>
                <a:cubicBezTo>
                  <a:pt x="84261" y="13779"/>
                  <a:pt x="83738" y="13743"/>
                  <a:pt x="83666" y="14208"/>
                </a:cubicBezTo>
                <a:lnTo>
                  <a:pt x="83607" y="14208"/>
                </a:lnTo>
                <a:cubicBezTo>
                  <a:pt x="83357" y="14339"/>
                  <a:pt x="83095" y="14422"/>
                  <a:pt x="82845" y="14529"/>
                </a:cubicBezTo>
                <a:cubicBezTo>
                  <a:pt x="82726" y="14589"/>
                  <a:pt x="82618" y="14660"/>
                  <a:pt x="82511" y="14732"/>
                </a:cubicBezTo>
                <a:cubicBezTo>
                  <a:pt x="82392" y="14767"/>
                  <a:pt x="82273" y="14803"/>
                  <a:pt x="82154" y="14851"/>
                </a:cubicBezTo>
                <a:cubicBezTo>
                  <a:pt x="82011" y="14898"/>
                  <a:pt x="81868" y="14958"/>
                  <a:pt x="81714" y="15017"/>
                </a:cubicBezTo>
                <a:lnTo>
                  <a:pt x="81714" y="14982"/>
                </a:lnTo>
                <a:cubicBezTo>
                  <a:pt x="81641" y="14955"/>
                  <a:pt x="81565" y="14947"/>
                  <a:pt x="81487" y="14947"/>
                </a:cubicBezTo>
                <a:cubicBezTo>
                  <a:pt x="81425" y="14947"/>
                  <a:pt x="81361" y="14952"/>
                  <a:pt x="81297" y="14958"/>
                </a:cubicBezTo>
                <a:cubicBezTo>
                  <a:pt x="81154" y="14982"/>
                  <a:pt x="81023" y="15017"/>
                  <a:pt x="80904" y="15089"/>
                </a:cubicBezTo>
                <a:cubicBezTo>
                  <a:pt x="80821" y="15136"/>
                  <a:pt x="80737" y="15184"/>
                  <a:pt x="80666" y="15232"/>
                </a:cubicBezTo>
                <a:cubicBezTo>
                  <a:pt x="80487" y="15363"/>
                  <a:pt x="80273" y="15446"/>
                  <a:pt x="80059" y="15482"/>
                </a:cubicBezTo>
                <a:cubicBezTo>
                  <a:pt x="79951" y="15494"/>
                  <a:pt x="79844" y="15494"/>
                  <a:pt x="79737" y="15505"/>
                </a:cubicBezTo>
                <a:cubicBezTo>
                  <a:pt x="79728" y="15469"/>
                  <a:pt x="79698" y="15454"/>
                  <a:pt x="79653" y="15454"/>
                </a:cubicBezTo>
                <a:cubicBezTo>
                  <a:pt x="79639" y="15454"/>
                  <a:pt x="79623" y="15455"/>
                  <a:pt x="79606" y="15458"/>
                </a:cubicBezTo>
                <a:cubicBezTo>
                  <a:pt x="79261" y="15529"/>
                  <a:pt x="78939" y="15613"/>
                  <a:pt x="78630" y="15755"/>
                </a:cubicBezTo>
                <a:cubicBezTo>
                  <a:pt x="78463" y="15815"/>
                  <a:pt x="78296" y="15875"/>
                  <a:pt x="78130" y="15958"/>
                </a:cubicBezTo>
                <a:cubicBezTo>
                  <a:pt x="78035" y="16006"/>
                  <a:pt x="77939" y="16053"/>
                  <a:pt x="77856" y="16113"/>
                </a:cubicBezTo>
                <a:cubicBezTo>
                  <a:pt x="77689" y="16244"/>
                  <a:pt x="77499" y="16339"/>
                  <a:pt x="77308" y="16434"/>
                </a:cubicBezTo>
                <a:cubicBezTo>
                  <a:pt x="77225" y="16458"/>
                  <a:pt x="77142" y="16494"/>
                  <a:pt x="77046" y="16517"/>
                </a:cubicBezTo>
                <a:cubicBezTo>
                  <a:pt x="77058" y="16529"/>
                  <a:pt x="77058" y="16553"/>
                  <a:pt x="77058" y="16565"/>
                </a:cubicBezTo>
                <a:lnTo>
                  <a:pt x="77046" y="16565"/>
                </a:lnTo>
                <a:cubicBezTo>
                  <a:pt x="76951" y="16625"/>
                  <a:pt x="76868" y="16672"/>
                  <a:pt x="76772" y="16732"/>
                </a:cubicBezTo>
                <a:cubicBezTo>
                  <a:pt x="76737" y="16756"/>
                  <a:pt x="76701" y="16768"/>
                  <a:pt x="76653" y="16791"/>
                </a:cubicBezTo>
                <a:cubicBezTo>
                  <a:pt x="76528" y="16660"/>
                  <a:pt x="76393" y="16615"/>
                  <a:pt x="76252" y="16615"/>
                </a:cubicBezTo>
                <a:cubicBezTo>
                  <a:pt x="76072" y="16615"/>
                  <a:pt x="75882" y="16689"/>
                  <a:pt x="75689" y="16756"/>
                </a:cubicBezTo>
                <a:cubicBezTo>
                  <a:pt x="75665" y="16768"/>
                  <a:pt x="75641" y="16768"/>
                  <a:pt x="75618" y="16779"/>
                </a:cubicBezTo>
                <a:cubicBezTo>
                  <a:pt x="75582" y="16779"/>
                  <a:pt x="75558" y="16791"/>
                  <a:pt x="75534" y="16803"/>
                </a:cubicBezTo>
                <a:cubicBezTo>
                  <a:pt x="75503" y="16806"/>
                  <a:pt x="75474" y="16807"/>
                  <a:pt x="75445" y="16807"/>
                </a:cubicBezTo>
                <a:cubicBezTo>
                  <a:pt x="75340" y="16807"/>
                  <a:pt x="75247" y="16788"/>
                  <a:pt x="75153" y="16732"/>
                </a:cubicBezTo>
                <a:cubicBezTo>
                  <a:pt x="75082" y="16756"/>
                  <a:pt x="75010" y="16791"/>
                  <a:pt x="74939" y="16815"/>
                </a:cubicBezTo>
                <a:cubicBezTo>
                  <a:pt x="74867" y="16839"/>
                  <a:pt x="74784" y="16863"/>
                  <a:pt x="74713" y="16887"/>
                </a:cubicBezTo>
                <a:cubicBezTo>
                  <a:pt x="74451" y="16958"/>
                  <a:pt x="74201" y="17029"/>
                  <a:pt x="74058" y="17268"/>
                </a:cubicBezTo>
                <a:cubicBezTo>
                  <a:pt x="73855" y="17339"/>
                  <a:pt x="73641" y="17422"/>
                  <a:pt x="73439" y="17494"/>
                </a:cubicBezTo>
                <a:cubicBezTo>
                  <a:pt x="73224" y="17577"/>
                  <a:pt x="73010" y="17660"/>
                  <a:pt x="72796" y="17744"/>
                </a:cubicBezTo>
                <a:cubicBezTo>
                  <a:pt x="71915" y="18315"/>
                  <a:pt x="70891" y="18577"/>
                  <a:pt x="69950" y="19018"/>
                </a:cubicBezTo>
                <a:cubicBezTo>
                  <a:pt x="69010" y="19458"/>
                  <a:pt x="67974" y="19696"/>
                  <a:pt x="66986" y="20030"/>
                </a:cubicBezTo>
                <a:cubicBezTo>
                  <a:pt x="66878" y="20069"/>
                  <a:pt x="66780" y="20090"/>
                  <a:pt x="66692" y="20090"/>
                </a:cubicBezTo>
                <a:cubicBezTo>
                  <a:pt x="66537" y="20090"/>
                  <a:pt x="66414" y="20023"/>
                  <a:pt x="66331" y="19863"/>
                </a:cubicBezTo>
                <a:cubicBezTo>
                  <a:pt x="66269" y="19826"/>
                  <a:pt x="66211" y="19809"/>
                  <a:pt x="66157" y="19809"/>
                </a:cubicBezTo>
                <a:cubicBezTo>
                  <a:pt x="66056" y="19809"/>
                  <a:pt x="65968" y="19869"/>
                  <a:pt x="65890" y="19970"/>
                </a:cubicBezTo>
                <a:cubicBezTo>
                  <a:pt x="65807" y="20125"/>
                  <a:pt x="65890" y="20280"/>
                  <a:pt x="65795" y="20435"/>
                </a:cubicBezTo>
                <a:cubicBezTo>
                  <a:pt x="65680" y="20530"/>
                  <a:pt x="65573" y="20562"/>
                  <a:pt x="65469" y="20562"/>
                </a:cubicBezTo>
                <a:cubicBezTo>
                  <a:pt x="65263" y="20562"/>
                  <a:pt x="65073" y="20435"/>
                  <a:pt x="64866" y="20435"/>
                </a:cubicBezTo>
                <a:cubicBezTo>
                  <a:pt x="64914" y="20375"/>
                  <a:pt x="64961" y="20316"/>
                  <a:pt x="65009" y="20268"/>
                </a:cubicBezTo>
                <a:cubicBezTo>
                  <a:pt x="64931" y="20205"/>
                  <a:pt x="64851" y="20183"/>
                  <a:pt x="64768" y="20183"/>
                </a:cubicBezTo>
                <a:cubicBezTo>
                  <a:pt x="64649" y="20183"/>
                  <a:pt x="64524" y="20228"/>
                  <a:pt x="64390" y="20256"/>
                </a:cubicBezTo>
                <a:cubicBezTo>
                  <a:pt x="64226" y="20294"/>
                  <a:pt x="64113" y="20318"/>
                  <a:pt x="64031" y="20318"/>
                </a:cubicBezTo>
                <a:cubicBezTo>
                  <a:pt x="63880" y="20318"/>
                  <a:pt x="63827" y="20237"/>
                  <a:pt x="63735" y="20006"/>
                </a:cubicBezTo>
                <a:cubicBezTo>
                  <a:pt x="63759" y="19970"/>
                  <a:pt x="63795" y="19946"/>
                  <a:pt x="63818" y="19911"/>
                </a:cubicBezTo>
                <a:cubicBezTo>
                  <a:pt x="63830" y="19887"/>
                  <a:pt x="63842" y="19863"/>
                  <a:pt x="63854" y="19851"/>
                </a:cubicBezTo>
                <a:cubicBezTo>
                  <a:pt x="63914" y="19839"/>
                  <a:pt x="63961" y="19827"/>
                  <a:pt x="64009" y="19827"/>
                </a:cubicBezTo>
                <a:cubicBezTo>
                  <a:pt x="64235" y="19804"/>
                  <a:pt x="64223" y="19804"/>
                  <a:pt x="64521" y="19423"/>
                </a:cubicBezTo>
                <a:cubicBezTo>
                  <a:pt x="64604" y="19327"/>
                  <a:pt x="64783" y="19292"/>
                  <a:pt x="64914" y="19220"/>
                </a:cubicBezTo>
                <a:cubicBezTo>
                  <a:pt x="64985" y="19030"/>
                  <a:pt x="65140" y="18994"/>
                  <a:pt x="65331" y="18994"/>
                </a:cubicBezTo>
                <a:cubicBezTo>
                  <a:pt x="65450" y="18982"/>
                  <a:pt x="65521" y="18911"/>
                  <a:pt x="65545" y="18815"/>
                </a:cubicBezTo>
                <a:cubicBezTo>
                  <a:pt x="65569" y="18780"/>
                  <a:pt x="65581" y="18732"/>
                  <a:pt x="65604" y="18696"/>
                </a:cubicBezTo>
                <a:cubicBezTo>
                  <a:pt x="65557" y="18673"/>
                  <a:pt x="65521" y="18661"/>
                  <a:pt x="65473" y="18637"/>
                </a:cubicBezTo>
                <a:lnTo>
                  <a:pt x="65473" y="18637"/>
                </a:lnTo>
                <a:cubicBezTo>
                  <a:pt x="65503" y="18650"/>
                  <a:pt x="65532" y="18656"/>
                  <a:pt x="65559" y="18656"/>
                </a:cubicBezTo>
                <a:cubicBezTo>
                  <a:pt x="65607" y="18656"/>
                  <a:pt x="65650" y="18635"/>
                  <a:pt x="65688" y="18589"/>
                </a:cubicBezTo>
                <a:cubicBezTo>
                  <a:pt x="65807" y="18506"/>
                  <a:pt x="65878" y="18411"/>
                  <a:pt x="65878" y="18280"/>
                </a:cubicBezTo>
                <a:lnTo>
                  <a:pt x="65878" y="18280"/>
                </a:lnTo>
                <a:cubicBezTo>
                  <a:pt x="65652" y="18327"/>
                  <a:pt x="65533" y="18458"/>
                  <a:pt x="65473" y="18637"/>
                </a:cubicBezTo>
                <a:cubicBezTo>
                  <a:pt x="65412" y="18647"/>
                  <a:pt x="65350" y="18675"/>
                  <a:pt x="65289" y="18675"/>
                </a:cubicBezTo>
                <a:cubicBezTo>
                  <a:pt x="65279" y="18675"/>
                  <a:pt x="65269" y="18674"/>
                  <a:pt x="65259" y="18673"/>
                </a:cubicBezTo>
                <a:cubicBezTo>
                  <a:pt x="65184" y="18663"/>
                  <a:pt x="65112" y="18657"/>
                  <a:pt x="65043" y="18657"/>
                </a:cubicBezTo>
                <a:cubicBezTo>
                  <a:pt x="64696" y="18657"/>
                  <a:pt x="64430" y="18791"/>
                  <a:pt x="64271" y="19149"/>
                </a:cubicBezTo>
                <a:cubicBezTo>
                  <a:pt x="64235" y="19220"/>
                  <a:pt x="64080" y="19268"/>
                  <a:pt x="63985" y="19315"/>
                </a:cubicBezTo>
                <a:cubicBezTo>
                  <a:pt x="63900" y="19277"/>
                  <a:pt x="63814" y="19263"/>
                  <a:pt x="63726" y="19263"/>
                </a:cubicBezTo>
                <a:cubicBezTo>
                  <a:pt x="63569" y="19263"/>
                  <a:pt x="63408" y="19309"/>
                  <a:pt x="63247" y="19339"/>
                </a:cubicBezTo>
                <a:cubicBezTo>
                  <a:pt x="62163" y="19554"/>
                  <a:pt x="61187" y="20006"/>
                  <a:pt x="60342" y="20708"/>
                </a:cubicBezTo>
                <a:cubicBezTo>
                  <a:pt x="60175" y="20863"/>
                  <a:pt x="59997" y="20994"/>
                  <a:pt x="59806" y="21125"/>
                </a:cubicBezTo>
                <a:cubicBezTo>
                  <a:pt x="59758" y="21149"/>
                  <a:pt x="59699" y="21161"/>
                  <a:pt x="59651" y="21173"/>
                </a:cubicBezTo>
                <a:cubicBezTo>
                  <a:pt x="59549" y="21127"/>
                  <a:pt x="59449" y="21108"/>
                  <a:pt x="59350" y="21108"/>
                </a:cubicBezTo>
                <a:cubicBezTo>
                  <a:pt x="59140" y="21108"/>
                  <a:pt x="58937" y="21195"/>
                  <a:pt x="58734" y="21292"/>
                </a:cubicBezTo>
                <a:cubicBezTo>
                  <a:pt x="58211" y="21649"/>
                  <a:pt x="57580" y="21756"/>
                  <a:pt x="57008" y="22030"/>
                </a:cubicBezTo>
                <a:cubicBezTo>
                  <a:pt x="56437" y="22387"/>
                  <a:pt x="55782" y="22637"/>
                  <a:pt x="55401" y="23209"/>
                </a:cubicBezTo>
                <a:cubicBezTo>
                  <a:pt x="55329" y="23233"/>
                  <a:pt x="55258" y="23268"/>
                  <a:pt x="55186" y="23292"/>
                </a:cubicBezTo>
                <a:cubicBezTo>
                  <a:pt x="55127" y="23423"/>
                  <a:pt x="54924" y="23447"/>
                  <a:pt x="54829" y="23566"/>
                </a:cubicBezTo>
                <a:cubicBezTo>
                  <a:pt x="54805" y="23566"/>
                  <a:pt x="54776" y="23561"/>
                  <a:pt x="54745" y="23561"/>
                </a:cubicBezTo>
                <a:cubicBezTo>
                  <a:pt x="54730" y="23561"/>
                  <a:pt x="54714" y="23562"/>
                  <a:pt x="54698" y="23566"/>
                </a:cubicBezTo>
                <a:cubicBezTo>
                  <a:pt x="54472" y="23578"/>
                  <a:pt x="54258" y="23626"/>
                  <a:pt x="54127" y="23828"/>
                </a:cubicBezTo>
                <a:cubicBezTo>
                  <a:pt x="53448" y="24042"/>
                  <a:pt x="52900" y="24530"/>
                  <a:pt x="52198" y="24697"/>
                </a:cubicBezTo>
                <a:cubicBezTo>
                  <a:pt x="51876" y="25054"/>
                  <a:pt x="51305" y="24947"/>
                  <a:pt x="50972" y="25292"/>
                </a:cubicBezTo>
                <a:cubicBezTo>
                  <a:pt x="50960" y="25280"/>
                  <a:pt x="50948" y="25269"/>
                  <a:pt x="50924" y="25269"/>
                </a:cubicBezTo>
                <a:cubicBezTo>
                  <a:pt x="49936" y="25364"/>
                  <a:pt x="49043" y="25697"/>
                  <a:pt x="48317" y="26388"/>
                </a:cubicBezTo>
                <a:cubicBezTo>
                  <a:pt x="48090" y="26590"/>
                  <a:pt x="47816" y="26721"/>
                  <a:pt x="47531" y="26852"/>
                </a:cubicBezTo>
                <a:cubicBezTo>
                  <a:pt x="46578" y="27281"/>
                  <a:pt x="45650" y="27745"/>
                  <a:pt x="44721" y="28186"/>
                </a:cubicBezTo>
                <a:cubicBezTo>
                  <a:pt x="43852" y="28436"/>
                  <a:pt x="42959" y="28638"/>
                  <a:pt x="42161" y="29055"/>
                </a:cubicBezTo>
                <a:cubicBezTo>
                  <a:pt x="41637" y="29329"/>
                  <a:pt x="41018" y="29483"/>
                  <a:pt x="40625" y="29960"/>
                </a:cubicBezTo>
                <a:cubicBezTo>
                  <a:pt x="39363" y="30424"/>
                  <a:pt x="38030" y="30662"/>
                  <a:pt x="36791" y="31198"/>
                </a:cubicBezTo>
                <a:cubicBezTo>
                  <a:pt x="36648" y="31261"/>
                  <a:pt x="36500" y="31304"/>
                  <a:pt x="36350" y="31304"/>
                </a:cubicBezTo>
                <a:cubicBezTo>
                  <a:pt x="36275" y="31304"/>
                  <a:pt x="36200" y="31293"/>
                  <a:pt x="36125" y="31269"/>
                </a:cubicBezTo>
                <a:cubicBezTo>
                  <a:pt x="35160" y="31567"/>
                  <a:pt x="34196" y="31877"/>
                  <a:pt x="33243" y="32174"/>
                </a:cubicBezTo>
                <a:cubicBezTo>
                  <a:pt x="32660" y="32329"/>
                  <a:pt x="32088" y="32543"/>
                  <a:pt x="31493" y="32579"/>
                </a:cubicBezTo>
                <a:cubicBezTo>
                  <a:pt x="31041" y="32972"/>
                  <a:pt x="30445" y="32936"/>
                  <a:pt x="29921" y="33103"/>
                </a:cubicBezTo>
                <a:cubicBezTo>
                  <a:pt x="29528" y="33389"/>
                  <a:pt x="29528" y="33401"/>
                  <a:pt x="29814" y="33734"/>
                </a:cubicBezTo>
                <a:cubicBezTo>
                  <a:pt x="29005" y="33758"/>
                  <a:pt x="28207" y="33770"/>
                  <a:pt x="27409" y="34055"/>
                </a:cubicBezTo>
                <a:cubicBezTo>
                  <a:pt x="27375" y="34065"/>
                  <a:pt x="27337" y="34068"/>
                  <a:pt x="27299" y="34068"/>
                </a:cubicBezTo>
                <a:cubicBezTo>
                  <a:pt x="27192" y="34068"/>
                  <a:pt x="27074" y="34040"/>
                  <a:pt x="26969" y="34032"/>
                </a:cubicBezTo>
                <a:cubicBezTo>
                  <a:pt x="26895" y="33970"/>
                  <a:pt x="26815" y="33947"/>
                  <a:pt x="26728" y="33947"/>
                </a:cubicBezTo>
                <a:cubicBezTo>
                  <a:pt x="26647" y="33947"/>
                  <a:pt x="26561" y="33967"/>
                  <a:pt x="26469" y="33996"/>
                </a:cubicBezTo>
                <a:cubicBezTo>
                  <a:pt x="26469" y="34401"/>
                  <a:pt x="26457" y="34413"/>
                  <a:pt x="26088" y="34413"/>
                </a:cubicBezTo>
                <a:lnTo>
                  <a:pt x="25873" y="34413"/>
                </a:lnTo>
                <a:cubicBezTo>
                  <a:pt x="25909" y="34532"/>
                  <a:pt x="25957" y="34651"/>
                  <a:pt x="25992" y="34782"/>
                </a:cubicBezTo>
                <a:cubicBezTo>
                  <a:pt x="26111" y="34972"/>
                  <a:pt x="26254" y="35115"/>
                  <a:pt x="26433" y="35151"/>
                </a:cubicBezTo>
                <a:cubicBezTo>
                  <a:pt x="26020" y="35263"/>
                  <a:pt x="25626" y="35586"/>
                  <a:pt x="25205" y="35586"/>
                </a:cubicBezTo>
                <a:cubicBezTo>
                  <a:pt x="25043" y="35586"/>
                  <a:pt x="24878" y="35538"/>
                  <a:pt x="24706" y="35413"/>
                </a:cubicBezTo>
                <a:cubicBezTo>
                  <a:pt x="24373" y="35758"/>
                  <a:pt x="23933" y="35889"/>
                  <a:pt x="23492" y="36032"/>
                </a:cubicBezTo>
                <a:cubicBezTo>
                  <a:pt x="21920" y="36544"/>
                  <a:pt x="20349" y="37068"/>
                  <a:pt x="18777" y="37580"/>
                </a:cubicBezTo>
                <a:cubicBezTo>
                  <a:pt x="18110" y="37806"/>
                  <a:pt x="17444" y="38020"/>
                  <a:pt x="16777" y="38234"/>
                </a:cubicBezTo>
                <a:cubicBezTo>
                  <a:pt x="15824" y="38699"/>
                  <a:pt x="15015" y="39318"/>
                  <a:pt x="14360" y="40116"/>
                </a:cubicBezTo>
                <a:cubicBezTo>
                  <a:pt x="14241" y="40259"/>
                  <a:pt x="14157" y="40389"/>
                  <a:pt x="14205" y="40580"/>
                </a:cubicBezTo>
                <a:cubicBezTo>
                  <a:pt x="14253" y="40770"/>
                  <a:pt x="14253" y="40973"/>
                  <a:pt x="14277" y="41175"/>
                </a:cubicBezTo>
                <a:cubicBezTo>
                  <a:pt x="14074" y="41366"/>
                  <a:pt x="13800" y="41497"/>
                  <a:pt x="13729" y="41771"/>
                </a:cubicBezTo>
                <a:cubicBezTo>
                  <a:pt x="13812" y="41830"/>
                  <a:pt x="13896" y="41866"/>
                  <a:pt x="14003" y="41890"/>
                </a:cubicBezTo>
                <a:cubicBezTo>
                  <a:pt x="14284" y="41898"/>
                  <a:pt x="14559" y="41958"/>
                  <a:pt x="14845" y="41958"/>
                </a:cubicBezTo>
                <a:cubicBezTo>
                  <a:pt x="14970" y="41958"/>
                  <a:pt x="15098" y="41946"/>
                  <a:pt x="15229" y="41913"/>
                </a:cubicBezTo>
                <a:lnTo>
                  <a:pt x="15229" y="41913"/>
                </a:lnTo>
                <a:cubicBezTo>
                  <a:pt x="15193" y="42318"/>
                  <a:pt x="15003" y="42616"/>
                  <a:pt x="14598" y="42842"/>
                </a:cubicBezTo>
                <a:cubicBezTo>
                  <a:pt x="14324" y="42997"/>
                  <a:pt x="14062" y="43140"/>
                  <a:pt x="13765" y="43235"/>
                </a:cubicBezTo>
                <a:cubicBezTo>
                  <a:pt x="13145" y="43437"/>
                  <a:pt x="12526" y="43628"/>
                  <a:pt x="11919" y="43830"/>
                </a:cubicBezTo>
                <a:cubicBezTo>
                  <a:pt x="11741" y="43902"/>
                  <a:pt x="11586" y="43997"/>
                  <a:pt x="11526" y="44176"/>
                </a:cubicBezTo>
                <a:cubicBezTo>
                  <a:pt x="11383" y="44223"/>
                  <a:pt x="11240" y="44283"/>
                  <a:pt x="11098" y="44330"/>
                </a:cubicBezTo>
                <a:cubicBezTo>
                  <a:pt x="10586" y="44759"/>
                  <a:pt x="9657" y="44926"/>
                  <a:pt x="9824" y="45807"/>
                </a:cubicBezTo>
                <a:cubicBezTo>
                  <a:pt x="9910" y="45816"/>
                  <a:pt x="10011" y="45864"/>
                  <a:pt x="10079" y="45864"/>
                </a:cubicBezTo>
                <a:cubicBezTo>
                  <a:pt x="10095" y="45864"/>
                  <a:pt x="10110" y="45861"/>
                  <a:pt x="10121" y="45854"/>
                </a:cubicBezTo>
                <a:cubicBezTo>
                  <a:pt x="10419" y="45676"/>
                  <a:pt x="10752" y="45509"/>
                  <a:pt x="10943" y="45271"/>
                </a:cubicBezTo>
                <a:cubicBezTo>
                  <a:pt x="11217" y="44926"/>
                  <a:pt x="11621" y="44783"/>
                  <a:pt x="11955" y="44557"/>
                </a:cubicBezTo>
                <a:cubicBezTo>
                  <a:pt x="12032" y="44503"/>
                  <a:pt x="12096" y="44482"/>
                  <a:pt x="12152" y="44482"/>
                </a:cubicBezTo>
                <a:cubicBezTo>
                  <a:pt x="12296" y="44482"/>
                  <a:pt x="12384" y="44624"/>
                  <a:pt x="12479" y="44735"/>
                </a:cubicBezTo>
                <a:cubicBezTo>
                  <a:pt x="12503" y="44795"/>
                  <a:pt x="12526" y="44854"/>
                  <a:pt x="12562" y="44914"/>
                </a:cubicBezTo>
                <a:cubicBezTo>
                  <a:pt x="12157" y="45473"/>
                  <a:pt x="11562" y="45866"/>
                  <a:pt x="11002" y="46271"/>
                </a:cubicBezTo>
                <a:cubicBezTo>
                  <a:pt x="10967" y="46497"/>
                  <a:pt x="10717" y="46605"/>
                  <a:pt x="10609" y="46783"/>
                </a:cubicBezTo>
                <a:cubicBezTo>
                  <a:pt x="9514" y="47128"/>
                  <a:pt x="8442" y="47605"/>
                  <a:pt x="7276" y="47724"/>
                </a:cubicBezTo>
                <a:cubicBezTo>
                  <a:pt x="7085" y="47736"/>
                  <a:pt x="6907" y="47843"/>
                  <a:pt x="6716" y="47902"/>
                </a:cubicBezTo>
                <a:cubicBezTo>
                  <a:pt x="6609" y="47926"/>
                  <a:pt x="6585" y="47962"/>
                  <a:pt x="6764" y="48129"/>
                </a:cubicBezTo>
                <a:cubicBezTo>
                  <a:pt x="6764" y="48130"/>
                  <a:pt x="6765" y="48130"/>
                  <a:pt x="6767" y="48130"/>
                </a:cubicBezTo>
                <a:cubicBezTo>
                  <a:pt x="6787" y="48130"/>
                  <a:pt x="6895" y="48035"/>
                  <a:pt x="6985" y="48035"/>
                </a:cubicBezTo>
                <a:cubicBezTo>
                  <a:pt x="7034" y="48035"/>
                  <a:pt x="7077" y="48064"/>
                  <a:pt x="7097" y="48152"/>
                </a:cubicBezTo>
                <a:cubicBezTo>
                  <a:pt x="6692" y="48283"/>
                  <a:pt x="6299" y="48474"/>
                  <a:pt x="5871" y="48498"/>
                </a:cubicBezTo>
                <a:cubicBezTo>
                  <a:pt x="5359" y="48510"/>
                  <a:pt x="4894" y="48676"/>
                  <a:pt x="4406" y="48843"/>
                </a:cubicBezTo>
                <a:cubicBezTo>
                  <a:pt x="4180" y="48843"/>
                  <a:pt x="3942" y="48855"/>
                  <a:pt x="3704" y="48855"/>
                </a:cubicBezTo>
                <a:cubicBezTo>
                  <a:pt x="3618" y="48807"/>
                  <a:pt x="3531" y="48790"/>
                  <a:pt x="3445" y="48790"/>
                </a:cubicBezTo>
                <a:cubicBezTo>
                  <a:pt x="3292" y="48790"/>
                  <a:pt x="3137" y="48845"/>
                  <a:pt x="2978" y="48891"/>
                </a:cubicBezTo>
                <a:cubicBezTo>
                  <a:pt x="2817" y="48936"/>
                  <a:pt x="2656" y="49002"/>
                  <a:pt x="2502" y="49002"/>
                </a:cubicBezTo>
                <a:cubicBezTo>
                  <a:pt x="2416" y="49002"/>
                  <a:pt x="2332" y="48982"/>
                  <a:pt x="2251" y="48926"/>
                </a:cubicBezTo>
                <a:cubicBezTo>
                  <a:pt x="2001" y="48938"/>
                  <a:pt x="1763" y="48938"/>
                  <a:pt x="1513" y="48938"/>
                </a:cubicBezTo>
                <a:cubicBezTo>
                  <a:pt x="1215" y="48974"/>
                  <a:pt x="822" y="48879"/>
                  <a:pt x="906" y="49367"/>
                </a:cubicBezTo>
                <a:lnTo>
                  <a:pt x="918" y="49367"/>
                </a:lnTo>
                <a:cubicBezTo>
                  <a:pt x="1013" y="49402"/>
                  <a:pt x="1108" y="49438"/>
                  <a:pt x="1203" y="49474"/>
                </a:cubicBezTo>
                <a:lnTo>
                  <a:pt x="1203" y="49462"/>
                </a:lnTo>
                <a:cubicBezTo>
                  <a:pt x="1356" y="49424"/>
                  <a:pt x="1510" y="49422"/>
                  <a:pt x="1664" y="49422"/>
                </a:cubicBezTo>
                <a:cubicBezTo>
                  <a:pt x="1681" y="49422"/>
                  <a:pt x="1698" y="49422"/>
                  <a:pt x="1715" y="49422"/>
                </a:cubicBezTo>
                <a:cubicBezTo>
                  <a:pt x="1929" y="49422"/>
                  <a:pt x="2141" y="49418"/>
                  <a:pt x="2346" y="49319"/>
                </a:cubicBezTo>
                <a:lnTo>
                  <a:pt x="2346" y="49319"/>
                </a:lnTo>
                <a:cubicBezTo>
                  <a:pt x="2287" y="49772"/>
                  <a:pt x="2275" y="50224"/>
                  <a:pt x="2073" y="50665"/>
                </a:cubicBezTo>
                <a:cubicBezTo>
                  <a:pt x="2132" y="50641"/>
                  <a:pt x="2204" y="50629"/>
                  <a:pt x="2275" y="50605"/>
                </a:cubicBezTo>
                <a:cubicBezTo>
                  <a:pt x="2579" y="50793"/>
                  <a:pt x="2936" y="50806"/>
                  <a:pt x="3296" y="50806"/>
                </a:cubicBezTo>
                <a:cubicBezTo>
                  <a:pt x="3356" y="50806"/>
                  <a:pt x="3417" y="50806"/>
                  <a:pt x="3477" y="50806"/>
                </a:cubicBezTo>
                <a:cubicBezTo>
                  <a:pt x="3537" y="50806"/>
                  <a:pt x="3597" y="50806"/>
                  <a:pt x="3656" y="50807"/>
                </a:cubicBezTo>
                <a:cubicBezTo>
                  <a:pt x="3710" y="50809"/>
                  <a:pt x="3765" y="50810"/>
                  <a:pt x="3820" y="50810"/>
                </a:cubicBezTo>
                <a:cubicBezTo>
                  <a:pt x="4068" y="50810"/>
                  <a:pt x="4322" y="50794"/>
                  <a:pt x="4573" y="50794"/>
                </a:cubicBezTo>
                <a:cubicBezTo>
                  <a:pt x="4926" y="50794"/>
                  <a:pt x="5273" y="50827"/>
                  <a:pt x="5585" y="50986"/>
                </a:cubicBezTo>
                <a:cubicBezTo>
                  <a:pt x="5876" y="50900"/>
                  <a:pt x="6166" y="50804"/>
                  <a:pt x="6466" y="50804"/>
                </a:cubicBezTo>
                <a:cubicBezTo>
                  <a:pt x="6497" y="50804"/>
                  <a:pt x="6529" y="50805"/>
                  <a:pt x="6561" y="50807"/>
                </a:cubicBezTo>
                <a:cubicBezTo>
                  <a:pt x="6575" y="50808"/>
                  <a:pt x="6589" y="50808"/>
                  <a:pt x="6603" y="50808"/>
                </a:cubicBezTo>
                <a:cubicBezTo>
                  <a:pt x="6886" y="50808"/>
                  <a:pt x="7157" y="50695"/>
                  <a:pt x="7419" y="50593"/>
                </a:cubicBezTo>
                <a:cubicBezTo>
                  <a:pt x="7555" y="50738"/>
                  <a:pt x="7719" y="50817"/>
                  <a:pt x="7909" y="50817"/>
                </a:cubicBezTo>
                <a:cubicBezTo>
                  <a:pt x="8001" y="50817"/>
                  <a:pt x="8100" y="50799"/>
                  <a:pt x="8204" y="50760"/>
                </a:cubicBezTo>
                <a:cubicBezTo>
                  <a:pt x="8276" y="50748"/>
                  <a:pt x="8347" y="50724"/>
                  <a:pt x="8419" y="50712"/>
                </a:cubicBezTo>
                <a:cubicBezTo>
                  <a:pt x="8502" y="50831"/>
                  <a:pt x="8716" y="50998"/>
                  <a:pt x="8419" y="51105"/>
                </a:cubicBezTo>
                <a:cubicBezTo>
                  <a:pt x="7657" y="51355"/>
                  <a:pt x="6883" y="51593"/>
                  <a:pt x="6109" y="51772"/>
                </a:cubicBezTo>
                <a:cubicBezTo>
                  <a:pt x="5013" y="52034"/>
                  <a:pt x="3906" y="52129"/>
                  <a:pt x="2799" y="52224"/>
                </a:cubicBezTo>
                <a:cubicBezTo>
                  <a:pt x="2406" y="52260"/>
                  <a:pt x="2025" y="52320"/>
                  <a:pt x="1680" y="52486"/>
                </a:cubicBezTo>
                <a:cubicBezTo>
                  <a:pt x="1272" y="52701"/>
                  <a:pt x="884" y="52886"/>
                  <a:pt x="428" y="52886"/>
                </a:cubicBezTo>
                <a:cubicBezTo>
                  <a:pt x="378" y="52886"/>
                  <a:pt x="327" y="52884"/>
                  <a:pt x="275" y="52879"/>
                </a:cubicBezTo>
                <a:cubicBezTo>
                  <a:pt x="271" y="52879"/>
                  <a:pt x="268" y="52878"/>
                  <a:pt x="264" y="52878"/>
                </a:cubicBezTo>
                <a:cubicBezTo>
                  <a:pt x="190" y="52878"/>
                  <a:pt x="59" y="52990"/>
                  <a:pt x="37" y="53070"/>
                </a:cubicBezTo>
                <a:cubicBezTo>
                  <a:pt x="1" y="53141"/>
                  <a:pt x="49" y="53308"/>
                  <a:pt x="108" y="53320"/>
                </a:cubicBezTo>
                <a:cubicBezTo>
                  <a:pt x="477" y="53427"/>
                  <a:pt x="703" y="53641"/>
                  <a:pt x="965" y="53879"/>
                </a:cubicBezTo>
                <a:cubicBezTo>
                  <a:pt x="1207" y="54112"/>
                  <a:pt x="1518" y="54275"/>
                  <a:pt x="1886" y="54275"/>
                </a:cubicBezTo>
                <a:cubicBezTo>
                  <a:pt x="2045" y="54275"/>
                  <a:pt x="2215" y="54245"/>
                  <a:pt x="2394" y="54177"/>
                </a:cubicBezTo>
                <a:cubicBezTo>
                  <a:pt x="3073" y="54236"/>
                  <a:pt x="3751" y="54284"/>
                  <a:pt x="4430" y="54332"/>
                </a:cubicBezTo>
                <a:cubicBezTo>
                  <a:pt x="4502" y="54320"/>
                  <a:pt x="4573" y="54296"/>
                  <a:pt x="4656" y="54272"/>
                </a:cubicBezTo>
                <a:cubicBezTo>
                  <a:pt x="4799" y="54415"/>
                  <a:pt x="4990" y="54546"/>
                  <a:pt x="5049" y="54760"/>
                </a:cubicBezTo>
                <a:cubicBezTo>
                  <a:pt x="5383" y="54760"/>
                  <a:pt x="5716" y="54748"/>
                  <a:pt x="6049" y="54736"/>
                </a:cubicBezTo>
                <a:lnTo>
                  <a:pt x="6049" y="54736"/>
                </a:lnTo>
                <a:cubicBezTo>
                  <a:pt x="6049" y="54963"/>
                  <a:pt x="5621" y="54879"/>
                  <a:pt x="5668" y="55141"/>
                </a:cubicBezTo>
                <a:cubicBezTo>
                  <a:pt x="5752" y="55129"/>
                  <a:pt x="5835" y="55129"/>
                  <a:pt x="5906" y="55117"/>
                </a:cubicBezTo>
                <a:cubicBezTo>
                  <a:pt x="5973" y="55112"/>
                  <a:pt x="6048" y="55093"/>
                  <a:pt x="6114" y="55093"/>
                </a:cubicBezTo>
                <a:cubicBezTo>
                  <a:pt x="6190" y="55093"/>
                  <a:pt x="6256" y="55118"/>
                  <a:pt x="6287" y="55213"/>
                </a:cubicBezTo>
                <a:cubicBezTo>
                  <a:pt x="6335" y="55356"/>
                  <a:pt x="6192" y="55463"/>
                  <a:pt x="6073" y="55546"/>
                </a:cubicBezTo>
                <a:cubicBezTo>
                  <a:pt x="5871" y="55701"/>
                  <a:pt x="5585" y="55725"/>
                  <a:pt x="5442" y="55999"/>
                </a:cubicBezTo>
                <a:cubicBezTo>
                  <a:pt x="5252" y="56332"/>
                  <a:pt x="4990" y="56653"/>
                  <a:pt x="4763" y="56987"/>
                </a:cubicBezTo>
                <a:cubicBezTo>
                  <a:pt x="4680" y="57106"/>
                  <a:pt x="4585" y="57213"/>
                  <a:pt x="4525" y="57344"/>
                </a:cubicBezTo>
                <a:cubicBezTo>
                  <a:pt x="4442" y="57499"/>
                  <a:pt x="4525" y="57594"/>
                  <a:pt x="4692" y="57630"/>
                </a:cubicBezTo>
                <a:cubicBezTo>
                  <a:pt x="4728" y="57689"/>
                  <a:pt x="4752" y="57749"/>
                  <a:pt x="4787" y="57808"/>
                </a:cubicBezTo>
                <a:cubicBezTo>
                  <a:pt x="4632" y="57975"/>
                  <a:pt x="4644" y="58118"/>
                  <a:pt x="4787" y="58249"/>
                </a:cubicBezTo>
                <a:cubicBezTo>
                  <a:pt x="5013" y="58427"/>
                  <a:pt x="5049" y="58689"/>
                  <a:pt x="5121" y="58939"/>
                </a:cubicBezTo>
                <a:cubicBezTo>
                  <a:pt x="5097" y="59035"/>
                  <a:pt x="5061" y="59118"/>
                  <a:pt x="5037" y="59213"/>
                </a:cubicBezTo>
                <a:cubicBezTo>
                  <a:pt x="4966" y="59308"/>
                  <a:pt x="4894" y="59404"/>
                  <a:pt x="4823" y="59499"/>
                </a:cubicBezTo>
                <a:cubicBezTo>
                  <a:pt x="4752" y="59523"/>
                  <a:pt x="4668" y="59547"/>
                  <a:pt x="4585" y="59570"/>
                </a:cubicBezTo>
                <a:cubicBezTo>
                  <a:pt x="4573" y="59511"/>
                  <a:pt x="4537" y="59451"/>
                  <a:pt x="4513" y="59404"/>
                </a:cubicBezTo>
                <a:cubicBezTo>
                  <a:pt x="4483" y="59378"/>
                  <a:pt x="4452" y="59366"/>
                  <a:pt x="4421" y="59366"/>
                </a:cubicBezTo>
                <a:cubicBezTo>
                  <a:pt x="4380" y="59366"/>
                  <a:pt x="4340" y="59387"/>
                  <a:pt x="4299" y="59428"/>
                </a:cubicBezTo>
                <a:cubicBezTo>
                  <a:pt x="4180" y="59547"/>
                  <a:pt x="4049" y="59666"/>
                  <a:pt x="3918" y="59785"/>
                </a:cubicBezTo>
                <a:cubicBezTo>
                  <a:pt x="3620" y="59618"/>
                  <a:pt x="3406" y="59344"/>
                  <a:pt x="3025" y="59273"/>
                </a:cubicBezTo>
                <a:cubicBezTo>
                  <a:pt x="2739" y="59475"/>
                  <a:pt x="2775" y="59713"/>
                  <a:pt x="2978" y="59856"/>
                </a:cubicBezTo>
                <a:cubicBezTo>
                  <a:pt x="3283" y="60083"/>
                  <a:pt x="3605" y="60318"/>
                  <a:pt x="4037" y="60318"/>
                </a:cubicBezTo>
                <a:cubicBezTo>
                  <a:pt x="4127" y="60318"/>
                  <a:pt x="4222" y="60307"/>
                  <a:pt x="4323" y="60285"/>
                </a:cubicBezTo>
                <a:lnTo>
                  <a:pt x="4335" y="60285"/>
                </a:lnTo>
                <a:cubicBezTo>
                  <a:pt x="4418" y="60320"/>
                  <a:pt x="4502" y="60368"/>
                  <a:pt x="4597" y="60416"/>
                </a:cubicBezTo>
                <a:cubicBezTo>
                  <a:pt x="4744" y="60605"/>
                  <a:pt x="4834" y="60700"/>
                  <a:pt x="4935" y="60700"/>
                </a:cubicBezTo>
                <a:cubicBezTo>
                  <a:pt x="5038" y="60700"/>
                  <a:pt x="5155" y="60602"/>
                  <a:pt x="5359" y="60404"/>
                </a:cubicBezTo>
                <a:cubicBezTo>
                  <a:pt x="5418" y="60380"/>
                  <a:pt x="5466" y="60368"/>
                  <a:pt x="5525" y="60356"/>
                </a:cubicBezTo>
                <a:cubicBezTo>
                  <a:pt x="5623" y="60699"/>
                  <a:pt x="5826" y="60897"/>
                  <a:pt x="6186" y="60897"/>
                </a:cubicBezTo>
                <a:cubicBezTo>
                  <a:pt x="6264" y="60897"/>
                  <a:pt x="6349" y="60887"/>
                  <a:pt x="6442" y="60868"/>
                </a:cubicBezTo>
                <a:cubicBezTo>
                  <a:pt x="6549" y="60880"/>
                  <a:pt x="6645" y="60916"/>
                  <a:pt x="6728" y="60963"/>
                </a:cubicBezTo>
                <a:lnTo>
                  <a:pt x="6740" y="60975"/>
                </a:lnTo>
                <a:cubicBezTo>
                  <a:pt x="6895" y="61039"/>
                  <a:pt x="7056" y="61057"/>
                  <a:pt x="7221" y="61057"/>
                </a:cubicBezTo>
                <a:cubicBezTo>
                  <a:pt x="7451" y="61057"/>
                  <a:pt x="7687" y="61021"/>
                  <a:pt x="7920" y="61021"/>
                </a:cubicBezTo>
                <a:cubicBezTo>
                  <a:pt x="8020" y="61021"/>
                  <a:pt x="8119" y="61028"/>
                  <a:pt x="8216" y="61047"/>
                </a:cubicBezTo>
                <a:cubicBezTo>
                  <a:pt x="7583" y="61264"/>
                  <a:pt x="6956" y="61504"/>
                  <a:pt x="6308" y="61504"/>
                </a:cubicBezTo>
                <a:cubicBezTo>
                  <a:pt x="6140" y="61504"/>
                  <a:pt x="5971" y="61488"/>
                  <a:pt x="5799" y="61452"/>
                </a:cubicBezTo>
                <a:cubicBezTo>
                  <a:pt x="5743" y="61438"/>
                  <a:pt x="5685" y="61433"/>
                  <a:pt x="5626" y="61433"/>
                </a:cubicBezTo>
                <a:cubicBezTo>
                  <a:pt x="5535" y="61433"/>
                  <a:pt x="5441" y="61444"/>
                  <a:pt x="5347" y="61452"/>
                </a:cubicBezTo>
                <a:cubicBezTo>
                  <a:pt x="5287" y="61463"/>
                  <a:pt x="5192" y="61523"/>
                  <a:pt x="5180" y="61571"/>
                </a:cubicBezTo>
                <a:cubicBezTo>
                  <a:pt x="5133" y="61690"/>
                  <a:pt x="5228" y="61761"/>
                  <a:pt x="5335" y="61773"/>
                </a:cubicBezTo>
                <a:cubicBezTo>
                  <a:pt x="5966" y="61809"/>
                  <a:pt x="6609" y="61833"/>
                  <a:pt x="7240" y="61868"/>
                </a:cubicBezTo>
                <a:cubicBezTo>
                  <a:pt x="7311" y="62047"/>
                  <a:pt x="7419" y="62225"/>
                  <a:pt x="7276" y="62416"/>
                </a:cubicBezTo>
                <a:cubicBezTo>
                  <a:pt x="7097" y="62666"/>
                  <a:pt x="7288" y="62690"/>
                  <a:pt x="7466" y="62702"/>
                </a:cubicBezTo>
                <a:cubicBezTo>
                  <a:pt x="7645" y="62702"/>
                  <a:pt x="7823" y="62678"/>
                  <a:pt x="8002" y="62654"/>
                </a:cubicBezTo>
                <a:cubicBezTo>
                  <a:pt x="8073" y="62642"/>
                  <a:pt x="8145" y="62618"/>
                  <a:pt x="8228" y="62595"/>
                </a:cubicBezTo>
                <a:cubicBezTo>
                  <a:pt x="8312" y="62630"/>
                  <a:pt x="8407" y="62666"/>
                  <a:pt x="8502" y="62702"/>
                </a:cubicBezTo>
                <a:lnTo>
                  <a:pt x="8514" y="62702"/>
                </a:lnTo>
                <a:cubicBezTo>
                  <a:pt x="8573" y="62857"/>
                  <a:pt x="8669" y="62987"/>
                  <a:pt x="8871" y="63011"/>
                </a:cubicBezTo>
                <a:cubicBezTo>
                  <a:pt x="9140" y="63036"/>
                  <a:pt x="9409" y="63088"/>
                  <a:pt x="9686" y="63088"/>
                </a:cubicBezTo>
                <a:cubicBezTo>
                  <a:pt x="9813" y="63088"/>
                  <a:pt x="9942" y="63077"/>
                  <a:pt x="10074" y="63047"/>
                </a:cubicBezTo>
                <a:cubicBezTo>
                  <a:pt x="10169" y="63083"/>
                  <a:pt x="10264" y="63107"/>
                  <a:pt x="10359" y="63154"/>
                </a:cubicBezTo>
                <a:cubicBezTo>
                  <a:pt x="10431" y="63130"/>
                  <a:pt x="10502" y="63118"/>
                  <a:pt x="10574" y="63095"/>
                </a:cubicBezTo>
                <a:cubicBezTo>
                  <a:pt x="11052" y="62985"/>
                  <a:pt x="11527" y="62949"/>
                  <a:pt x="11998" y="62949"/>
                </a:cubicBezTo>
                <a:cubicBezTo>
                  <a:pt x="12945" y="62949"/>
                  <a:pt x="13881" y="63096"/>
                  <a:pt x="14820" y="63096"/>
                </a:cubicBezTo>
                <a:cubicBezTo>
                  <a:pt x="15450" y="63096"/>
                  <a:pt x="16081" y="63030"/>
                  <a:pt x="16717" y="62809"/>
                </a:cubicBezTo>
                <a:lnTo>
                  <a:pt x="16717" y="62809"/>
                </a:lnTo>
                <a:cubicBezTo>
                  <a:pt x="16122" y="63452"/>
                  <a:pt x="15265" y="63749"/>
                  <a:pt x="14658" y="64333"/>
                </a:cubicBezTo>
                <a:cubicBezTo>
                  <a:pt x="14646" y="64321"/>
                  <a:pt x="14634" y="64321"/>
                  <a:pt x="14622" y="64309"/>
                </a:cubicBezTo>
                <a:cubicBezTo>
                  <a:pt x="14546" y="64234"/>
                  <a:pt x="14461" y="64205"/>
                  <a:pt x="14369" y="64205"/>
                </a:cubicBezTo>
                <a:cubicBezTo>
                  <a:pt x="14287" y="64205"/>
                  <a:pt x="14200" y="64228"/>
                  <a:pt x="14110" y="64261"/>
                </a:cubicBezTo>
                <a:cubicBezTo>
                  <a:pt x="13753" y="64369"/>
                  <a:pt x="13372" y="64404"/>
                  <a:pt x="13003" y="64464"/>
                </a:cubicBezTo>
                <a:cubicBezTo>
                  <a:pt x="12514" y="64535"/>
                  <a:pt x="12026" y="64488"/>
                  <a:pt x="11538" y="64666"/>
                </a:cubicBezTo>
                <a:cubicBezTo>
                  <a:pt x="11169" y="64809"/>
                  <a:pt x="11336" y="64964"/>
                  <a:pt x="11455" y="65119"/>
                </a:cubicBezTo>
                <a:cubicBezTo>
                  <a:pt x="11550" y="65154"/>
                  <a:pt x="11645" y="65202"/>
                  <a:pt x="11752" y="65238"/>
                </a:cubicBezTo>
                <a:cubicBezTo>
                  <a:pt x="11824" y="65214"/>
                  <a:pt x="11883" y="65190"/>
                  <a:pt x="11955" y="65166"/>
                </a:cubicBezTo>
                <a:cubicBezTo>
                  <a:pt x="12204" y="65148"/>
                  <a:pt x="12454" y="65022"/>
                  <a:pt x="12703" y="65022"/>
                </a:cubicBezTo>
                <a:cubicBezTo>
                  <a:pt x="12775" y="65022"/>
                  <a:pt x="12847" y="65032"/>
                  <a:pt x="12919" y="65059"/>
                </a:cubicBezTo>
                <a:cubicBezTo>
                  <a:pt x="13050" y="65012"/>
                  <a:pt x="13181" y="64976"/>
                  <a:pt x="13324" y="64928"/>
                </a:cubicBezTo>
                <a:cubicBezTo>
                  <a:pt x="13324" y="64940"/>
                  <a:pt x="13324" y="64940"/>
                  <a:pt x="13324" y="64952"/>
                </a:cubicBezTo>
                <a:cubicBezTo>
                  <a:pt x="13743" y="65058"/>
                  <a:pt x="14166" y="65153"/>
                  <a:pt x="14587" y="65153"/>
                </a:cubicBezTo>
                <a:cubicBezTo>
                  <a:pt x="15014" y="65153"/>
                  <a:pt x="15440" y="65055"/>
                  <a:pt x="15860" y="64773"/>
                </a:cubicBezTo>
                <a:cubicBezTo>
                  <a:pt x="15896" y="64797"/>
                  <a:pt x="15932" y="64821"/>
                  <a:pt x="15967" y="64845"/>
                </a:cubicBezTo>
                <a:cubicBezTo>
                  <a:pt x="16255" y="64880"/>
                  <a:pt x="16543" y="64896"/>
                  <a:pt x="16830" y="64896"/>
                </a:cubicBezTo>
                <a:cubicBezTo>
                  <a:pt x="17896" y="64896"/>
                  <a:pt x="18956" y="64682"/>
                  <a:pt x="20015" y="64476"/>
                </a:cubicBezTo>
                <a:cubicBezTo>
                  <a:pt x="20123" y="64440"/>
                  <a:pt x="20230" y="64404"/>
                  <a:pt x="20337" y="64369"/>
                </a:cubicBezTo>
                <a:cubicBezTo>
                  <a:pt x="20444" y="64333"/>
                  <a:pt x="20551" y="64297"/>
                  <a:pt x="20646" y="64250"/>
                </a:cubicBezTo>
                <a:cubicBezTo>
                  <a:pt x="20742" y="64214"/>
                  <a:pt x="20837" y="64190"/>
                  <a:pt x="20944" y="64142"/>
                </a:cubicBezTo>
                <a:cubicBezTo>
                  <a:pt x="21063" y="64107"/>
                  <a:pt x="21182" y="64071"/>
                  <a:pt x="21313" y="64059"/>
                </a:cubicBezTo>
                <a:lnTo>
                  <a:pt x="21313" y="64059"/>
                </a:lnTo>
                <a:cubicBezTo>
                  <a:pt x="21206" y="64214"/>
                  <a:pt x="21051" y="64273"/>
                  <a:pt x="20873" y="64333"/>
                </a:cubicBezTo>
                <a:cubicBezTo>
                  <a:pt x="20182" y="64583"/>
                  <a:pt x="19480" y="64821"/>
                  <a:pt x="18789" y="65059"/>
                </a:cubicBezTo>
                <a:cubicBezTo>
                  <a:pt x="18706" y="65071"/>
                  <a:pt x="18634" y="65083"/>
                  <a:pt x="18551" y="65095"/>
                </a:cubicBezTo>
                <a:cubicBezTo>
                  <a:pt x="18487" y="65084"/>
                  <a:pt x="18424" y="65045"/>
                  <a:pt x="18368" y="65045"/>
                </a:cubicBezTo>
                <a:cubicBezTo>
                  <a:pt x="18362" y="65045"/>
                  <a:pt x="18355" y="65046"/>
                  <a:pt x="18348" y="65047"/>
                </a:cubicBezTo>
                <a:cubicBezTo>
                  <a:pt x="17479" y="65285"/>
                  <a:pt x="16574" y="65321"/>
                  <a:pt x="15717" y="65619"/>
                </a:cubicBezTo>
                <a:cubicBezTo>
                  <a:pt x="15681" y="65607"/>
                  <a:pt x="15646" y="65583"/>
                  <a:pt x="15622" y="65559"/>
                </a:cubicBezTo>
                <a:cubicBezTo>
                  <a:pt x="15104" y="65507"/>
                  <a:pt x="14586" y="65465"/>
                  <a:pt x="14067" y="65465"/>
                </a:cubicBezTo>
                <a:cubicBezTo>
                  <a:pt x="13276" y="65465"/>
                  <a:pt x="12484" y="65564"/>
                  <a:pt x="11693" y="65881"/>
                </a:cubicBezTo>
                <a:cubicBezTo>
                  <a:pt x="11598" y="65845"/>
                  <a:pt x="11502" y="65809"/>
                  <a:pt x="11419" y="65774"/>
                </a:cubicBezTo>
                <a:cubicBezTo>
                  <a:pt x="11356" y="65748"/>
                  <a:pt x="11293" y="65738"/>
                  <a:pt x="11232" y="65738"/>
                </a:cubicBezTo>
                <a:cubicBezTo>
                  <a:pt x="10946" y="65738"/>
                  <a:pt x="10682" y="65967"/>
                  <a:pt x="10400" y="65967"/>
                </a:cubicBezTo>
                <a:cubicBezTo>
                  <a:pt x="10348" y="65967"/>
                  <a:pt x="10294" y="65959"/>
                  <a:pt x="10240" y="65940"/>
                </a:cubicBezTo>
                <a:cubicBezTo>
                  <a:pt x="10169" y="65964"/>
                  <a:pt x="10097" y="65976"/>
                  <a:pt x="10026" y="65988"/>
                </a:cubicBezTo>
                <a:cubicBezTo>
                  <a:pt x="9669" y="66047"/>
                  <a:pt x="9478" y="66262"/>
                  <a:pt x="9478" y="66607"/>
                </a:cubicBezTo>
                <a:cubicBezTo>
                  <a:pt x="9645" y="66738"/>
                  <a:pt x="9824" y="66821"/>
                  <a:pt x="10050" y="66845"/>
                </a:cubicBezTo>
                <a:cubicBezTo>
                  <a:pt x="10193" y="66833"/>
                  <a:pt x="10347" y="66809"/>
                  <a:pt x="10502" y="66797"/>
                </a:cubicBezTo>
                <a:cubicBezTo>
                  <a:pt x="10841" y="66773"/>
                  <a:pt x="11180" y="66764"/>
                  <a:pt x="11517" y="66764"/>
                </a:cubicBezTo>
                <a:cubicBezTo>
                  <a:pt x="12330" y="66764"/>
                  <a:pt x="13139" y="66816"/>
                  <a:pt x="13955" y="66833"/>
                </a:cubicBezTo>
                <a:cubicBezTo>
                  <a:pt x="14062" y="66797"/>
                  <a:pt x="14169" y="66762"/>
                  <a:pt x="14277" y="66726"/>
                </a:cubicBezTo>
                <a:cubicBezTo>
                  <a:pt x="14692" y="66576"/>
                  <a:pt x="15091" y="66473"/>
                  <a:pt x="15504" y="66473"/>
                </a:cubicBezTo>
                <a:cubicBezTo>
                  <a:pt x="15682" y="66473"/>
                  <a:pt x="15864" y="66492"/>
                  <a:pt x="16051" y="66536"/>
                </a:cubicBezTo>
                <a:cubicBezTo>
                  <a:pt x="16267" y="66587"/>
                  <a:pt x="16491" y="66612"/>
                  <a:pt x="16719" y="66612"/>
                </a:cubicBezTo>
                <a:cubicBezTo>
                  <a:pt x="17130" y="66612"/>
                  <a:pt x="17554" y="66530"/>
                  <a:pt x="17967" y="66369"/>
                </a:cubicBezTo>
                <a:cubicBezTo>
                  <a:pt x="18198" y="66377"/>
                  <a:pt x="18454" y="66441"/>
                  <a:pt x="18690" y="66441"/>
                </a:cubicBezTo>
                <a:cubicBezTo>
                  <a:pt x="18782" y="66441"/>
                  <a:pt x="18872" y="66431"/>
                  <a:pt x="18956" y="66405"/>
                </a:cubicBezTo>
                <a:cubicBezTo>
                  <a:pt x="19825" y="66119"/>
                  <a:pt x="20742" y="66095"/>
                  <a:pt x="21611" y="65797"/>
                </a:cubicBezTo>
                <a:cubicBezTo>
                  <a:pt x="22075" y="65643"/>
                  <a:pt x="22551" y="65500"/>
                  <a:pt x="23016" y="65345"/>
                </a:cubicBezTo>
                <a:cubicBezTo>
                  <a:pt x="23223" y="65405"/>
                  <a:pt x="23434" y="65427"/>
                  <a:pt x="23646" y="65427"/>
                </a:cubicBezTo>
                <a:cubicBezTo>
                  <a:pt x="24152" y="65427"/>
                  <a:pt x="24668" y="65300"/>
                  <a:pt x="25171" y="65250"/>
                </a:cubicBezTo>
                <a:cubicBezTo>
                  <a:pt x="25838" y="65179"/>
                  <a:pt x="26505" y="65025"/>
                  <a:pt x="27172" y="65025"/>
                </a:cubicBezTo>
                <a:cubicBezTo>
                  <a:pt x="27410" y="65025"/>
                  <a:pt x="27647" y="65045"/>
                  <a:pt x="27885" y="65095"/>
                </a:cubicBezTo>
                <a:cubicBezTo>
                  <a:pt x="27929" y="65103"/>
                  <a:pt x="27978" y="65107"/>
                  <a:pt x="28029" y="65107"/>
                </a:cubicBezTo>
                <a:cubicBezTo>
                  <a:pt x="28131" y="65107"/>
                  <a:pt x="28243" y="65091"/>
                  <a:pt x="28338" y="65059"/>
                </a:cubicBezTo>
                <a:cubicBezTo>
                  <a:pt x="28897" y="64845"/>
                  <a:pt x="29481" y="64857"/>
                  <a:pt x="30040" y="64797"/>
                </a:cubicBezTo>
                <a:cubicBezTo>
                  <a:pt x="30469" y="64750"/>
                  <a:pt x="30874" y="64654"/>
                  <a:pt x="31279" y="64523"/>
                </a:cubicBezTo>
                <a:cubicBezTo>
                  <a:pt x="32576" y="64107"/>
                  <a:pt x="33934" y="63976"/>
                  <a:pt x="35208" y="63464"/>
                </a:cubicBezTo>
                <a:cubicBezTo>
                  <a:pt x="35303" y="63428"/>
                  <a:pt x="35434" y="63416"/>
                  <a:pt x="35541" y="63416"/>
                </a:cubicBezTo>
                <a:cubicBezTo>
                  <a:pt x="35557" y="63417"/>
                  <a:pt x="35572" y="63417"/>
                  <a:pt x="35588" y="63417"/>
                </a:cubicBezTo>
                <a:cubicBezTo>
                  <a:pt x="35999" y="63417"/>
                  <a:pt x="36389" y="63268"/>
                  <a:pt x="36779" y="63142"/>
                </a:cubicBezTo>
                <a:cubicBezTo>
                  <a:pt x="38482" y="62583"/>
                  <a:pt x="40185" y="62023"/>
                  <a:pt x="41887" y="61463"/>
                </a:cubicBezTo>
                <a:lnTo>
                  <a:pt x="42113" y="61392"/>
                </a:lnTo>
                <a:cubicBezTo>
                  <a:pt x="43197" y="61202"/>
                  <a:pt x="44221" y="60844"/>
                  <a:pt x="45221" y="60380"/>
                </a:cubicBezTo>
                <a:cubicBezTo>
                  <a:pt x="45375" y="60326"/>
                  <a:pt x="45534" y="60257"/>
                  <a:pt x="45692" y="60257"/>
                </a:cubicBezTo>
                <a:cubicBezTo>
                  <a:pt x="45778" y="60257"/>
                  <a:pt x="45863" y="60278"/>
                  <a:pt x="45947" y="60332"/>
                </a:cubicBezTo>
                <a:cubicBezTo>
                  <a:pt x="46531" y="60154"/>
                  <a:pt x="47126" y="59975"/>
                  <a:pt x="47709" y="59785"/>
                </a:cubicBezTo>
                <a:cubicBezTo>
                  <a:pt x="47912" y="59844"/>
                  <a:pt x="48174" y="59844"/>
                  <a:pt x="48317" y="59963"/>
                </a:cubicBezTo>
                <a:cubicBezTo>
                  <a:pt x="48493" y="60107"/>
                  <a:pt x="48675" y="60161"/>
                  <a:pt x="48863" y="60161"/>
                </a:cubicBezTo>
                <a:cubicBezTo>
                  <a:pt x="49080" y="60161"/>
                  <a:pt x="49307" y="60088"/>
                  <a:pt x="49543" y="59999"/>
                </a:cubicBezTo>
                <a:cubicBezTo>
                  <a:pt x="49745" y="59928"/>
                  <a:pt x="49971" y="59868"/>
                  <a:pt x="50186" y="59797"/>
                </a:cubicBezTo>
                <a:cubicBezTo>
                  <a:pt x="50280" y="59812"/>
                  <a:pt x="50371" y="59820"/>
                  <a:pt x="50460" y="59820"/>
                </a:cubicBezTo>
                <a:cubicBezTo>
                  <a:pt x="50857" y="59820"/>
                  <a:pt x="51206" y="59667"/>
                  <a:pt x="51507" y="59356"/>
                </a:cubicBezTo>
                <a:cubicBezTo>
                  <a:pt x="51948" y="59201"/>
                  <a:pt x="52388" y="59070"/>
                  <a:pt x="52758" y="58785"/>
                </a:cubicBezTo>
                <a:cubicBezTo>
                  <a:pt x="52841" y="58725"/>
                  <a:pt x="52930" y="58698"/>
                  <a:pt x="53021" y="58698"/>
                </a:cubicBezTo>
                <a:cubicBezTo>
                  <a:pt x="53112" y="58698"/>
                  <a:pt x="53204" y="58725"/>
                  <a:pt x="53293" y="58773"/>
                </a:cubicBezTo>
                <a:cubicBezTo>
                  <a:pt x="53877" y="58582"/>
                  <a:pt x="54460" y="58332"/>
                  <a:pt x="55055" y="58237"/>
                </a:cubicBezTo>
                <a:cubicBezTo>
                  <a:pt x="56258" y="58058"/>
                  <a:pt x="57437" y="57773"/>
                  <a:pt x="58615" y="57439"/>
                </a:cubicBezTo>
                <a:cubicBezTo>
                  <a:pt x="58851" y="57366"/>
                  <a:pt x="59077" y="57315"/>
                  <a:pt x="59303" y="57315"/>
                </a:cubicBezTo>
                <a:cubicBezTo>
                  <a:pt x="59442" y="57315"/>
                  <a:pt x="59582" y="57334"/>
                  <a:pt x="59723" y="57380"/>
                </a:cubicBezTo>
                <a:cubicBezTo>
                  <a:pt x="59750" y="57388"/>
                  <a:pt x="59779" y="57391"/>
                  <a:pt x="59811" y="57391"/>
                </a:cubicBezTo>
                <a:cubicBezTo>
                  <a:pt x="59921" y="57391"/>
                  <a:pt x="60053" y="57353"/>
                  <a:pt x="60163" y="57344"/>
                </a:cubicBezTo>
                <a:cubicBezTo>
                  <a:pt x="60199" y="57213"/>
                  <a:pt x="60175" y="57046"/>
                  <a:pt x="60258" y="56963"/>
                </a:cubicBezTo>
                <a:cubicBezTo>
                  <a:pt x="60604" y="56594"/>
                  <a:pt x="60961" y="56213"/>
                  <a:pt x="61497" y="56070"/>
                </a:cubicBezTo>
                <a:cubicBezTo>
                  <a:pt x="61580" y="56046"/>
                  <a:pt x="61640" y="56022"/>
                  <a:pt x="61711" y="55999"/>
                </a:cubicBezTo>
                <a:cubicBezTo>
                  <a:pt x="62116" y="55891"/>
                  <a:pt x="62485" y="55749"/>
                  <a:pt x="62771" y="55451"/>
                </a:cubicBezTo>
                <a:cubicBezTo>
                  <a:pt x="63687" y="55046"/>
                  <a:pt x="64604" y="54665"/>
                  <a:pt x="65509" y="54260"/>
                </a:cubicBezTo>
                <a:cubicBezTo>
                  <a:pt x="65608" y="54216"/>
                  <a:pt x="65692" y="54196"/>
                  <a:pt x="65769" y="54196"/>
                </a:cubicBezTo>
                <a:cubicBezTo>
                  <a:pt x="65896" y="54196"/>
                  <a:pt x="66000" y="54250"/>
                  <a:pt x="66104" y="54332"/>
                </a:cubicBezTo>
                <a:cubicBezTo>
                  <a:pt x="66521" y="54213"/>
                  <a:pt x="66509" y="53736"/>
                  <a:pt x="66866" y="53582"/>
                </a:cubicBezTo>
                <a:cubicBezTo>
                  <a:pt x="67632" y="53240"/>
                  <a:pt x="68328" y="52688"/>
                  <a:pt x="69219" y="52688"/>
                </a:cubicBezTo>
                <a:cubicBezTo>
                  <a:pt x="69229" y="52688"/>
                  <a:pt x="69238" y="52688"/>
                  <a:pt x="69248" y="52689"/>
                </a:cubicBezTo>
                <a:cubicBezTo>
                  <a:pt x="69545" y="52581"/>
                  <a:pt x="69831" y="52486"/>
                  <a:pt x="70129" y="52391"/>
                </a:cubicBezTo>
                <a:cubicBezTo>
                  <a:pt x="70331" y="52117"/>
                  <a:pt x="70700" y="52153"/>
                  <a:pt x="70962" y="51986"/>
                </a:cubicBezTo>
                <a:cubicBezTo>
                  <a:pt x="71177" y="51831"/>
                  <a:pt x="71462" y="51748"/>
                  <a:pt x="71569" y="51498"/>
                </a:cubicBezTo>
                <a:cubicBezTo>
                  <a:pt x="71641" y="51474"/>
                  <a:pt x="71712" y="51450"/>
                  <a:pt x="71784" y="51427"/>
                </a:cubicBezTo>
                <a:cubicBezTo>
                  <a:pt x="71831" y="51355"/>
                  <a:pt x="71891" y="51296"/>
                  <a:pt x="71974" y="51260"/>
                </a:cubicBezTo>
                <a:cubicBezTo>
                  <a:pt x="72058" y="51224"/>
                  <a:pt x="72117" y="51177"/>
                  <a:pt x="72177" y="51117"/>
                </a:cubicBezTo>
                <a:cubicBezTo>
                  <a:pt x="72391" y="51034"/>
                  <a:pt x="72593" y="50950"/>
                  <a:pt x="72808" y="50867"/>
                </a:cubicBezTo>
                <a:cubicBezTo>
                  <a:pt x="72831" y="50855"/>
                  <a:pt x="72855" y="50831"/>
                  <a:pt x="72867" y="50784"/>
                </a:cubicBezTo>
                <a:cubicBezTo>
                  <a:pt x="72879" y="50760"/>
                  <a:pt x="72867" y="50736"/>
                  <a:pt x="72843" y="50712"/>
                </a:cubicBezTo>
                <a:cubicBezTo>
                  <a:pt x="72891" y="50712"/>
                  <a:pt x="72951" y="50688"/>
                  <a:pt x="73010" y="50629"/>
                </a:cubicBezTo>
                <a:cubicBezTo>
                  <a:pt x="73141" y="50569"/>
                  <a:pt x="73272" y="50510"/>
                  <a:pt x="73403" y="50450"/>
                </a:cubicBezTo>
                <a:cubicBezTo>
                  <a:pt x="74135" y="50020"/>
                  <a:pt x="74901" y="49783"/>
                  <a:pt x="75735" y="49783"/>
                </a:cubicBezTo>
                <a:cubicBezTo>
                  <a:pt x="75755" y="49783"/>
                  <a:pt x="75776" y="49783"/>
                  <a:pt x="75796" y="49783"/>
                </a:cubicBezTo>
                <a:cubicBezTo>
                  <a:pt x="76856" y="49319"/>
                  <a:pt x="77927" y="48879"/>
                  <a:pt x="79023" y="48498"/>
                </a:cubicBezTo>
                <a:cubicBezTo>
                  <a:pt x="81487" y="47617"/>
                  <a:pt x="84035" y="46962"/>
                  <a:pt x="86476" y="46033"/>
                </a:cubicBezTo>
                <a:cubicBezTo>
                  <a:pt x="87560" y="45616"/>
                  <a:pt x="88583" y="45069"/>
                  <a:pt x="89715" y="44771"/>
                </a:cubicBezTo>
                <a:cubicBezTo>
                  <a:pt x="89834" y="44723"/>
                  <a:pt x="89953" y="44688"/>
                  <a:pt x="90072" y="44640"/>
                </a:cubicBezTo>
                <a:cubicBezTo>
                  <a:pt x="90191" y="44592"/>
                  <a:pt x="90310" y="44545"/>
                  <a:pt x="90417" y="44485"/>
                </a:cubicBezTo>
                <a:cubicBezTo>
                  <a:pt x="90584" y="44390"/>
                  <a:pt x="90715" y="44271"/>
                  <a:pt x="90798" y="44116"/>
                </a:cubicBezTo>
                <a:cubicBezTo>
                  <a:pt x="91096" y="43854"/>
                  <a:pt x="91453" y="43711"/>
                  <a:pt x="91822" y="43592"/>
                </a:cubicBezTo>
                <a:cubicBezTo>
                  <a:pt x="92548" y="43342"/>
                  <a:pt x="93286" y="43092"/>
                  <a:pt x="94013" y="42830"/>
                </a:cubicBezTo>
                <a:cubicBezTo>
                  <a:pt x="94263" y="42747"/>
                  <a:pt x="94537" y="42675"/>
                  <a:pt x="94691" y="42437"/>
                </a:cubicBezTo>
                <a:cubicBezTo>
                  <a:pt x="96132" y="41961"/>
                  <a:pt x="97573" y="41473"/>
                  <a:pt x="99013" y="40985"/>
                </a:cubicBezTo>
                <a:cubicBezTo>
                  <a:pt x="99335" y="40878"/>
                  <a:pt x="99668" y="40759"/>
                  <a:pt x="99978" y="40592"/>
                </a:cubicBezTo>
                <a:cubicBezTo>
                  <a:pt x="100383" y="40378"/>
                  <a:pt x="100823" y="40223"/>
                  <a:pt x="101252" y="40044"/>
                </a:cubicBezTo>
                <a:cubicBezTo>
                  <a:pt x="101692" y="39889"/>
                  <a:pt x="102168" y="39806"/>
                  <a:pt x="102549" y="39580"/>
                </a:cubicBezTo>
                <a:cubicBezTo>
                  <a:pt x="103109" y="39235"/>
                  <a:pt x="103728" y="39044"/>
                  <a:pt x="104335" y="38842"/>
                </a:cubicBezTo>
                <a:cubicBezTo>
                  <a:pt x="104693" y="38711"/>
                  <a:pt x="105062" y="38580"/>
                  <a:pt x="105419" y="38449"/>
                </a:cubicBezTo>
                <a:cubicBezTo>
                  <a:pt x="105538" y="38199"/>
                  <a:pt x="105788" y="38139"/>
                  <a:pt x="106026" y="38056"/>
                </a:cubicBezTo>
                <a:cubicBezTo>
                  <a:pt x="105987" y="37938"/>
                  <a:pt x="105932" y="37866"/>
                  <a:pt x="105830" y="37866"/>
                </a:cubicBezTo>
                <a:cubicBezTo>
                  <a:pt x="105778" y="37866"/>
                  <a:pt x="105714" y="37885"/>
                  <a:pt x="105633" y="37925"/>
                </a:cubicBezTo>
                <a:cubicBezTo>
                  <a:pt x="105394" y="38044"/>
                  <a:pt x="105149" y="38201"/>
                  <a:pt x="104894" y="38201"/>
                </a:cubicBezTo>
                <a:cubicBezTo>
                  <a:pt x="104793" y="38201"/>
                  <a:pt x="104690" y="38176"/>
                  <a:pt x="104585" y="38115"/>
                </a:cubicBezTo>
                <a:lnTo>
                  <a:pt x="104585" y="38103"/>
                </a:lnTo>
                <a:cubicBezTo>
                  <a:pt x="104645" y="38020"/>
                  <a:pt x="104705" y="37937"/>
                  <a:pt x="104764" y="37853"/>
                </a:cubicBezTo>
                <a:cubicBezTo>
                  <a:pt x="105407" y="37449"/>
                  <a:pt x="105990" y="36960"/>
                  <a:pt x="106681" y="36603"/>
                </a:cubicBezTo>
                <a:cubicBezTo>
                  <a:pt x="107729" y="36056"/>
                  <a:pt x="108765" y="35484"/>
                  <a:pt x="109812" y="34913"/>
                </a:cubicBezTo>
                <a:cubicBezTo>
                  <a:pt x="109931" y="34841"/>
                  <a:pt x="110027" y="34710"/>
                  <a:pt x="110134" y="34615"/>
                </a:cubicBezTo>
                <a:cubicBezTo>
                  <a:pt x="110396" y="34544"/>
                  <a:pt x="110634" y="34460"/>
                  <a:pt x="110741" y="34198"/>
                </a:cubicBezTo>
                <a:cubicBezTo>
                  <a:pt x="111229" y="33972"/>
                  <a:pt x="111717" y="33734"/>
                  <a:pt x="112205" y="33496"/>
                </a:cubicBezTo>
                <a:cubicBezTo>
                  <a:pt x="112444" y="33496"/>
                  <a:pt x="112515" y="33329"/>
                  <a:pt x="112575" y="33174"/>
                </a:cubicBezTo>
                <a:cubicBezTo>
                  <a:pt x="112575" y="33162"/>
                  <a:pt x="112575" y="33162"/>
                  <a:pt x="112575" y="33162"/>
                </a:cubicBezTo>
                <a:lnTo>
                  <a:pt x="113217" y="32889"/>
                </a:lnTo>
                <a:cubicBezTo>
                  <a:pt x="113551" y="32519"/>
                  <a:pt x="114003" y="32317"/>
                  <a:pt x="114456" y="32115"/>
                </a:cubicBezTo>
                <a:cubicBezTo>
                  <a:pt x="114468" y="32103"/>
                  <a:pt x="114468" y="32091"/>
                  <a:pt x="114480" y="32091"/>
                </a:cubicBezTo>
                <a:cubicBezTo>
                  <a:pt x="114515" y="32127"/>
                  <a:pt x="114575" y="32162"/>
                  <a:pt x="114670" y="32210"/>
                </a:cubicBezTo>
                <a:cubicBezTo>
                  <a:pt x="115599" y="32150"/>
                  <a:pt x="115884" y="31472"/>
                  <a:pt x="116301" y="30900"/>
                </a:cubicBezTo>
                <a:cubicBezTo>
                  <a:pt x="116623" y="30638"/>
                  <a:pt x="116932" y="30388"/>
                  <a:pt x="117254" y="30138"/>
                </a:cubicBezTo>
                <a:cubicBezTo>
                  <a:pt x="117218" y="29876"/>
                  <a:pt x="117325" y="29698"/>
                  <a:pt x="117623" y="29602"/>
                </a:cubicBezTo>
                <a:cubicBezTo>
                  <a:pt x="117825" y="29531"/>
                  <a:pt x="118040" y="29460"/>
                  <a:pt x="118242" y="29388"/>
                </a:cubicBezTo>
                <a:cubicBezTo>
                  <a:pt x="118123" y="29210"/>
                  <a:pt x="117849" y="29090"/>
                  <a:pt x="118135" y="28793"/>
                </a:cubicBezTo>
                <a:cubicBezTo>
                  <a:pt x="118421" y="28495"/>
                  <a:pt x="118647" y="28162"/>
                  <a:pt x="118730" y="27781"/>
                </a:cubicBezTo>
                <a:lnTo>
                  <a:pt x="118730" y="27769"/>
                </a:lnTo>
                <a:cubicBezTo>
                  <a:pt x="118635" y="27697"/>
                  <a:pt x="118563" y="27614"/>
                  <a:pt x="118444" y="27590"/>
                </a:cubicBezTo>
                <a:cubicBezTo>
                  <a:pt x="118480" y="27447"/>
                  <a:pt x="118528" y="27316"/>
                  <a:pt x="118575" y="27185"/>
                </a:cubicBezTo>
                <a:cubicBezTo>
                  <a:pt x="118611" y="27162"/>
                  <a:pt x="118659" y="27150"/>
                  <a:pt x="118694" y="27138"/>
                </a:cubicBezTo>
                <a:cubicBezTo>
                  <a:pt x="118706" y="27138"/>
                  <a:pt x="118706" y="27150"/>
                  <a:pt x="118706" y="27150"/>
                </a:cubicBezTo>
                <a:cubicBezTo>
                  <a:pt x="118810" y="27219"/>
                  <a:pt x="118918" y="27264"/>
                  <a:pt x="119032" y="27264"/>
                </a:cubicBezTo>
                <a:cubicBezTo>
                  <a:pt x="119114" y="27264"/>
                  <a:pt x="119200" y="27240"/>
                  <a:pt x="119290" y="27185"/>
                </a:cubicBezTo>
                <a:cubicBezTo>
                  <a:pt x="119385" y="27078"/>
                  <a:pt x="119468" y="26971"/>
                  <a:pt x="119552" y="26864"/>
                </a:cubicBezTo>
                <a:cubicBezTo>
                  <a:pt x="119837" y="26531"/>
                  <a:pt x="119754" y="26269"/>
                  <a:pt x="119433" y="26054"/>
                </a:cubicBezTo>
                <a:cubicBezTo>
                  <a:pt x="119397" y="25983"/>
                  <a:pt x="119342" y="25946"/>
                  <a:pt x="119262" y="25946"/>
                </a:cubicBezTo>
                <a:cubicBezTo>
                  <a:pt x="119234" y="25946"/>
                  <a:pt x="119204" y="25950"/>
                  <a:pt x="119171" y="25959"/>
                </a:cubicBezTo>
                <a:cubicBezTo>
                  <a:pt x="118944" y="25888"/>
                  <a:pt x="118802" y="25769"/>
                  <a:pt x="119075" y="25566"/>
                </a:cubicBezTo>
                <a:cubicBezTo>
                  <a:pt x="119206" y="25459"/>
                  <a:pt x="119385" y="25400"/>
                  <a:pt x="119421" y="25221"/>
                </a:cubicBezTo>
                <a:cubicBezTo>
                  <a:pt x="119528" y="24828"/>
                  <a:pt x="119647" y="24423"/>
                  <a:pt x="119754" y="24030"/>
                </a:cubicBezTo>
                <a:cubicBezTo>
                  <a:pt x="119737" y="23882"/>
                  <a:pt x="119660" y="23849"/>
                  <a:pt x="119565" y="23849"/>
                </a:cubicBezTo>
                <a:cubicBezTo>
                  <a:pt x="119485" y="23849"/>
                  <a:pt x="119394" y="23872"/>
                  <a:pt x="119313" y="23872"/>
                </a:cubicBezTo>
                <a:cubicBezTo>
                  <a:pt x="119288" y="23872"/>
                  <a:pt x="119264" y="23870"/>
                  <a:pt x="119242" y="23864"/>
                </a:cubicBezTo>
                <a:cubicBezTo>
                  <a:pt x="119111" y="23840"/>
                  <a:pt x="119016" y="23780"/>
                  <a:pt x="119099" y="23661"/>
                </a:cubicBezTo>
                <a:lnTo>
                  <a:pt x="119099" y="23661"/>
                </a:lnTo>
                <a:cubicBezTo>
                  <a:pt x="119159" y="23673"/>
                  <a:pt x="119218" y="23673"/>
                  <a:pt x="119278" y="23673"/>
                </a:cubicBezTo>
                <a:cubicBezTo>
                  <a:pt x="120099" y="23209"/>
                  <a:pt x="119897" y="22733"/>
                  <a:pt x="119468" y="22244"/>
                </a:cubicBezTo>
                <a:lnTo>
                  <a:pt x="119468" y="22244"/>
                </a:lnTo>
                <a:cubicBezTo>
                  <a:pt x="119391" y="22255"/>
                  <a:pt x="119299" y="22287"/>
                  <a:pt x="119233" y="22287"/>
                </a:cubicBezTo>
                <a:cubicBezTo>
                  <a:pt x="119155" y="22287"/>
                  <a:pt x="119113" y="22244"/>
                  <a:pt x="119171" y="22078"/>
                </a:cubicBezTo>
                <a:cubicBezTo>
                  <a:pt x="119183" y="22006"/>
                  <a:pt x="119242" y="21959"/>
                  <a:pt x="119290" y="21899"/>
                </a:cubicBezTo>
                <a:cubicBezTo>
                  <a:pt x="119417" y="21752"/>
                  <a:pt x="119375" y="21702"/>
                  <a:pt x="119250" y="21702"/>
                </a:cubicBezTo>
                <a:cubicBezTo>
                  <a:pt x="119223" y="21702"/>
                  <a:pt x="119193" y="21704"/>
                  <a:pt x="119159" y="21709"/>
                </a:cubicBezTo>
                <a:cubicBezTo>
                  <a:pt x="119137" y="21711"/>
                  <a:pt x="119117" y="21712"/>
                  <a:pt x="119099" y="21712"/>
                </a:cubicBezTo>
                <a:cubicBezTo>
                  <a:pt x="118938" y="21712"/>
                  <a:pt x="118915" y="21620"/>
                  <a:pt x="118968" y="21470"/>
                </a:cubicBezTo>
                <a:cubicBezTo>
                  <a:pt x="119016" y="21351"/>
                  <a:pt x="119052" y="21220"/>
                  <a:pt x="119099" y="21089"/>
                </a:cubicBezTo>
                <a:cubicBezTo>
                  <a:pt x="119159" y="21006"/>
                  <a:pt x="119218" y="20911"/>
                  <a:pt x="119278" y="20828"/>
                </a:cubicBezTo>
                <a:cubicBezTo>
                  <a:pt x="119635" y="20542"/>
                  <a:pt x="119921" y="20208"/>
                  <a:pt x="120159" y="19839"/>
                </a:cubicBezTo>
                <a:cubicBezTo>
                  <a:pt x="120516" y="19268"/>
                  <a:pt x="120909" y="18708"/>
                  <a:pt x="121409" y="18196"/>
                </a:cubicBezTo>
                <a:cubicBezTo>
                  <a:pt x="121707" y="17887"/>
                  <a:pt x="121945" y="17494"/>
                  <a:pt x="122076" y="17113"/>
                </a:cubicBezTo>
                <a:cubicBezTo>
                  <a:pt x="122135" y="16910"/>
                  <a:pt x="121909" y="16637"/>
                  <a:pt x="121814" y="16398"/>
                </a:cubicBezTo>
                <a:cubicBezTo>
                  <a:pt x="121861" y="16315"/>
                  <a:pt x="121909" y="16220"/>
                  <a:pt x="121957" y="16136"/>
                </a:cubicBezTo>
                <a:cubicBezTo>
                  <a:pt x="121888" y="15838"/>
                  <a:pt x="121813" y="15692"/>
                  <a:pt x="121666" y="15692"/>
                </a:cubicBezTo>
                <a:cubicBezTo>
                  <a:pt x="121531" y="15692"/>
                  <a:pt x="121335" y="15814"/>
                  <a:pt x="121028" y="16053"/>
                </a:cubicBezTo>
                <a:cubicBezTo>
                  <a:pt x="121040" y="16113"/>
                  <a:pt x="121040" y="16172"/>
                  <a:pt x="121052" y="16220"/>
                </a:cubicBezTo>
                <a:lnTo>
                  <a:pt x="121040" y="16220"/>
                </a:lnTo>
                <a:cubicBezTo>
                  <a:pt x="121004" y="16089"/>
                  <a:pt x="120968" y="15970"/>
                  <a:pt x="120933" y="15851"/>
                </a:cubicBezTo>
                <a:cubicBezTo>
                  <a:pt x="120980" y="15767"/>
                  <a:pt x="121016" y="15672"/>
                  <a:pt x="121052" y="15589"/>
                </a:cubicBezTo>
                <a:cubicBezTo>
                  <a:pt x="121421" y="15196"/>
                  <a:pt x="121421" y="15160"/>
                  <a:pt x="121111" y="14958"/>
                </a:cubicBezTo>
                <a:lnTo>
                  <a:pt x="121111" y="14958"/>
                </a:lnTo>
                <a:cubicBezTo>
                  <a:pt x="121052" y="15053"/>
                  <a:pt x="120980" y="15136"/>
                  <a:pt x="120921" y="15232"/>
                </a:cubicBezTo>
                <a:cubicBezTo>
                  <a:pt x="120861" y="15255"/>
                  <a:pt x="120814" y="15255"/>
                  <a:pt x="120754" y="15267"/>
                </a:cubicBezTo>
                <a:cubicBezTo>
                  <a:pt x="120766" y="15184"/>
                  <a:pt x="120742" y="15124"/>
                  <a:pt x="120671" y="15077"/>
                </a:cubicBezTo>
                <a:cubicBezTo>
                  <a:pt x="120456" y="14958"/>
                  <a:pt x="120171" y="14898"/>
                  <a:pt x="120052" y="14720"/>
                </a:cubicBezTo>
                <a:cubicBezTo>
                  <a:pt x="119878" y="14481"/>
                  <a:pt x="119682" y="14383"/>
                  <a:pt x="119451" y="14383"/>
                </a:cubicBezTo>
                <a:cubicBezTo>
                  <a:pt x="119302" y="14383"/>
                  <a:pt x="119138" y="14423"/>
                  <a:pt x="118956" y="14493"/>
                </a:cubicBezTo>
                <a:cubicBezTo>
                  <a:pt x="118825" y="14541"/>
                  <a:pt x="118659" y="14529"/>
                  <a:pt x="118516" y="14541"/>
                </a:cubicBezTo>
                <a:cubicBezTo>
                  <a:pt x="118397" y="14482"/>
                  <a:pt x="118409" y="14410"/>
                  <a:pt x="118480" y="14303"/>
                </a:cubicBezTo>
                <a:cubicBezTo>
                  <a:pt x="118825" y="13850"/>
                  <a:pt x="119171" y="13386"/>
                  <a:pt x="119504" y="12934"/>
                </a:cubicBezTo>
                <a:cubicBezTo>
                  <a:pt x="119528" y="12719"/>
                  <a:pt x="119373" y="12648"/>
                  <a:pt x="119171" y="12648"/>
                </a:cubicBezTo>
                <a:cubicBezTo>
                  <a:pt x="119140" y="12649"/>
                  <a:pt x="119113" y="12650"/>
                  <a:pt x="119089" y="12650"/>
                </a:cubicBezTo>
                <a:cubicBezTo>
                  <a:pt x="118583" y="12650"/>
                  <a:pt x="119396" y="12420"/>
                  <a:pt x="119135" y="12374"/>
                </a:cubicBezTo>
                <a:cubicBezTo>
                  <a:pt x="118766" y="11957"/>
                  <a:pt x="118218" y="11731"/>
                  <a:pt x="117825" y="11338"/>
                </a:cubicBezTo>
                <a:cubicBezTo>
                  <a:pt x="117802" y="11334"/>
                  <a:pt x="117780" y="11331"/>
                  <a:pt x="117759" y="11331"/>
                </a:cubicBezTo>
                <a:cubicBezTo>
                  <a:pt x="117674" y="11331"/>
                  <a:pt x="117611" y="11371"/>
                  <a:pt x="117563" y="11457"/>
                </a:cubicBezTo>
                <a:cubicBezTo>
                  <a:pt x="117504" y="11493"/>
                  <a:pt x="117456" y="11553"/>
                  <a:pt x="117397" y="11588"/>
                </a:cubicBezTo>
                <a:cubicBezTo>
                  <a:pt x="117171" y="11746"/>
                  <a:pt x="117034" y="11831"/>
                  <a:pt x="116929" y="11831"/>
                </a:cubicBezTo>
                <a:cubicBezTo>
                  <a:pt x="116795" y="11831"/>
                  <a:pt x="116715" y="11693"/>
                  <a:pt x="116575" y="11386"/>
                </a:cubicBezTo>
                <a:cubicBezTo>
                  <a:pt x="116530" y="11303"/>
                  <a:pt x="116470" y="11258"/>
                  <a:pt x="116395" y="11258"/>
                </a:cubicBezTo>
                <a:cubicBezTo>
                  <a:pt x="116353" y="11258"/>
                  <a:pt x="116305" y="11272"/>
                  <a:pt x="116254" y="11303"/>
                </a:cubicBezTo>
                <a:cubicBezTo>
                  <a:pt x="116063" y="11398"/>
                  <a:pt x="115884" y="11505"/>
                  <a:pt x="115706" y="11612"/>
                </a:cubicBezTo>
                <a:cubicBezTo>
                  <a:pt x="115571" y="11491"/>
                  <a:pt x="115414" y="11451"/>
                  <a:pt x="115244" y="11451"/>
                </a:cubicBezTo>
                <a:cubicBezTo>
                  <a:pt x="115129" y="11451"/>
                  <a:pt x="115009" y="11469"/>
                  <a:pt x="114884" y="11493"/>
                </a:cubicBezTo>
                <a:cubicBezTo>
                  <a:pt x="114696" y="11367"/>
                  <a:pt x="114517" y="11179"/>
                  <a:pt x="114287" y="11179"/>
                </a:cubicBezTo>
                <a:cubicBezTo>
                  <a:pt x="114169" y="11179"/>
                  <a:pt x="114038" y="11229"/>
                  <a:pt x="113884" y="11362"/>
                </a:cubicBezTo>
                <a:cubicBezTo>
                  <a:pt x="113706" y="10993"/>
                  <a:pt x="113777" y="10576"/>
                  <a:pt x="113777" y="10171"/>
                </a:cubicBezTo>
                <a:cubicBezTo>
                  <a:pt x="113968" y="10100"/>
                  <a:pt x="114075" y="10017"/>
                  <a:pt x="113979" y="9814"/>
                </a:cubicBezTo>
                <a:cubicBezTo>
                  <a:pt x="113932" y="9719"/>
                  <a:pt x="113991" y="9576"/>
                  <a:pt x="114003" y="9445"/>
                </a:cubicBezTo>
                <a:cubicBezTo>
                  <a:pt x="114158" y="9398"/>
                  <a:pt x="114301" y="9350"/>
                  <a:pt x="114444" y="9302"/>
                </a:cubicBezTo>
                <a:cubicBezTo>
                  <a:pt x="114527" y="9290"/>
                  <a:pt x="114611" y="9267"/>
                  <a:pt x="114706" y="9255"/>
                </a:cubicBezTo>
                <a:cubicBezTo>
                  <a:pt x="114765" y="9219"/>
                  <a:pt x="114825" y="9195"/>
                  <a:pt x="114884" y="9171"/>
                </a:cubicBezTo>
                <a:cubicBezTo>
                  <a:pt x="115075" y="9112"/>
                  <a:pt x="115194" y="8981"/>
                  <a:pt x="115325" y="8850"/>
                </a:cubicBezTo>
                <a:cubicBezTo>
                  <a:pt x="115373" y="8826"/>
                  <a:pt x="115432" y="8802"/>
                  <a:pt x="115480" y="8778"/>
                </a:cubicBezTo>
                <a:cubicBezTo>
                  <a:pt x="115522" y="8786"/>
                  <a:pt x="115563" y="8791"/>
                  <a:pt x="115602" y="8791"/>
                </a:cubicBezTo>
                <a:cubicBezTo>
                  <a:pt x="115737" y="8791"/>
                  <a:pt x="115846" y="8738"/>
                  <a:pt x="115920" y="8600"/>
                </a:cubicBezTo>
                <a:cubicBezTo>
                  <a:pt x="116004" y="8326"/>
                  <a:pt x="116313" y="8207"/>
                  <a:pt x="116480" y="7993"/>
                </a:cubicBezTo>
                <a:cubicBezTo>
                  <a:pt x="116766" y="7350"/>
                  <a:pt x="116754" y="7302"/>
                  <a:pt x="116194" y="7052"/>
                </a:cubicBezTo>
                <a:cubicBezTo>
                  <a:pt x="116099" y="7016"/>
                  <a:pt x="116004" y="6981"/>
                  <a:pt x="115908" y="6933"/>
                </a:cubicBezTo>
                <a:cubicBezTo>
                  <a:pt x="115872" y="6922"/>
                  <a:pt x="115833" y="6918"/>
                  <a:pt x="115792" y="6918"/>
                </a:cubicBezTo>
                <a:cubicBezTo>
                  <a:pt x="115600" y="6918"/>
                  <a:pt x="115367" y="7016"/>
                  <a:pt x="115178" y="7016"/>
                </a:cubicBezTo>
                <a:cubicBezTo>
                  <a:pt x="115010" y="7016"/>
                  <a:pt x="114877" y="6939"/>
                  <a:pt x="114837" y="6647"/>
                </a:cubicBezTo>
                <a:cubicBezTo>
                  <a:pt x="114800" y="6625"/>
                  <a:pt x="114766" y="6612"/>
                  <a:pt x="114735" y="6612"/>
                </a:cubicBezTo>
                <a:cubicBezTo>
                  <a:pt x="114685" y="6612"/>
                  <a:pt x="114645" y="6645"/>
                  <a:pt x="114622" y="6719"/>
                </a:cubicBezTo>
                <a:cubicBezTo>
                  <a:pt x="114591" y="6814"/>
                  <a:pt x="114549" y="6852"/>
                  <a:pt x="114502" y="6852"/>
                </a:cubicBezTo>
                <a:cubicBezTo>
                  <a:pt x="114461" y="6852"/>
                  <a:pt x="114417" y="6823"/>
                  <a:pt x="114372" y="6778"/>
                </a:cubicBezTo>
                <a:cubicBezTo>
                  <a:pt x="114193" y="6627"/>
                  <a:pt x="114065" y="6393"/>
                  <a:pt x="113800" y="6393"/>
                </a:cubicBezTo>
                <a:cubicBezTo>
                  <a:pt x="113731" y="6393"/>
                  <a:pt x="113653" y="6408"/>
                  <a:pt x="113563" y="6445"/>
                </a:cubicBezTo>
                <a:cubicBezTo>
                  <a:pt x="113265" y="6528"/>
                  <a:pt x="112967" y="6623"/>
                  <a:pt x="112670" y="6719"/>
                </a:cubicBezTo>
                <a:cubicBezTo>
                  <a:pt x="112646" y="6659"/>
                  <a:pt x="112622" y="6612"/>
                  <a:pt x="112622" y="6540"/>
                </a:cubicBezTo>
                <a:cubicBezTo>
                  <a:pt x="112658" y="6457"/>
                  <a:pt x="112694" y="6350"/>
                  <a:pt x="112765" y="6266"/>
                </a:cubicBezTo>
                <a:cubicBezTo>
                  <a:pt x="112967" y="6064"/>
                  <a:pt x="112908" y="5945"/>
                  <a:pt x="112646" y="5885"/>
                </a:cubicBezTo>
                <a:cubicBezTo>
                  <a:pt x="111765" y="6171"/>
                  <a:pt x="110872" y="6469"/>
                  <a:pt x="109991" y="6742"/>
                </a:cubicBezTo>
                <a:cubicBezTo>
                  <a:pt x="109940" y="6762"/>
                  <a:pt x="109875" y="6774"/>
                  <a:pt x="109813" y="6774"/>
                </a:cubicBezTo>
                <a:cubicBezTo>
                  <a:pt x="109760" y="6774"/>
                  <a:pt x="109708" y="6765"/>
                  <a:pt x="109669" y="6742"/>
                </a:cubicBezTo>
                <a:cubicBezTo>
                  <a:pt x="109479" y="6671"/>
                  <a:pt x="109646" y="6516"/>
                  <a:pt x="109658" y="6397"/>
                </a:cubicBezTo>
                <a:cubicBezTo>
                  <a:pt x="109674" y="6273"/>
                  <a:pt x="109604" y="6200"/>
                  <a:pt x="109507" y="6200"/>
                </a:cubicBezTo>
                <a:cubicBezTo>
                  <a:pt x="109465" y="6200"/>
                  <a:pt x="109419" y="6214"/>
                  <a:pt x="109372" y="6242"/>
                </a:cubicBezTo>
                <a:cubicBezTo>
                  <a:pt x="108884" y="6540"/>
                  <a:pt x="108336" y="6683"/>
                  <a:pt x="107764" y="6814"/>
                </a:cubicBezTo>
                <a:cubicBezTo>
                  <a:pt x="107800" y="6481"/>
                  <a:pt x="108264" y="6195"/>
                  <a:pt x="107907" y="5933"/>
                </a:cubicBezTo>
                <a:cubicBezTo>
                  <a:pt x="107828" y="5875"/>
                  <a:pt x="107748" y="5853"/>
                  <a:pt x="107666" y="5853"/>
                </a:cubicBezTo>
                <a:cubicBezTo>
                  <a:pt x="107463" y="5853"/>
                  <a:pt x="107253" y="5986"/>
                  <a:pt x="107050" y="6028"/>
                </a:cubicBezTo>
                <a:cubicBezTo>
                  <a:pt x="106967" y="6040"/>
                  <a:pt x="106895" y="6088"/>
                  <a:pt x="106824" y="6111"/>
                </a:cubicBezTo>
                <a:cubicBezTo>
                  <a:pt x="106586" y="6195"/>
                  <a:pt x="106336" y="6278"/>
                  <a:pt x="106086" y="6373"/>
                </a:cubicBezTo>
                <a:cubicBezTo>
                  <a:pt x="105945" y="6425"/>
                  <a:pt x="105814" y="6452"/>
                  <a:pt x="105692" y="6452"/>
                </a:cubicBezTo>
                <a:cubicBezTo>
                  <a:pt x="105504" y="6452"/>
                  <a:pt x="105337" y="6387"/>
                  <a:pt x="105193" y="6242"/>
                </a:cubicBezTo>
                <a:lnTo>
                  <a:pt x="105562" y="5897"/>
                </a:lnTo>
                <a:cubicBezTo>
                  <a:pt x="105895" y="5814"/>
                  <a:pt x="106133" y="5599"/>
                  <a:pt x="106359" y="5385"/>
                </a:cubicBezTo>
                <a:cubicBezTo>
                  <a:pt x="106431" y="5373"/>
                  <a:pt x="106502" y="5349"/>
                  <a:pt x="106574" y="5314"/>
                </a:cubicBezTo>
                <a:lnTo>
                  <a:pt x="106812" y="5242"/>
                </a:lnTo>
                <a:cubicBezTo>
                  <a:pt x="107110" y="5183"/>
                  <a:pt x="107431" y="5183"/>
                  <a:pt x="107693" y="5052"/>
                </a:cubicBezTo>
                <a:cubicBezTo>
                  <a:pt x="108550" y="4623"/>
                  <a:pt x="109479" y="4433"/>
                  <a:pt x="110360" y="4087"/>
                </a:cubicBezTo>
                <a:cubicBezTo>
                  <a:pt x="110265" y="3885"/>
                  <a:pt x="110467" y="3611"/>
                  <a:pt x="110253" y="3397"/>
                </a:cubicBezTo>
                <a:cubicBezTo>
                  <a:pt x="110027" y="3444"/>
                  <a:pt x="109777" y="3516"/>
                  <a:pt x="109515" y="3564"/>
                </a:cubicBezTo>
                <a:cubicBezTo>
                  <a:pt x="107979" y="3885"/>
                  <a:pt x="106443" y="4266"/>
                  <a:pt x="104955" y="4814"/>
                </a:cubicBezTo>
                <a:cubicBezTo>
                  <a:pt x="104300" y="5052"/>
                  <a:pt x="103633" y="5254"/>
                  <a:pt x="102966" y="5469"/>
                </a:cubicBezTo>
                <a:cubicBezTo>
                  <a:pt x="102906" y="5455"/>
                  <a:pt x="102848" y="5448"/>
                  <a:pt x="102793" y="5448"/>
                </a:cubicBezTo>
                <a:cubicBezTo>
                  <a:pt x="102607" y="5448"/>
                  <a:pt x="102446" y="5524"/>
                  <a:pt x="102299" y="5671"/>
                </a:cubicBezTo>
                <a:cubicBezTo>
                  <a:pt x="102121" y="5611"/>
                  <a:pt x="101942" y="5552"/>
                  <a:pt x="101764" y="5492"/>
                </a:cubicBezTo>
                <a:cubicBezTo>
                  <a:pt x="102383" y="4980"/>
                  <a:pt x="103073" y="4540"/>
                  <a:pt x="103633" y="3956"/>
                </a:cubicBezTo>
                <a:cubicBezTo>
                  <a:pt x="103942" y="3629"/>
                  <a:pt x="104293" y="3489"/>
                  <a:pt x="104686" y="3489"/>
                </a:cubicBezTo>
                <a:cubicBezTo>
                  <a:pt x="104807" y="3489"/>
                  <a:pt x="104932" y="3503"/>
                  <a:pt x="105062" y="3528"/>
                </a:cubicBezTo>
                <a:cubicBezTo>
                  <a:pt x="105336" y="3218"/>
                  <a:pt x="105086" y="2956"/>
                  <a:pt x="105050" y="2682"/>
                </a:cubicBezTo>
                <a:cubicBezTo>
                  <a:pt x="105074" y="2671"/>
                  <a:pt x="105074" y="2647"/>
                  <a:pt x="105074" y="2587"/>
                </a:cubicBezTo>
                <a:cubicBezTo>
                  <a:pt x="105074" y="2563"/>
                  <a:pt x="105062" y="2540"/>
                  <a:pt x="105038" y="2516"/>
                </a:cubicBezTo>
                <a:cubicBezTo>
                  <a:pt x="105062" y="2504"/>
                  <a:pt x="105074" y="2480"/>
                  <a:pt x="105097" y="2468"/>
                </a:cubicBezTo>
                <a:cubicBezTo>
                  <a:pt x="105169" y="2397"/>
                  <a:pt x="105240" y="2313"/>
                  <a:pt x="105288" y="2218"/>
                </a:cubicBezTo>
                <a:cubicBezTo>
                  <a:pt x="105431" y="1801"/>
                  <a:pt x="105859" y="1706"/>
                  <a:pt x="106240" y="1551"/>
                </a:cubicBezTo>
                <a:cubicBezTo>
                  <a:pt x="106300" y="1516"/>
                  <a:pt x="106336" y="1480"/>
                  <a:pt x="106359" y="1432"/>
                </a:cubicBezTo>
                <a:cubicBezTo>
                  <a:pt x="106404" y="1450"/>
                  <a:pt x="106444" y="1458"/>
                  <a:pt x="106480" y="1458"/>
                </a:cubicBezTo>
                <a:cubicBezTo>
                  <a:pt x="106688" y="1458"/>
                  <a:pt x="106784" y="1207"/>
                  <a:pt x="106967" y="1147"/>
                </a:cubicBezTo>
                <a:cubicBezTo>
                  <a:pt x="106943" y="1039"/>
                  <a:pt x="106907" y="920"/>
                  <a:pt x="106883" y="813"/>
                </a:cubicBezTo>
                <a:cubicBezTo>
                  <a:pt x="106752" y="944"/>
                  <a:pt x="106598" y="1016"/>
                  <a:pt x="106431" y="1027"/>
                </a:cubicBezTo>
                <a:cubicBezTo>
                  <a:pt x="106431" y="1016"/>
                  <a:pt x="106431" y="1004"/>
                  <a:pt x="106443" y="980"/>
                </a:cubicBezTo>
                <a:cubicBezTo>
                  <a:pt x="106514" y="754"/>
                  <a:pt x="106693" y="516"/>
                  <a:pt x="106538" y="289"/>
                </a:cubicBezTo>
                <a:cubicBezTo>
                  <a:pt x="106612" y="270"/>
                  <a:pt x="106681" y="256"/>
                  <a:pt x="106747" y="256"/>
                </a:cubicBezTo>
                <a:cubicBezTo>
                  <a:pt x="106840" y="256"/>
                  <a:pt x="106925" y="284"/>
                  <a:pt x="107002" y="361"/>
                </a:cubicBezTo>
                <a:cubicBezTo>
                  <a:pt x="107133" y="325"/>
                  <a:pt x="107336" y="396"/>
                  <a:pt x="107372" y="230"/>
                </a:cubicBezTo>
                <a:cubicBezTo>
                  <a:pt x="107407" y="75"/>
                  <a:pt x="107241" y="15"/>
                  <a:pt x="107098" y="4"/>
                </a:cubicBezTo>
                <a:cubicBezTo>
                  <a:pt x="107070" y="1"/>
                  <a:pt x="107043" y="0"/>
                  <a:pt x="10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5"/>
          <p:cNvSpPr/>
          <p:nvPr/>
        </p:nvSpPr>
        <p:spPr>
          <a:xfrm rot="-3004976">
            <a:off x="-1315262" y="44055"/>
            <a:ext cx="2320629" cy="1374647"/>
          </a:xfrm>
          <a:custGeom>
            <a:rect b="b" l="l" r="r" t="t"/>
            <a:pathLst>
              <a:path extrusionOk="0" h="54984" w="92822">
                <a:moveTo>
                  <a:pt x="92215" y="40541"/>
                </a:moveTo>
                <a:cubicBezTo>
                  <a:pt x="91012" y="40732"/>
                  <a:pt x="91965" y="40172"/>
                  <a:pt x="91286" y="40255"/>
                </a:cubicBezTo>
                <a:cubicBezTo>
                  <a:pt x="90929" y="40291"/>
                  <a:pt x="90167" y="40696"/>
                  <a:pt x="89143" y="40494"/>
                </a:cubicBezTo>
                <a:cubicBezTo>
                  <a:pt x="88845" y="40434"/>
                  <a:pt x="88488" y="40398"/>
                  <a:pt x="88321" y="40279"/>
                </a:cubicBezTo>
                <a:cubicBezTo>
                  <a:pt x="88512" y="40089"/>
                  <a:pt x="88583" y="39946"/>
                  <a:pt x="88000" y="39970"/>
                </a:cubicBezTo>
                <a:cubicBezTo>
                  <a:pt x="87738" y="39982"/>
                  <a:pt x="87381" y="39874"/>
                  <a:pt x="87595" y="39732"/>
                </a:cubicBezTo>
                <a:cubicBezTo>
                  <a:pt x="88631" y="39041"/>
                  <a:pt x="84868" y="39124"/>
                  <a:pt x="85654" y="38791"/>
                </a:cubicBezTo>
                <a:cubicBezTo>
                  <a:pt x="86095" y="38624"/>
                  <a:pt x="86035" y="38493"/>
                  <a:pt x="85869" y="38362"/>
                </a:cubicBezTo>
                <a:cubicBezTo>
                  <a:pt x="85761" y="38291"/>
                  <a:pt x="86011" y="38184"/>
                  <a:pt x="85404" y="38255"/>
                </a:cubicBezTo>
                <a:cubicBezTo>
                  <a:pt x="83309" y="38481"/>
                  <a:pt x="82785" y="38469"/>
                  <a:pt x="81773" y="38779"/>
                </a:cubicBezTo>
                <a:cubicBezTo>
                  <a:pt x="79737" y="39339"/>
                  <a:pt x="82571" y="39017"/>
                  <a:pt x="79796" y="39839"/>
                </a:cubicBezTo>
                <a:cubicBezTo>
                  <a:pt x="79749" y="39851"/>
                  <a:pt x="80154" y="39874"/>
                  <a:pt x="80404" y="39815"/>
                </a:cubicBezTo>
                <a:cubicBezTo>
                  <a:pt x="80713" y="39743"/>
                  <a:pt x="81082" y="39684"/>
                  <a:pt x="81416" y="39660"/>
                </a:cubicBezTo>
                <a:cubicBezTo>
                  <a:pt x="82106" y="39589"/>
                  <a:pt x="82761" y="39279"/>
                  <a:pt x="83416" y="39327"/>
                </a:cubicBezTo>
                <a:cubicBezTo>
                  <a:pt x="83952" y="39374"/>
                  <a:pt x="84345" y="39517"/>
                  <a:pt x="84797" y="39612"/>
                </a:cubicBezTo>
                <a:cubicBezTo>
                  <a:pt x="85309" y="39708"/>
                  <a:pt x="85297" y="39767"/>
                  <a:pt x="85035" y="40041"/>
                </a:cubicBezTo>
                <a:cubicBezTo>
                  <a:pt x="84571" y="40505"/>
                  <a:pt x="83642" y="40767"/>
                  <a:pt x="82594" y="40958"/>
                </a:cubicBezTo>
                <a:cubicBezTo>
                  <a:pt x="81749" y="41113"/>
                  <a:pt x="81749" y="40410"/>
                  <a:pt x="80844" y="40589"/>
                </a:cubicBezTo>
                <a:cubicBezTo>
                  <a:pt x="79725" y="40184"/>
                  <a:pt x="79749" y="40410"/>
                  <a:pt x="79273" y="40160"/>
                </a:cubicBezTo>
                <a:cubicBezTo>
                  <a:pt x="79511" y="39672"/>
                  <a:pt x="79439" y="39934"/>
                  <a:pt x="79785" y="39839"/>
                </a:cubicBezTo>
                <a:cubicBezTo>
                  <a:pt x="79546" y="39815"/>
                  <a:pt x="79404" y="39839"/>
                  <a:pt x="79392" y="39851"/>
                </a:cubicBezTo>
                <a:cubicBezTo>
                  <a:pt x="79392" y="39851"/>
                  <a:pt x="79392" y="39851"/>
                  <a:pt x="79392" y="39862"/>
                </a:cubicBezTo>
                <a:cubicBezTo>
                  <a:pt x="79392" y="39862"/>
                  <a:pt x="79392" y="39851"/>
                  <a:pt x="79392" y="39851"/>
                </a:cubicBezTo>
                <a:cubicBezTo>
                  <a:pt x="79201" y="39684"/>
                  <a:pt x="78499" y="39279"/>
                  <a:pt x="79511" y="39065"/>
                </a:cubicBezTo>
                <a:cubicBezTo>
                  <a:pt x="80618" y="38839"/>
                  <a:pt x="81868" y="38065"/>
                  <a:pt x="81011" y="38029"/>
                </a:cubicBezTo>
                <a:cubicBezTo>
                  <a:pt x="80713" y="37957"/>
                  <a:pt x="80368" y="38041"/>
                  <a:pt x="80035" y="38065"/>
                </a:cubicBezTo>
                <a:cubicBezTo>
                  <a:pt x="79665" y="38100"/>
                  <a:pt x="79665" y="37850"/>
                  <a:pt x="79844" y="37791"/>
                </a:cubicBezTo>
                <a:cubicBezTo>
                  <a:pt x="80904" y="37410"/>
                  <a:pt x="81130" y="37612"/>
                  <a:pt x="79451" y="37434"/>
                </a:cubicBezTo>
                <a:cubicBezTo>
                  <a:pt x="79106" y="37398"/>
                  <a:pt x="79023" y="37112"/>
                  <a:pt x="79534" y="36993"/>
                </a:cubicBezTo>
                <a:cubicBezTo>
                  <a:pt x="79868" y="36910"/>
                  <a:pt x="80511" y="36898"/>
                  <a:pt x="80713" y="36672"/>
                </a:cubicBezTo>
                <a:cubicBezTo>
                  <a:pt x="80856" y="36493"/>
                  <a:pt x="80618" y="36362"/>
                  <a:pt x="80237" y="36338"/>
                </a:cubicBezTo>
                <a:cubicBezTo>
                  <a:pt x="78034" y="36183"/>
                  <a:pt x="77058" y="35791"/>
                  <a:pt x="75701" y="35326"/>
                </a:cubicBezTo>
                <a:cubicBezTo>
                  <a:pt x="74677" y="34981"/>
                  <a:pt x="75701" y="34862"/>
                  <a:pt x="74486" y="34648"/>
                </a:cubicBezTo>
                <a:cubicBezTo>
                  <a:pt x="73808" y="34517"/>
                  <a:pt x="74748" y="34350"/>
                  <a:pt x="74212" y="34207"/>
                </a:cubicBezTo>
                <a:cubicBezTo>
                  <a:pt x="73224" y="33933"/>
                  <a:pt x="73343" y="34290"/>
                  <a:pt x="71438" y="34064"/>
                </a:cubicBezTo>
                <a:cubicBezTo>
                  <a:pt x="70260" y="33909"/>
                  <a:pt x="69867" y="34064"/>
                  <a:pt x="69676" y="34255"/>
                </a:cubicBezTo>
                <a:cubicBezTo>
                  <a:pt x="68724" y="35243"/>
                  <a:pt x="68890" y="34779"/>
                  <a:pt x="66414" y="34790"/>
                </a:cubicBezTo>
                <a:cubicBezTo>
                  <a:pt x="65652" y="34350"/>
                  <a:pt x="65330" y="34993"/>
                  <a:pt x="63961" y="34088"/>
                </a:cubicBezTo>
                <a:cubicBezTo>
                  <a:pt x="63330" y="33671"/>
                  <a:pt x="63723" y="33588"/>
                  <a:pt x="64402" y="33183"/>
                </a:cubicBezTo>
                <a:cubicBezTo>
                  <a:pt x="64164" y="33159"/>
                  <a:pt x="65664" y="32993"/>
                  <a:pt x="66021" y="32957"/>
                </a:cubicBezTo>
                <a:cubicBezTo>
                  <a:pt x="66890" y="32897"/>
                  <a:pt x="67533" y="32564"/>
                  <a:pt x="67843" y="32231"/>
                </a:cubicBezTo>
                <a:cubicBezTo>
                  <a:pt x="68188" y="31861"/>
                  <a:pt x="69128" y="32183"/>
                  <a:pt x="69700" y="31731"/>
                </a:cubicBezTo>
                <a:cubicBezTo>
                  <a:pt x="69867" y="31588"/>
                  <a:pt x="70200" y="31516"/>
                  <a:pt x="70521" y="31445"/>
                </a:cubicBezTo>
                <a:cubicBezTo>
                  <a:pt x="71081" y="31326"/>
                  <a:pt x="71426" y="31111"/>
                  <a:pt x="71831" y="30921"/>
                </a:cubicBezTo>
                <a:cubicBezTo>
                  <a:pt x="71938" y="30873"/>
                  <a:pt x="71605" y="30802"/>
                  <a:pt x="71522" y="30814"/>
                </a:cubicBezTo>
                <a:cubicBezTo>
                  <a:pt x="69652" y="31183"/>
                  <a:pt x="69176" y="31361"/>
                  <a:pt x="68652" y="31671"/>
                </a:cubicBezTo>
                <a:cubicBezTo>
                  <a:pt x="68176" y="31957"/>
                  <a:pt x="67390" y="32028"/>
                  <a:pt x="66759" y="32207"/>
                </a:cubicBezTo>
                <a:cubicBezTo>
                  <a:pt x="65818" y="32457"/>
                  <a:pt x="65140" y="32171"/>
                  <a:pt x="64711" y="32350"/>
                </a:cubicBezTo>
                <a:cubicBezTo>
                  <a:pt x="64080" y="32623"/>
                  <a:pt x="62163" y="32397"/>
                  <a:pt x="62092" y="32219"/>
                </a:cubicBezTo>
                <a:cubicBezTo>
                  <a:pt x="61997" y="31992"/>
                  <a:pt x="62497" y="31933"/>
                  <a:pt x="63116" y="31731"/>
                </a:cubicBezTo>
                <a:cubicBezTo>
                  <a:pt x="63449" y="31623"/>
                  <a:pt x="62878" y="31350"/>
                  <a:pt x="62544" y="31338"/>
                </a:cubicBezTo>
                <a:cubicBezTo>
                  <a:pt x="62247" y="31314"/>
                  <a:pt x="62092" y="31254"/>
                  <a:pt x="61997" y="31135"/>
                </a:cubicBezTo>
                <a:cubicBezTo>
                  <a:pt x="61854" y="30945"/>
                  <a:pt x="61461" y="30909"/>
                  <a:pt x="61116" y="30849"/>
                </a:cubicBezTo>
                <a:cubicBezTo>
                  <a:pt x="60496" y="30742"/>
                  <a:pt x="60663" y="31088"/>
                  <a:pt x="60723" y="31492"/>
                </a:cubicBezTo>
                <a:cubicBezTo>
                  <a:pt x="60425" y="31480"/>
                  <a:pt x="60115" y="31457"/>
                  <a:pt x="59830" y="31445"/>
                </a:cubicBezTo>
                <a:cubicBezTo>
                  <a:pt x="59592" y="31445"/>
                  <a:pt x="59365" y="31480"/>
                  <a:pt x="59139" y="31457"/>
                </a:cubicBezTo>
                <a:cubicBezTo>
                  <a:pt x="58818" y="31421"/>
                  <a:pt x="58306" y="31135"/>
                  <a:pt x="58675" y="31016"/>
                </a:cubicBezTo>
                <a:cubicBezTo>
                  <a:pt x="59222" y="30849"/>
                  <a:pt x="59889" y="31159"/>
                  <a:pt x="59687" y="30992"/>
                </a:cubicBezTo>
                <a:cubicBezTo>
                  <a:pt x="59353" y="30683"/>
                  <a:pt x="59389" y="30897"/>
                  <a:pt x="59151" y="30314"/>
                </a:cubicBezTo>
                <a:cubicBezTo>
                  <a:pt x="58984" y="30433"/>
                  <a:pt x="58782" y="30528"/>
                  <a:pt x="58603" y="30635"/>
                </a:cubicBezTo>
                <a:cubicBezTo>
                  <a:pt x="58425" y="30754"/>
                  <a:pt x="58675" y="30992"/>
                  <a:pt x="58377" y="31040"/>
                </a:cubicBezTo>
                <a:cubicBezTo>
                  <a:pt x="57960" y="31111"/>
                  <a:pt x="58198" y="31207"/>
                  <a:pt x="58365" y="31338"/>
                </a:cubicBezTo>
                <a:cubicBezTo>
                  <a:pt x="58615" y="31516"/>
                  <a:pt x="58425" y="31659"/>
                  <a:pt x="58008" y="31623"/>
                </a:cubicBezTo>
                <a:cubicBezTo>
                  <a:pt x="57663" y="31588"/>
                  <a:pt x="57151" y="31433"/>
                  <a:pt x="56674" y="31576"/>
                </a:cubicBezTo>
                <a:cubicBezTo>
                  <a:pt x="56496" y="31635"/>
                  <a:pt x="55651" y="31659"/>
                  <a:pt x="55948" y="31850"/>
                </a:cubicBezTo>
                <a:cubicBezTo>
                  <a:pt x="56198" y="32016"/>
                  <a:pt x="56674" y="32623"/>
                  <a:pt x="56055" y="32802"/>
                </a:cubicBezTo>
                <a:cubicBezTo>
                  <a:pt x="55246" y="33040"/>
                  <a:pt x="55627" y="32838"/>
                  <a:pt x="55198" y="32814"/>
                </a:cubicBezTo>
                <a:cubicBezTo>
                  <a:pt x="55079" y="32814"/>
                  <a:pt x="54948" y="32814"/>
                  <a:pt x="54817" y="32814"/>
                </a:cubicBezTo>
                <a:cubicBezTo>
                  <a:pt x="54710" y="32802"/>
                  <a:pt x="54591" y="32790"/>
                  <a:pt x="54472" y="32766"/>
                </a:cubicBezTo>
                <a:cubicBezTo>
                  <a:pt x="54591" y="32790"/>
                  <a:pt x="54710" y="32802"/>
                  <a:pt x="54817" y="32814"/>
                </a:cubicBezTo>
                <a:cubicBezTo>
                  <a:pt x="54948" y="32814"/>
                  <a:pt x="55067" y="32814"/>
                  <a:pt x="55198" y="32814"/>
                </a:cubicBezTo>
                <a:lnTo>
                  <a:pt x="55198" y="32814"/>
                </a:lnTo>
                <a:cubicBezTo>
                  <a:pt x="55186" y="32778"/>
                  <a:pt x="55127" y="32540"/>
                  <a:pt x="55031" y="32516"/>
                </a:cubicBezTo>
                <a:cubicBezTo>
                  <a:pt x="54924" y="32481"/>
                  <a:pt x="54853" y="32504"/>
                  <a:pt x="54829" y="32564"/>
                </a:cubicBezTo>
                <a:cubicBezTo>
                  <a:pt x="54769" y="32695"/>
                  <a:pt x="54472" y="32671"/>
                  <a:pt x="54174" y="32647"/>
                </a:cubicBezTo>
                <a:cubicBezTo>
                  <a:pt x="53972" y="32493"/>
                  <a:pt x="53710" y="32373"/>
                  <a:pt x="53353" y="32290"/>
                </a:cubicBezTo>
                <a:cubicBezTo>
                  <a:pt x="53162" y="31957"/>
                  <a:pt x="53722" y="32016"/>
                  <a:pt x="54115" y="31981"/>
                </a:cubicBezTo>
                <a:cubicBezTo>
                  <a:pt x="54234" y="31969"/>
                  <a:pt x="54258" y="31838"/>
                  <a:pt x="54150" y="31778"/>
                </a:cubicBezTo>
                <a:cubicBezTo>
                  <a:pt x="53317" y="31326"/>
                  <a:pt x="53019" y="31373"/>
                  <a:pt x="53269" y="31064"/>
                </a:cubicBezTo>
                <a:cubicBezTo>
                  <a:pt x="53412" y="30885"/>
                  <a:pt x="53091" y="30659"/>
                  <a:pt x="51948" y="30909"/>
                </a:cubicBezTo>
                <a:cubicBezTo>
                  <a:pt x="51543" y="31004"/>
                  <a:pt x="51591" y="31171"/>
                  <a:pt x="51543" y="31564"/>
                </a:cubicBezTo>
                <a:cubicBezTo>
                  <a:pt x="51531" y="31683"/>
                  <a:pt x="51448" y="31850"/>
                  <a:pt x="51888" y="31909"/>
                </a:cubicBezTo>
                <a:cubicBezTo>
                  <a:pt x="52543" y="31981"/>
                  <a:pt x="52507" y="31826"/>
                  <a:pt x="53055" y="32290"/>
                </a:cubicBezTo>
                <a:cubicBezTo>
                  <a:pt x="52900" y="32362"/>
                  <a:pt x="52936" y="32516"/>
                  <a:pt x="52650" y="32540"/>
                </a:cubicBezTo>
                <a:cubicBezTo>
                  <a:pt x="52114" y="32612"/>
                  <a:pt x="51424" y="32373"/>
                  <a:pt x="50876" y="32385"/>
                </a:cubicBezTo>
                <a:cubicBezTo>
                  <a:pt x="50495" y="32409"/>
                  <a:pt x="49876" y="32171"/>
                  <a:pt x="49471" y="32004"/>
                </a:cubicBezTo>
                <a:cubicBezTo>
                  <a:pt x="48412" y="31552"/>
                  <a:pt x="48709" y="32493"/>
                  <a:pt x="47709" y="32004"/>
                </a:cubicBezTo>
                <a:cubicBezTo>
                  <a:pt x="47519" y="31897"/>
                  <a:pt x="47411" y="31754"/>
                  <a:pt x="47173" y="31683"/>
                </a:cubicBezTo>
                <a:cubicBezTo>
                  <a:pt x="46840" y="31838"/>
                  <a:pt x="46649" y="31516"/>
                  <a:pt x="47173" y="31683"/>
                </a:cubicBezTo>
                <a:cubicBezTo>
                  <a:pt x="47269" y="31635"/>
                  <a:pt x="47995" y="31076"/>
                  <a:pt x="47935" y="30992"/>
                </a:cubicBezTo>
                <a:cubicBezTo>
                  <a:pt x="47864" y="30897"/>
                  <a:pt x="47852" y="30873"/>
                  <a:pt x="48042" y="30909"/>
                </a:cubicBezTo>
                <a:cubicBezTo>
                  <a:pt x="48054" y="30909"/>
                  <a:pt x="48078" y="30957"/>
                  <a:pt x="48090" y="30969"/>
                </a:cubicBezTo>
                <a:cubicBezTo>
                  <a:pt x="48138" y="31088"/>
                  <a:pt x="48031" y="31135"/>
                  <a:pt x="48304" y="31219"/>
                </a:cubicBezTo>
                <a:cubicBezTo>
                  <a:pt x="48947" y="31397"/>
                  <a:pt x="48554" y="30980"/>
                  <a:pt x="48638" y="30719"/>
                </a:cubicBezTo>
                <a:cubicBezTo>
                  <a:pt x="48733" y="30373"/>
                  <a:pt x="48685" y="30468"/>
                  <a:pt x="47935" y="29528"/>
                </a:cubicBezTo>
                <a:cubicBezTo>
                  <a:pt x="48352" y="29504"/>
                  <a:pt x="48733" y="29409"/>
                  <a:pt x="49364" y="29695"/>
                </a:cubicBezTo>
                <a:cubicBezTo>
                  <a:pt x="49483" y="29754"/>
                  <a:pt x="49721" y="29778"/>
                  <a:pt x="49852" y="29778"/>
                </a:cubicBezTo>
                <a:cubicBezTo>
                  <a:pt x="51483" y="29695"/>
                  <a:pt x="51090" y="29504"/>
                  <a:pt x="51829" y="30028"/>
                </a:cubicBezTo>
                <a:cubicBezTo>
                  <a:pt x="52245" y="30064"/>
                  <a:pt x="52424" y="30278"/>
                  <a:pt x="52722" y="30397"/>
                </a:cubicBezTo>
                <a:cubicBezTo>
                  <a:pt x="53126" y="30540"/>
                  <a:pt x="53484" y="30695"/>
                  <a:pt x="53757" y="30897"/>
                </a:cubicBezTo>
                <a:cubicBezTo>
                  <a:pt x="53984" y="31052"/>
                  <a:pt x="54627" y="30861"/>
                  <a:pt x="54281" y="30647"/>
                </a:cubicBezTo>
                <a:cubicBezTo>
                  <a:pt x="53912" y="30421"/>
                  <a:pt x="53972" y="30016"/>
                  <a:pt x="53293" y="30087"/>
                </a:cubicBezTo>
                <a:cubicBezTo>
                  <a:pt x="52567" y="30171"/>
                  <a:pt x="52412" y="30207"/>
                  <a:pt x="52269" y="30040"/>
                </a:cubicBezTo>
                <a:cubicBezTo>
                  <a:pt x="52007" y="29718"/>
                  <a:pt x="52698" y="29706"/>
                  <a:pt x="52043" y="29266"/>
                </a:cubicBezTo>
                <a:cubicBezTo>
                  <a:pt x="51436" y="28873"/>
                  <a:pt x="52436" y="28909"/>
                  <a:pt x="51710" y="28409"/>
                </a:cubicBezTo>
                <a:cubicBezTo>
                  <a:pt x="49900" y="27135"/>
                  <a:pt x="49805" y="28135"/>
                  <a:pt x="50555" y="28456"/>
                </a:cubicBezTo>
                <a:cubicBezTo>
                  <a:pt x="51031" y="28659"/>
                  <a:pt x="50781" y="28909"/>
                  <a:pt x="50174" y="29016"/>
                </a:cubicBezTo>
                <a:cubicBezTo>
                  <a:pt x="49531" y="29135"/>
                  <a:pt x="49578" y="28683"/>
                  <a:pt x="49376" y="28206"/>
                </a:cubicBezTo>
                <a:cubicBezTo>
                  <a:pt x="49328" y="28123"/>
                  <a:pt x="48935" y="27992"/>
                  <a:pt x="48793" y="28028"/>
                </a:cubicBezTo>
                <a:cubicBezTo>
                  <a:pt x="48531" y="28087"/>
                  <a:pt x="48531" y="28385"/>
                  <a:pt x="47888" y="28194"/>
                </a:cubicBezTo>
                <a:cubicBezTo>
                  <a:pt x="46840" y="27885"/>
                  <a:pt x="47947" y="28861"/>
                  <a:pt x="46006" y="27897"/>
                </a:cubicBezTo>
                <a:cubicBezTo>
                  <a:pt x="45709" y="27742"/>
                  <a:pt x="45233" y="27682"/>
                  <a:pt x="45161" y="27801"/>
                </a:cubicBezTo>
                <a:cubicBezTo>
                  <a:pt x="44863" y="28242"/>
                  <a:pt x="44602" y="28528"/>
                  <a:pt x="45256" y="28706"/>
                </a:cubicBezTo>
                <a:cubicBezTo>
                  <a:pt x="45625" y="28802"/>
                  <a:pt x="46435" y="28861"/>
                  <a:pt x="46292" y="29135"/>
                </a:cubicBezTo>
                <a:cubicBezTo>
                  <a:pt x="46054" y="29599"/>
                  <a:pt x="45995" y="29516"/>
                  <a:pt x="45280" y="29325"/>
                </a:cubicBezTo>
                <a:cubicBezTo>
                  <a:pt x="45006" y="29266"/>
                  <a:pt x="44756" y="29337"/>
                  <a:pt x="44792" y="29480"/>
                </a:cubicBezTo>
                <a:cubicBezTo>
                  <a:pt x="44863" y="29730"/>
                  <a:pt x="44637" y="29897"/>
                  <a:pt x="44899" y="30207"/>
                </a:cubicBezTo>
                <a:cubicBezTo>
                  <a:pt x="44994" y="30302"/>
                  <a:pt x="44685" y="30457"/>
                  <a:pt x="44411" y="30290"/>
                </a:cubicBezTo>
                <a:cubicBezTo>
                  <a:pt x="44113" y="30123"/>
                  <a:pt x="43673" y="29695"/>
                  <a:pt x="43375" y="29968"/>
                </a:cubicBezTo>
                <a:cubicBezTo>
                  <a:pt x="43066" y="30254"/>
                  <a:pt x="42994" y="30457"/>
                  <a:pt x="42768" y="30433"/>
                </a:cubicBezTo>
                <a:cubicBezTo>
                  <a:pt x="42506" y="30397"/>
                  <a:pt x="41649" y="30409"/>
                  <a:pt x="41565" y="30123"/>
                </a:cubicBezTo>
                <a:cubicBezTo>
                  <a:pt x="41494" y="29897"/>
                  <a:pt x="42304" y="29814"/>
                  <a:pt x="41780" y="29552"/>
                </a:cubicBezTo>
                <a:cubicBezTo>
                  <a:pt x="40411" y="28873"/>
                  <a:pt x="41268" y="29516"/>
                  <a:pt x="41053" y="28242"/>
                </a:cubicBezTo>
                <a:cubicBezTo>
                  <a:pt x="41256" y="28111"/>
                  <a:pt x="41339" y="28016"/>
                  <a:pt x="40875" y="27849"/>
                </a:cubicBezTo>
                <a:cubicBezTo>
                  <a:pt x="39637" y="27397"/>
                  <a:pt x="40208" y="27575"/>
                  <a:pt x="39863" y="27361"/>
                </a:cubicBezTo>
                <a:cubicBezTo>
                  <a:pt x="39601" y="27206"/>
                  <a:pt x="39684" y="27170"/>
                  <a:pt x="39720" y="26968"/>
                </a:cubicBezTo>
                <a:cubicBezTo>
                  <a:pt x="40006" y="27016"/>
                  <a:pt x="39803" y="26718"/>
                  <a:pt x="39744" y="26623"/>
                </a:cubicBezTo>
                <a:cubicBezTo>
                  <a:pt x="40553" y="25825"/>
                  <a:pt x="41923" y="25123"/>
                  <a:pt x="41613" y="24694"/>
                </a:cubicBezTo>
                <a:cubicBezTo>
                  <a:pt x="41565" y="24623"/>
                  <a:pt x="41375" y="24492"/>
                  <a:pt x="41220" y="24492"/>
                </a:cubicBezTo>
                <a:cubicBezTo>
                  <a:pt x="40839" y="24468"/>
                  <a:pt x="40911" y="24575"/>
                  <a:pt x="40327" y="25813"/>
                </a:cubicBezTo>
                <a:cubicBezTo>
                  <a:pt x="40125" y="26242"/>
                  <a:pt x="38863" y="25468"/>
                  <a:pt x="39160" y="26075"/>
                </a:cubicBezTo>
                <a:cubicBezTo>
                  <a:pt x="39327" y="26408"/>
                  <a:pt x="38946" y="26277"/>
                  <a:pt x="38613" y="26408"/>
                </a:cubicBezTo>
                <a:cubicBezTo>
                  <a:pt x="37160" y="26706"/>
                  <a:pt x="37363" y="26694"/>
                  <a:pt x="37065" y="26432"/>
                </a:cubicBezTo>
                <a:cubicBezTo>
                  <a:pt x="36803" y="26206"/>
                  <a:pt x="35434" y="25420"/>
                  <a:pt x="35124" y="25396"/>
                </a:cubicBezTo>
                <a:cubicBezTo>
                  <a:pt x="34410" y="25194"/>
                  <a:pt x="33493" y="24325"/>
                  <a:pt x="34017" y="24408"/>
                </a:cubicBezTo>
                <a:cubicBezTo>
                  <a:pt x="34231" y="24444"/>
                  <a:pt x="34410" y="24468"/>
                  <a:pt x="34386" y="24325"/>
                </a:cubicBezTo>
                <a:cubicBezTo>
                  <a:pt x="34386" y="24325"/>
                  <a:pt x="34446" y="24230"/>
                  <a:pt x="34529" y="24146"/>
                </a:cubicBezTo>
                <a:cubicBezTo>
                  <a:pt x="34541" y="24087"/>
                  <a:pt x="34612" y="24063"/>
                  <a:pt x="34719" y="24075"/>
                </a:cubicBezTo>
                <a:cubicBezTo>
                  <a:pt x="34648" y="24063"/>
                  <a:pt x="34588" y="24099"/>
                  <a:pt x="34529" y="24146"/>
                </a:cubicBezTo>
                <a:cubicBezTo>
                  <a:pt x="34529" y="24158"/>
                  <a:pt x="34529" y="24170"/>
                  <a:pt x="34529" y="24170"/>
                </a:cubicBezTo>
                <a:cubicBezTo>
                  <a:pt x="34743" y="24230"/>
                  <a:pt x="34850" y="24206"/>
                  <a:pt x="34862" y="24099"/>
                </a:cubicBezTo>
                <a:cubicBezTo>
                  <a:pt x="35160" y="24122"/>
                  <a:pt x="35255" y="24015"/>
                  <a:pt x="35208" y="23825"/>
                </a:cubicBezTo>
                <a:cubicBezTo>
                  <a:pt x="35565" y="23527"/>
                  <a:pt x="35172" y="23337"/>
                  <a:pt x="35374" y="23170"/>
                </a:cubicBezTo>
                <a:cubicBezTo>
                  <a:pt x="35648" y="22944"/>
                  <a:pt x="35053" y="22194"/>
                  <a:pt x="34803" y="22253"/>
                </a:cubicBezTo>
                <a:cubicBezTo>
                  <a:pt x="34529" y="22313"/>
                  <a:pt x="34291" y="22396"/>
                  <a:pt x="34576" y="22765"/>
                </a:cubicBezTo>
                <a:cubicBezTo>
                  <a:pt x="34624" y="22825"/>
                  <a:pt x="34505" y="22932"/>
                  <a:pt x="34410" y="22908"/>
                </a:cubicBezTo>
                <a:cubicBezTo>
                  <a:pt x="33814" y="22753"/>
                  <a:pt x="34279" y="23194"/>
                  <a:pt x="34088" y="23206"/>
                </a:cubicBezTo>
                <a:cubicBezTo>
                  <a:pt x="33398" y="23015"/>
                  <a:pt x="33707" y="23063"/>
                  <a:pt x="33291" y="23301"/>
                </a:cubicBezTo>
                <a:cubicBezTo>
                  <a:pt x="32945" y="23206"/>
                  <a:pt x="33029" y="23456"/>
                  <a:pt x="32755" y="23444"/>
                </a:cubicBezTo>
                <a:cubicBezTo>
                  <a:pt x="32457" y="23420"/>
                  <a:pt x="32517" y="23610"/>
                  <a:pt x="32576" y="23789"/>
                </a:cubicBezTo>
                <a:cubicBezTo>
                  <a:pt x="31850" y="24492"/>
                  <a:pt x="32171" y="24468"/>
                  <a:pt x="30826" y="24194"/>
                </a:cubicBezTo>
                <a:cubicBezTo>
                  <a:pt x="30659" y="24158"/>
                  <a:pt x="30350" y="23896"/>
                  <a:pt x="30362" y="23801"/>
                </a:cubicBezTo>
                <a:cubicBezTo>
                  <a:pt x="30385" y="23587"/>
                  <a:pt x="30385" y="23610"/>
                  <a:pt x="30612" y="23003"/>
                </a:cubicBezTo>
                <a:cubicBezTo>
                  <a:pt x="30993" y="23015"/>
                  <a:pt x="31159" y="22837"/>
                  <a:pt x="31528" y="22825"/>
                </a:cubicBezTo>
                <a:cubicBezTo>
                  <a:pt x="31838" y="22813"/>
                  <a:pt x="31933" y="22610"/>
                  <a:pt x="31874" y="22348"/>
                </a:cubicBezTo>
                <a:cubicBezTo>
                  <a:pt x="31838" y="22217"/>
                  <a:pt x="31243" y="21956"/>
                  <a:pt x="31159" y="21979"/>
                </a:cubicBezTo>
                <a:cubicBezTo>
                  <a:pt x="30862" y="22086"/>
                  <a:pt x="30576" y="22194"/>
                  <a:pt x="30290" y="22301"/>
                </a:cubicBezTo>
                <a:cubicBezTo>
                  <a:pt x="30338" y="22503"/>
                  <a:pt x="30040" y="22420"/>
                  <a:pt x="29862" y="22432"/>
                </a:cubicBezTo>
                <a:cubicBezTo>
                  <a:pt x="29338" y="22444"/>
                  <a:pt x="29457" y="22479"/>
                  <a:pt x="29314" y="22408"/>
                </a:cubicBezTo>
                <a:cubicBezTo>
                  <a:pt x="29302" y="22420"/>
                  <a:pt x="29302" y="22432"/>
                  <a:pt x="29290" y="22444"/>
                </a:cubicBezTo>
                <a:cubicBezTo>
                  <a:pt x="28528" y="22110"/>
                  <a:pt x="28528" y="22098"/>
                  <a:pt x="28266" y="21670"/>
                </a:cubicBezTo>
                <a:cubicBezTo>
                  <a:pt x="28754" y="21324"/>
                  <a:pt x="27957" y="21098"/>
                  <a:pt x="27969" y="20741"/>
                </a:cubicBezTo>
                <a:cubicBezTo>
                  <a:pt x="27969" y="20634"/>
                  <a:pt x="28016" y="20539"/>
                  <a:pt x="28004" y="20420"/>
                </a:cubicBezTo>
                <a:cubicBezTo>
                  <a:pt x="28004" y="20289"/>
                  <a:pt x="27564" y="19931"/>
                  <a:pt x="27385" y="19908"/>
                </a:cubicBezTo>
                <a:cubicBezTo>
                  <a:pt x="26659" y="19812"/>
                  <a:pt x="25956" y="19765"/>
                  <a:pt x="25575" y="19693"/>
                </a:cubicBezTo>
                <a:cubicBezTo>
                  <a:pt x="23587" y="19324"/>
                  <a:pt x="24611" y="18515"/>
                  <a:pt x="23635" y="18265"/>
                </a:cubicBezTo>
                <a:cubicBezTo>
                  <a:pt x="23432" y="18205"/>
                  <a:pt x="23277" y="18110"/>
                  <a:pt x="23206" y="18038"/>
                </a:cubicBezTo>
                <a:cubicBezTo>
                  <a:pt x="23016" y="17860"/>
                  <a:pt x="23027" y="17753"/>
                  <a:pt x="23301" y="17419"/>
                </a:cubicBezTo>
                <a:cubicBezTo>
                  <a:pt x="23408" y="17276"/>
                  <a:pt x="22944" y="17003"/>
                  <a:pt x="22813" y="17038"/>
                </a:cubicBezTo>
                <a:cubicBezTo>
                  <a:pt x="21622" y="17288"/>
                  <a:pt x="21575" y="16288"/>
                  <a:pt x="20849" y="16229"/>
                </a:cubicBezTo>
                <a:cubicBezTo>
                  <a:pt x="20694" y="16205"/>
                  <a:pt x="20420" y="15907"/>
                  <a:pt x="20408" y="15788"/>
                </a:cubicBezTo>
                <a:cubicBezTo>
                  <a:pt x="20408" y="15538"/>
                  <a:pt x="20777" y="15693"/>
                  <a:pt x="20075" y="14836"/>
                </a:cubicBezTo>
                <a:cubicBezTo>
                  <a:pt x="19444" y="14050"/>
                  <a:pt x="19515" y="15324"/>
                  <a:pt x="19170" y="14764"/>
                </a:cubicBezTo>
                <a:cubicBezTo>
                  <a:pt x="18825" y="14193"/>
                  <a:pt x="18825" y="14193"/>
                  <a:pt x="18408" y="13978"/>
                </a:cubicBezTo>
                <a:cubicBezTo>
                  <a:pt x="17955" y="13740"/>
                  <a:pt x="18658" y="14586"/>
                  <a:pt x="18313" y="14467"/>
                </a:cubicBezTo>
                <a:cubicBezTo>
                  <a:pt x="18182" y="14419"/>
                  <a:pt x="18003" y="14276"/>
                  <a:pt x="17824" y="14002"/>
                </a:cubicBezTo>
                <a:cubicBezTo>
                  <a:pt x="17336" y="13204"/>
                  <a:pt x="16967" y="13371"/>
                  <a:pt x="16598" y="13002"/>
                </a:cubicBezTo>
                <a:cubicBezTo>
                  <a:pt x="16336" y="12740"/>
                  <a:pt x="15384" y="11740"/>
                  <a:pt x="15312" y="11490"/>
                </a:cubicBezTo>
                <a:cubicBezTo>
                  <a:pt x="14979" y="10395"/>
                  <a:pt x="13169" y="9740"/>
                  <a:pt x="13145" y="9097"/>
                </a:cubicBezTo>
                <a:cubicBezTo>
                  <a:pt x="13133" y="8561"/>
                  <a:pt x="14895" y="10597"/>
                  <a:pt x="13336" y="7501"/>
                </a:cubicBezTo>
                <a:cubicBezTo>
                  <a:pt x="13240" y="7311"/>
                  <a:pt x="13383" y="7573"/>
                  <a:pt x="13205" y="7430"/>
                </a:cubicBezTo>
                <a:cubicBezTo>
                  <a:pt x="12871" y="7144"/>
                  <a:pt x="12776" y="6787"/>
                  <a:pt x="13002" y="6823"/>
                </a:cubicBezTo>
                <a:cubicBezTo>
                  <a:pt x="13169" y="6858"/>
                  <a:pt x="13657" y="7097"/>
                  <a:pt x="13586" y="6906"/>
                </a:cubicBezTo>
                <a:cubicBezTo>
                  <a:pt x="13229" y="5954"/>
                  <a:pt x="13860" y="6227"/>
                  <a:pt x="13240" y="4703"/>
                </a:cubicBezTo>
                <a:cubicBezTo>
                  <a:pt x="13050" y="4227"/>
                  <a:pt x="12205" y="2584"/>
                  <a:pt x="11752" y="2584"/>
                </a:cubicBezTo>
                <a:cubicBezTo>
                  <a:pt x="11490" y="2584"/>
                  <a:pt x="11133" y="2322"/>
                  <a:pt x="10847" y="2251"/>
                </a:cubicBezTo>
                <a:cubicBezTo>
                  <a:pt x="10359" y="2132"/>
                  <a:pt x="10097" y="858"/>
                  <a:pt x="9883" y="977"/>
                </a:cubicBezTo>
                <a:cubicBezTo>
                  <a:pt x="9300" y="1334"/>
                  <a:pt x="8561" y="691"/>
                  <a:pt x="8097" y="655"/>
                </a:cubicBezTo>
                <a:cubicBezTo>
                  <a:pt x="6966" y="572"/>
                  <a:pt x="8204" y="2024"/>
                  <a:pt x="7728" y="2048"/>
                </a:cubicBezTo>
                <a:cubicBezTo>
                  <a:pt x="7144" y="2084"/>
                  <a:pt x="7561" y="2882"/>
                  <a:pt x="6549" y="1096"/>
                </a:cubicBezTo>
                <a:cubicBezTo>
                  <a:pt x="6442" y="917"/>
                  <a:pt x="5930" y="465"/>
                  <a:pt x="5811" y="453"/>
                </a:cubicBezTo>
                <a:cubicBezTo>
                  <a:pt x="5704" y="453"/>
                  <a:pt x="5775" y="620"/>
                  <a:pt x="5811" y="751"/>
                </a:cubicBezTo>
                <a:cubicBezTo>
                  <a:pt x="6097" y="1679"/>
                  <a:pt x="5061" y="1155"/>
                  <a:pt x="5204" y="1632"/>
                </a:cubicBezTo>
                <a:cubicBezTo>
                  <a:pt x="5299" y="1929"/>
                  <a:pt x="5466" y="2275"/>
                  <a:pt x="5537" y="2548"/>
                </a:cubicBezTo>
                <a:cubicBezTo>
                  <a:pt x="5620" y="2870"/>
                  <a:pt x="5323" y="2763"/>
                  <a:pt x="5251" y="2917"/>
                </a:cubicBezTo>
                <a:cubicBezTo>
                  <a:pt x="5168" y="3096"/>
                  <a:pt x="5549" y="3429"/>
                  <a:pt x="5025" y="3656"/>
                </a:cubicBezTo>
                <a:cubicBezTo>
                  <a:pt x="4573" y="3858"/>
                  <a:pt x="4299" y="3048"/>
                  <a:pt x="3715" y="2858"/>
                </a:cubicBezTo>
                <a:cubicBezTo>
                  <a:pt x="2572" y="2465"/>
                  <a:pt x="3513" y="3167"/>
                  <a:pt x="1822" y="1393"/>
                </a:cubicBezTo>
                <a:cubicBezTo>
                  <a:pt x="989" y="477"/>
                  <a:pt x="1" y="0"/>
                  <a:pt x="2406" y="2334"/>
                </a:cubicBezTo>
                <a:cubicBezTo>
                  <a:pt x="2644" y="2572"/>
                  <a:pt x="2799" y="2858"/>
                  <a:pt x="3001" y="3120"/>
                </a:cubicBezTo>
                <a:cubicBezTo>
                  <a:pt x="3620" y="4799"/>
                  <a:pt x="4454" y="4989"/>
                  <a:pt x="4418" y="4691"/>
                </a:cubicBezTo>
                <a:cubicBezTo>
                  <a:pt x="4394" y="4537"/>
                  <a:pt x="4335" y="4334"/>
                  <a:pt x="4311" y="4156"/>
                </a:cubicBezTo>
                <a:cubicBezTo>
                  <a:pt x="4299" y="4037"/>
                  <a:pt x="4466" y="4084"/>
                  <a:pt x="4573" y="4215"/>
                </a:cubicBezTo>
                <a:cubicBezTo>
                  <a:pt x="5490" y="5311"/>
                  <a:pt x="5442" y="5501"/>
                  <a:pt x="5740" y="6620"/>
                </a:cubicBezTo>
                <a:cubicBezTo>
                  <a:pt x="5882" y="7132"/>
                  <a:pt x="5120" y="6275"/>
                  <a:pt x="4882" y="6454"/>
                </a:cubicBezTo>
                <a:cubicBezTo>
                  <a:pt x="4454" y="6775"/>
                  <a:pt x="4323" y="6299"/>
                  <a:pt x="5573" y="8513"/>
                </a:cubicBezTo>
                <a:cubicBezTo>
                  <a:pt x="6013" y="9263"/>
                  <a:pt x="5930" y="10287"/>
                  <a:pt x="4430" y="8263"/>
                </a:cubicBezTo>
                <a:cubicBezTo>
                  <a:pt x="4085" y="7787"/>
                  <a:pt x="4096" y="7859"/>
                  <a:pt x="3001" y="7168"/>
                </a:cubicBezTo>
                <a:cubicBezTo>
                  <a:pt x="3799" y="8978"/>
                  <a:pt x="3596" y="9025"/>
                  <a:pt x="4585" y="10383"/>
                </a:cubicBezTo>
                <a:cubicBezTo>
                  <a:pt x="4847" y="10740"/>
                  <a:pt x="5228" y="11240"/>
                  <a:pt x="5204" y="11466"/>
                </a:cubicBezTo>
                <a:cubicBezTo>
                  <a:pt x="5180" y="11645"/>
                  <a:pt x="4787" y="11276"/>
                  <a:pt x="4275" y="10859"/>
                </a:cubicBezTo>
                <a:cubicBezTo>
                  <a:pt x="4120" y="10728"/>
                  <a:pt x="4156" y="10859"/>
                  <a:pt x="4216" y="10930"/>
                </a:cubicBezTo>
                <a:cubicBezTo>
                  <a:pt x="4477" y="11204"/>
                  <a:pt x="4430" y="11228"/>
                  <a:pt x="5787" y="13395"/>
                </a:cubicBezTo>
                <a:cubicBezTo>
                  <a:pt x="5906" y="13895"/>
                  <a:pt x="6549" y="14478"/>
                  <a:pt x="6835" y="14990"/>
                </a:cubicBezTo>
                <a:cubicBezTo>
                  <a:pt x="7109" y="15490"/>
                  <a:pt x="7549" y="15955"/>
                  <a:pt x="7942" y="16419"/>
                </a:cubicBezTo>
                <a:cubicBezTo>
                  <a:pt x="8228" y="16776"/>
                  <a:pt x="7740" y="16610"/>
                  <a:pt x="7871" y="17026"/>
                </a:cubicBezTo>
                <a:cubicBezTo>
                  <a:pt x="7978" y="17336"/>
                  <a:pt x="7883" y="17503"/>
                  <a:pt x="7966" y="17800"/>
                </a:cubicBezTo>
                <a:cubicBezTo>
                  <a:pt x="8252" y="18848"/>
                  <a:pt x="6573" y="17705"/>
                  <a:pt x="5811" y="17574"/>
                </a:cubicBezTo>
                <a:cubicBezTo>
                  <a:pt x="4763" y="16955"/>
                  <a:pt x="4454" y="17312"/>
                  <a:pt x="4906" y="17550"/>
                </a:cubicBezTo>
                <a:cubicBezTo>
                  <a:pt x="10502" y="20384"/>
                  <a:pt x="8454" y="19967"/>
                  <a:pt x="8692" y="20682"/>
                </a:cubicBezTo>
                <a:cubicBezTo>
                  <a:pt x="8978" y="21444"/>
                  <a:pt x="8049" y="20634"/>
                  <a:pt x="8180" y="21277"/>
                </a:cubicBezTo>
                <a:cubicBezTo>
                  <a:pt x="8276" y="21705"/>
                  <a:pt x="7799" y="21182"/>
                  <a:pt x="7240" y="21324"/>
                </a:cubicBezTo>
                <a:cubicBezTo>
                  <a:pt x="5490" y="21765"/>
                  <a:pt x="5216" y="21694"/>
                  <a:pt x="4787" y="22301"/>
                </a:cubicBezTo>
                <a:cubicBezTo>
                  <a:pt x="4966" y="22908"/>
                  <a:pt x="4144" y="22729"/>
                  <a:pt x="4370" y="23122"/>
                </a:cubicBezTo>
                <a:cubicBezTo>
                  <a:pt x="4680" y="23682"/>
                  <a:pt x="3823" y="23206"/>
                  <a:pt x="4370" y="23825"/>
                </a:cubicBezTo>
                <a:cubicBezTo>
                  <a:pt x="4608" y="24075"/>
                  <a:pt x="4906" y="24706"/>
                  <a:pt x="4799" y="24730"/>
                </a:cubicBezTo>
                <a:cubicBezTo>
                  <a:pt x="4454" y="24837"/>
                  <a:pt x="4192" y="25087"/>
                  <a:pt x="3192" y="24265"/>
                </a:cubicBezTo>
                <a:cubicBezTo>
                  <a:pt x="2715" y="23861"/>
                  <a:pt x="2501" y="24087"/>
                  <a:pt x="2489" y="24206"/>
                </a:cubicBezTo>
                <a:cubicBezTo>
                  <a:pt x="2370" y="25015"/>
                  <a:pt x="2668" y="24765"/>
                  <a:pt x="1763" y="25063"/>
                </a:cubicBezTo>
                <a:cubicBezTo>
                  <a:pt x="1441" y="25170"/>
                  <a:pt x="2775" y="26194"/>
                  <a:pt x="2894" y="26742"/>
                </a:cubicBezTo>
                <a:cubicBezTo>
                  <a:pt x="3192" y="28063"/>
                  <a:pt x="1382" y="27659"/>
                  <a:pt x="3299" y="29516"/>
                </a:cubicBezTo>
                <a:cubicBezTo>
                  <a:pt x="3882" y="30076"/>
                  <a:pt x="4239" y="30111"/>
                  <a:pt x="4525" y="30123"/>
                </a:cubicBezTo>
                <a:cubicBezTo>
                  <a:pt x="6168" y="30195"/>
                  <a:pt x="6728" y="30945"/>
                  <a:pt x="6537" y="29968"/>
                </a:cubicBezTo>
                <a:cubicBezTo>
                  <a:pt x="6537" y="29957"/>
                  <a:pt x="6371" y="29837"/>
                  <a:pt x="6359" y="29814"/>
                </a:cubicBezTo>
                <a:cubicBezTo>
                  <a:pt x="6359" y="29814"/>
                  <a:pt x="6359" y="29802"/>
                  <a:pt x="6371" y="29790"/>
                </a:cubicBezTo>
                <a:cubicBezTo>
                  <a:pt x="6097" y="29599"/>
                  <a:pt x="5787" y="29421"/>
                  <a:pt x="5644" y="29135"/>
                </a:cubicBezTo>
                <a:cubicBezTo>
                  <a:pt x="5275" y="28397"/>
                  <a:pt x="6549" y="29337"/>
                  <a:pt x="6371" y="29790"/>
                </a:cubicBezTo>
                <a:cubicBezTo>
                  <a:pt x="6418" y="29826"/>
                  <a:pt x="6502" y="29921"/>
                  <a:pt x="6525" y="29957"/>
                </a:cubicBezTo>
                <a:cubicBezTo>
                  <a:pt x="6716" y="30076"/>
                  <a:pt x="7168" y="30254"/>
                  <a:pt x="7561" y="30504"/>
                </a:cubicBezTo>
                <a:cubicBezTo>
                  <a:pt x="8287" y="30980"/>
                  <a:pt x="9383" y="31957"/>
                  <a:pt x="9764" y="32242"/>
                </a:cubicBezTo>
                <a:cubicBezTo>
                  <a:pt x="10573" y="32874"/>
                  <a:pt x="11193" y="34052"/>
                  <a:pt x="11395" y="34481"/>
                </a:cubicBezTo>
                <a:cubicBezTo>
                  <a:pt x="11609" y="34945"/>
                  <a:pt x="12538" y="35267"/>
                  <a:pt x="12645" y="35219"/>
                </a:cubicBezTo>
                <a:cubicBezTo>
                  <a:pt x="13050" y="35040"/>
                  <a:pt x="14657" y="35791"/>
                  <a:pt x="14657" y="36064"/>
                </a:cubicBezTo>
                <a:cubicBezTo>
                  <a:pt x="14657" y="36291"/>
                  <a:pt x="15396" y="37374"/>
                  <a:pt x="15777" y="37386"/>
                </a:cubicBezTo>
                <a:cubicBezTo>
                  <a:pt x="16122" y="37410"/>
                  <a:pt x="17705" y="38172"/>
                  <a:pt x="17765" y="37707"/>
                </a:cubicBezTo>
                <a:cubicBezTo>
                  <a:pt x="17812" y="37338"/>
                  <a:pt x="19539" y="38255"/>
                  <a:pt x="20158" y="38708"/>
                </a:cubicBezTo>
                <a:cubicBezTo>
                  <a:pt x="20527" y="38981"/>
                  <a:pt x="20944" y="39172"/>
                  <a:pt x="21349" y="39398"/>
                </a:cubicBezTo>
                <a:cubicBezTo>
                  <a:pt x="24682" y="41148"/>
                  <a:pt x="23539" y="41803"/>
                  <a:pt x="25302" y="42839"/>
                </a:cubicBezTo>
                <a:cubicBezTo>
                  <a:pt x="26790" y="43696"/>
                  <a:pt x="27897" y="45232"/>
                  <a:pt x="29504" y="45994"/>
                </a:cubicBezTo>
                <a:cubicBezTo>
                  <a:pt x="29623" y="46054"/>
                  <a:pt x="29731" y="46161"/>
                  <a:pt x="29826" y="46232"/>
                </a:cubicBezTo>
                <a:cubicBezTo>
                  <a:pt x="31088" y="47363"/>
                  <a:pt x="32040" y="47125"/>
                  <a:pt x="32695" y="47732"/>
                </a:cubicBezTo>
                <a:cubicBezTo>
                  <a:pt x="33124" y="48125"/>
                  <a:pt x="33303" y="48364"/>
                  <a:pt x="34160" y="48709"/>
                </a:cubicBezTo>
                <a:cubicBezTo>
                  <a:pt x="38577" y="50411"/>
                  <a:pt x="38232" y="49899"/>
                  <a:pt x="38613" y="50376"/>
                </a:cubicBezTo>
                <a:cubicBezTo>
                  <a:pt x="38827" y="50626"/>
                  <a:pt x="38898" y="50673"/>
                  <a:pt x="39137" y="50697"/>
                </a:cubicBezTo>
                <a:cubicBezTo>
                  <a:pt x="40101" y="50769"/>
                  <a:pt x="41196" y="51102"/>
                  <a:pt x="42244" y="51304"/>
                </a:cubicBezTo>
                <a:cubicBezTo>
                  <a:pt x="42685" y="51388"/>
                  <a:pt x="43054" y="51673"/>
                  <a:pt x="43363" y="51947"/>
                </a:cubicBezTo>
                <a:cubicBezTo>
                  <a:pt x="43661" y="52209"/>
                  <a:pt x="44221" y="52126"/>
                  <a:pt x="44852" y="52364"/>
                </a:cubicBezTo>
                <a:cubicBezTo>
                  <a:pt x="45566" y="52638"/>
                  <a:pt x="44768" y="52709"/>
                  <a:pt x="45435" y="52840"/>
                </a:cubicBezTo>
                <a:cubicBezTo>
                  <a:pt x="45590" y="52864"/>
                  <a:pt x="45768" y="52876"/>
                  <a:pt x="45887" y="52912"/>
                </a:cubicBezTo>
                <a:cubicBezTo>
                  <a:pt x="47149" y="53376"/>
                  <a:pt x="47554" y="52757"/>
                  <a:pt x="47995" y="52971"/>
                </a:cubicBezTo>
                <a:cubicBezTo>
                  <a:pt x="49043" y="53483"/>
                  <a:pt x="49316" y="53150"/>
                  <a:pt x="50912" y="53578"/>
                </a:cubicBezTo>
                <a:cubicBezTo>
                  <a:pt x="51269" y="53674"/>
                  <a:pt x="51591" y="53876"/>
                  <a:pt x="51281" y="54031"/>
                </a:cubicBezTo>
                <a:cubicBezTo>
                  <a:pt x="50888" y="54209"/>
                  <a:pt x="48912" y="53352"/>
                  <a:pt x="50495" y="54531"/>
                </a:cubicBezTo>
                <a:cubicBezTo>
                  <a:pt x="50900" y="54829"/>
                  <a:pt x="51519" y="54983"/>
                  <a:pt x="52102" y="54936"/>
                </a:cubicBezTo>
                <a:cubicBezTo>
                  <a:pt x="53519" y="54793"/>
                  <a:pt x="54948" y="54626"/>
                  <a:pt x="55555" y="54114"/>
                </a:cubicBezTo>
                <a:cubicBezTo>
                  <a:pt x="55674" y="54019"/>
                  <a:pt x="55984" y="54031"/>
                  <a:pt x="56234" y="54007"/>
                </a:cubicBezTo>
                <a:cubicBezTo>
                  <a:pt x="56436" y="53995"/>
                  <a:pt x="56401" y="53888"/>
                  <a:pt x="56174" y="53828"/>
                </a:cubicBezTo>
                <a:cubicBezTo>
                  <a:pt x="55722" y="53709"/>
                  <a:pt x="55270" y="53698"/>
                  <a:pt x="55270" y="53543"/>
                </a:cubicBezTo>
                <a:cubicBezTo>
                  <a:pt x="55270" y="53459"/>
                  <a:pt x="55317" y="53376"/>
                  <a:pt x="55591" y="53400"/>
                </a:cubicBezTo>
                <a:cubicBezTo>
                  <a:pt x="55972" y="53424"/>
                  <a:pt x="56282" y="53364"/>
                  <a:pt x="56686" y="53412"/>
                </a:cubicBezTo>
                <a:cubicBezTo>
                  <a:pt x="55460" y="53066"/>
                  <a:pt x="56663" y="52733"/>
                  <a:pt x="57079" y="52650"/>
                </a:cubicBezTo>
                <a:cubicBezTo>
                  <a:pt x="57734" y="52531"/>
                  <a:pt x="57329" y="52126"/>
                  <a:pt x="57175" y="52043"/>
                </a:cubicBezTo>
                <a:cubicBezTo>
                  <a:pt x="56972" y="51923"/>
                  <a:pt x="56532" y="51828"/>
                  <a:pt x="56210" y="51733"/>
                </a:cubicBezTo>
                <a:cubicBezTo>
                  <a:pt x="55948" y="51650"/>
                  <a:pt x="55782" y="51697"/>
                  <a:pt x="55567" y="51673"/>
                </a:cubicBezTo>
                <a:cubicBezTo>
                  <a:pt x="55222" y="51650"/>
                  <a:pt x="55020" y="51685"/>
                  <a:pt x="55079" y="51816"/>
                </a:cubicBezTo>
                <a:cubicBezTo>
                  <a:pt x="55186" y="51912"/>
                  <a:pt x="55031" y="51923"/>
                  <a:pt x="55031" y="51923"/>
                </a:cubicBezTo>
                <a:cubicBezTo>
                  <a:pt x="55353" y="52174"/>
                  <a:pt x="55293" y="52221"/>
                  <a:pt x="54722" y="52174"/>
                </a:cubicBezTo>
                <a:cubicBezTo>
                  <a:pt x="54662" y="52162"/>
                  <a:pt x="54579" y="52138"/>
                  <a:pt x="54519" y="52114"/>
                </a:cubicBezTo>
                <a:cubicBezTo>
                  <a:pt x="54186" y="51983"/>
                  <a:pt x="54615" y="51959"/>
                  <a:pt x="54996" y="51923"/>
                </a:cubicBezTo>
                <a:cubicBezTo>
                  <a:pt x="55020" y="51923"/>
                  <a:pt x="55091" y="51697"/>
                  <a:pt x="55008" y="51673"/>
                </a:cubicBezTo>
                <a:cubicBezTo>
                  <a:pt x="53734" y="51340"/>
                  <a:pt x="53436" y="51364"/>
                  <a:pt x="53079" y="51423"/>
                </a:cubicBezTo>
                <a:cubicBezTo>
                  <a:pt x="52984" y="51435"/>
                  <a:pt x="52817" y="51423"/>
                  <a:pt x="52769" y="51364"/>
                </a:cubicBezTo>
                <a:cubicBezTo>
                  <a:pt x="52674" y="51221"/>
                  <a:pt x="53067" y="51281"/>
                  <a:pt x="53746" y="51126"/>
                </a:cubicBezTo>
                <a:cubicBezTo>
                  <a:pt x="54091" y="51042"/>
                  <a:pt x="54043" y="50840"/>
                  <a:pt x="54412" y="50745"/>
                </a:cubicBezTo>
                <a:cubicBezTo>
                  <a:pt x="55150" y="50554"/>
                  <a:pt x="53769" y="50161"/>
                  <a:pt x="54996" y="49959"/>
                </a:cubicBezTo>
                <a:cubicBezTo>
                  <a:pt x="56293" y="49733"/>
                  <a:pt x="55353" y="49018"/>
                  <a:pt x="57091" y="49304"/>
                </a:cubicBezTo>
                <a:cubicBezTo>
                  <a:pt x="57401" y="49364"/>
                  <a:pt x="59461" y="49209"/>
                  <a:pt x="59984" y="49078"/>
                </a:cubicBezTo>
                <a:cubicBezTo>
                  <a:pt x="63354" y="48173"/>
                  <a:pt x="64723" y="48911"/>
                  <a:pt x="70831" y="49959"/>
                </a:cubicBezTo>
                <a:cubicBezTo>
                  <a:pt x="71331" y="50030"/>
                  <a:pt x="71831" y="49590"/>
                  <a:pt x="71022" y="49471"/>
                </a:cubicBezTo>
                <a:cubicBezTo>
                  <a:pt x="68807" y="49126"/>
                  <a:pt x="68938" y="49245"/>
                  <a:pt x="68890" y="49030"/>
                </a:cubicBezTo>
                <a:cubicBezTo>
                  <a:pt x="68890" y="49018"/>
                  <a:pt x="69021" y="49006"/>
                  <a:pt x="69093" y="49006"/>
                </a:cubicBezTo>
                <a:cubicBezTo>
                  <a:pt x="69962" y="49054"/>
                  <a:pt x="70021" y="49090"/>
                  <a:pt x="70081" y="49006"/>
                </a:cubicBezTo>
                <a:cubicBezTo>
                  <a:pt x="70307" y="48745"/>
                  <a:pt x="67569" y="48506"/>
                  <a:pt x="67354" y="48423"/>
                </a:cubicBezTo>
                <a:cubicBezTo>
                  <a:pt x="66723" y="48221"/>
                  <a:pt x="66473" y="48328"/>
                  <a:pt x="66140" y="48471"/>
                </a:cubicBezTo>
                <a:cubicBezTo>
                  <a:pt x="65830" y="48590"/>
                  <a:pt x="64402" y="48602"/>
                  <a:pt x="62699" y="47971"/>
                </a:cubicBezTo>
                <a:cubicBezTo>
                  <a:pt x="62354" y="47602"/>
                  <a:pt x="60973" y="47244"/>
                  <a:pt x="61687" y="47232"/>
                </a:cubicBezTo>
                <a:cubicBezTo>
                  <a:pt x="63294" y="47185"/>
                  <a:pt x="63830" y="47232"/>
                  <a:pt x="64711" y="47363"/>
                </a:cubicBezTo>
                <a:cubicBezTo>
                  <a:pt x="66295" y="47554"/>
                  <a:pt x="66176" y="47423"/>
                  <a:pt x="67057" y="47673"/>
                </a:cubicBezTo>
                <a:cubicBezTo>
                  <a:pt x="67676" y="47840"/>
                  <a:pt x="67700" y="47423"/>
                  <a:pt x="69057" y="47542"/>
                </a:cubicBezTo>
                <a:cubicBezTo>
                  <a:pt x="69998" y="47613"/>
                  <a:pt x="70760" y="47506"/>
                  <a:pt x="72629" y="46851"/>
                </a:cubicBezTo>
                <a:cubicBezTo>
                  <a:pt x="73403" y="46589"/>
                  <a:pt x="74474" y="46744"/>
                  <a:pt x="74272" y="46435"/>
                </a:cubicBezTo>
                <a:cubicBezTo>
                  <a:pt x="73819" y="45744"/>
                  <a:pt x="73403" y="46101"/>
                  <a:pt x="74486" y="45458"/>
                </a:cubicBezTo>
                <a:cubicBezTo>
                  <a:pt x="74605" y="45387"/>
                  <a:pt x="74665" y="45304"/>
                  <a:pt x="74820" y="45244"/>
                </a:cubicBezTo>
                <a:cubicBezTo>
                  <a:pt x="75320" y="45077"/>
                  <a:pt x="76391" y="45185"/>
                  <a:pt x="76653" y="45220"/>
                </a:cubicBezTo>
                <a:cubicBezTo>
                  <a:pt x="77546" y="45375"/>
                  <a:pt x="78594" y="45327"/>
                  <a:pt x="79570" y="45363"/>
                </a:cubicBezTo>
                <a:cubicBezTo>
                  <a:pt x="80928" y="45411"/>
                  <a:pt x="82702" y="44696"/>
                  <a:pt x="83071" y="44387"/>
                </a:cubicBezTo>
                <a:cubicBezTo>
                  <a:pt x="83595" y="43946"/>
                  <a:pt x="85011" y="44387"/>
                  <a:pt x="85916" y="43994"/>
                </a:cubicBezTo>
                <a:cubicBezTo>
                  <a:pt x="87095" y="43482"/>
                  <a:pt x="87655" y="43815"/>
                  <a:pt x="88095" y="43720"/>
                </a:cubicBezTo>
                <a:cubicBezTo>
                  <a:pt x="89393" y="43446"/>
                  <a:pt x="89440" y="43815"/>
                  <a:pt x="92096" y="43387"/>
                </a:cubicBezTo>
                <a:cubicBezTo>
                  <a:pt x="92703" y="43280"/>
                  <a:pt x="92822" y="42863"/>
                  <a:pt x="91215" y="42839"/>
                </a:cubicBezTo>
                <a:cubicBezTo>
                  <a:pt x="88571" y="42768"/>
                  <a:pt x="90048" y="41767"/>
                  <a:pt x="88178" y="42113"/>
                </a:cubicBezTo>
                <a:cubicBezTo>
                  <a:pt x="87583" y="42220"/>
                  <a:pt x="87285" y="42172"/>
                  <a:pt x="87262" y="42113"/>
                </a:cubicBezTo>
                <a:cubicBezTo>
                  <a:pt x="87226" y="42006"/>
                  <a:pt x="87774" y="41946"/>
                  <a:pt x="88131" y="41803"/>
                </a:cubicBezTo>
                <a:cubicBezTo>
                  <a:pt x="89369" y="41291"/>
                  <a:pt x="90845" y="41065"/>
                  <a:pt x="92298" y="40720"/>
                </a:cubicBezTo>
                <a:cubicBezTo>
                  <a:pt x="92334" y="40708"/>
                  <a:pt x="92310" y="40696"/>
                  <a:pt x="92381" y="40636"/>
                </a:cubicBezTo>
                <a:cubicBezTo>
                  <a:pt x="92441" y="40601"/>
                  <a:pt x="92310" y="40541"/>
                  <a:pt x="92215" y="40553"/>
                </a:cubicBezTo>
                <a:close/>
                <a:moveTo>
                  <a:pt x="4704" y="9442"/>
                </a:moveTo>
                <a:cubicBezTo>
                  <a:pt x="4644" y="9002"/>
                  <a:pt x="4978" y="9525"/>
                  <a:pt x="4966" y="9668"/>
                </a:cubicBezTo>
                <a:cubicBezTo>
                  <a:pt x="4966" y="9775"/>
                  <a:pt x="4728" y="9621"/>
                  <a:pt x="4704" y="9442"/>
                </a:cubicBezTo>
                <a:close/>
                <a:moveTo>
                  <a:pt x="25278" y="20705"/>
                </a:moveTo>
                <a:cubicBezTo>
                  <a:pt x="25242" y="20670"/>
                  <a:pt x="25206" y="20622"/>
                  <a:pt x="25182" y="20598"/>
                </a:cubicBezTo>
                <a:cubicBezTo>
                  <a:pt x="25218" y="20634"/>
                  <a:pt x="25254" y="20670"/>
                  <a:pt x="25278" y="20705"/>
                </a:cubicBezTo>
                <a:cubicBezTo>
                  <a:pt x="25325" y="20765"/>
                  <a:pt x="25373" y="20824"/>
                  <a:pt x="25373" y="20824"/>
                </a:cubicBezTo>
                <a:cubicBezTo>
                  <a:pt x="25337" y="20789"/>
                  <a:pt x="25313" y="20753"/>
                  <a:pt x="25278" y="20705"/>
                </a:cubicBezTo>
                <a:close/>
                <a:moveTo>
                  <a:pt x="54686" y="33981"/>
                </a:moveTo>
                <a:lnTo>
                  <a:pt x="54650" y="34005"/>
                </a:lnTo>
                <a:close/>
                <a:moveTo>
                  <a:pt x="54579" y="34207"/>
                </a:moveTo>
                <a:cubicBezTo>
                  <a:pt x="54603" y="34147"/>
                  <a:pt x="54615" y="34076"/>
                  <a:pt x="54639" y="34005"/>
                </a:cubicBezTo>
                <a:cubicBezTo>
                  <a:pt x="54650" y="34005"/>
                  <a:pt x="54615" y="34112"/>
                  <a:pt x="54579" y="34207"/>
                </a:cubicBezTo>
                <a:close/>
                <a:moveTo>
                  <a:pt x="54519" y="34362"/>
                </a:moveTo>
                <a:cubicBezTo>
                  <a:pt x="54508" y="34386"/>
                  <a:pt x="54496" y="34409"/>
                  <a:pt x="54496" y="34433"/>
                </a:cubicBezTo>
                <a:cubicBezTo>
                  <a:pt x="54508" y="34409"/>
                  <a:pt x="54519" y="34386"/>
                  <a:pt x="54519" y="34362"/>
                </a:cubicBezTo>
                <a:close/>
                <a:moveTo>
                  <a:pt x="53817" y="36207"/>
                </a:moveTo>
                <a:cubicBezTo>
                  <a:pt x="53710" y="36207"/>
                  <a:pt x="53460" y="36148"/>
                  <a:pt x="53412" y="36052"/>
                </a:cubicBezTo>
                <a:cubicBezTo>
                  <a:pt x="53365" y="35945"/>
                  <a:pt x="53424" y="36005"/>
                  <a:pt x="53650" y="35886"/>
                </a:cubicBezTo>
                <a:cubicBezTo>
                  <a:pt x="53353" y="35683"/>
                  <a:pt x="53365" y="35564"/>
                  <a:pt x="53281" y="35160"/>
                </a:cubicBezTo>
                <a:cubicBezTo>
                  <a:pt x="53257" y="35064"/>
                  <a:pt x="53472" y="35088"/>
                  <a:pt x="53626" y="35088"/>
                </a:cubicBezTo>
                <a:cubicBezTo>
                  <a:pt x="53626" y="35088"/>
                  <a:pt x="53626" y="35088"/>
                  <a:pt x="53626" y="35076"/>
                </a:cubicBezTo>
                <a:cubicBezTo>
                  <a:pt x="53484" y="35064"/>
                  <a:pt x="53400" y="35017"/>
                  <a:pt x="53400" y="34957"/>
                </a:cubicBezTo>
                <a:cubicBezTo>
                  <a:pt x="53412" y="34659"/>
                  <a:pt x="54222" y="35588"/>
                  <a:pt x="53650" y="35898"/>
                </a:cubicBezTo>
                <a:cubicBezTo>
                  <a:pt x="53865" y="36041"/>
                  <a:pt x="54174" y="36183"/>
                  <a:pt x="53817" y="36207"/>
                </a:cubicBezTo>
                <a:close/>
                <a:moveTo>
                  <a:pt x="55496" y="35302"/>
                </a:moveTo>
                <a:cubicBezTo>
                  <a:pt x="55662" y="35290"/>
                  <a:pt x="55710" y="35219"/>
                  <a:pt x="55496" y="35112"/>
                </a:cubicBezTo>
                <a:cubicBezTo>
                  <a:pt x="55710" y="35219"/>
                  <a:pt x="55662" y="35290"/>
                  <a:pt x="55496" y="35302"/>
                </a:cubicBezTo>
                <a:close/>
                <a:moveTo>
                  <a:pt x="52531" y="48887"/>
                </a:moveTo>
                <a:cubicBezTo>
                  <a:pt x="52019" y="48852"/>
                  <a:pt x="51757" y="48733"/>
                  <a:pt x="52257" y="48602"/>
                </a:cubicBezTo>
                <a:cubicBezTo>
                  <a:pt x="52888" y="48614"/>
                  <a:pt x="53269" y="48935"/>
                  <a:pt x="52531" y="48887"/>
                </a:cubicBezTo>
                <a:close/>
                <a:moveTo>
                  <a:pt x="53531" y="53852"/>
                </a:moveTo>
                <a:cubicBezTo>
                  <a:pt x="53829" y="53638"/>
                  <a:pt x="54329" y="53578"/>
                  <a:pt x="54519" y="53686"/>
                </a:cubicBezTo>
                <a:cubicBezTo>
                  <a:pt x="54615" y="53733"/>
                  <a:pt x="54758" y="53817"/>
                  <a:pt x="54734" y="53828"/>
                </a:cubicBezTo>
                <a:cubicBezTo>
                  <a:pt x="54496" y="53912"/>
                  <a:pt x="54317" y="54019"/>
                  <a:pt x="53841" y="53983"/>
                </a:cubicBezTo>
                <a:cubicBezTo>
                  <a:pt x="53722" y="53948"/>
                  <a:pt x="53484" y="53888"/>
                  <a:pt x="53531" y="53852"/>
                </a:cubicBezTo>
                <a:close/>
                <a:moveTo>
                  <a:pt x="60377" y="33183"/>
                </a:moveTo>
                <a:cubicBezTo>
                  <a:pt x="61556" y="33314"/>
                  <a:pt x="61497" y="33195"/>
                  <a:pt x="62080" y="33219"/>
                </a:cubicBezTo>
                <a:cubicBezTo>
                  <a:pt x="61794" y="33326"/>
                  <a:pt x="61973" y="33302"/>
                  <a:pt x="61401" y="33314"/>
                </a:cubicBezTo>
                <a:cubicBezTo>
                  <a:pt x="59651" y="33588"/>
                  <a:pt x="61461" y="33707"/>
                  <a:pt x="60794" y="33897"/>
                </a:cubicBezTo>
                <a:cubicBezTo>
                  <a:pt x="60663" y="33945"/>
                  <a:pt x="60461" y="33826"/>
                  <a:pt x="60461" y="33766"/>
                </a:cubicBezTo>
                <a:cubicBezTo>
                  <a:pt x="60461" y="33719"/>
                  <a:pt x="60568" y="33683"/>
                  <a:pt x="60580" y="33636"/>
                </a:cubicBezTo>
                <a:cubicBezTo>
                  <a:pt x="60592" y="33564"/>
                  <a:pt x="60520" y="33493"/>
                  <a:pt x="60306" y="33445"/>
                </a:cubicBezTo>
                <a:cubicBezTo>
                  <a:pt x="59746" y="33338"/>
                  <a:pt x="60032" y="33147"/>
                  <a:pt x="60377" y="33183"/>
                </a:cubicBezTo>
                <a:close/>
                <a:moveTo>
                  <a:pt x="56877" y="46994"/>
                </a:moveTo>
                <a:cubicBezTo>
                  <a:pt x="56305" y="47054"/>
                  <a:pt x="55889" y="46828"/>
                  <a:pt x="54900" y="46244"/>
                </a:cubicBezTo>
                <a:cubicBezTo>
                  <a:pt x="54769" y="46161"/>
                  <a:pt x="55043" y="46042"/>
                  <a:pt x="55317" y="46113"/>
                </a:cubicBezTo>
                <a:cubicBezTo>
                  <a:pt x="55984" y="46292"/>
                  <a:pt x="56639" y="46482"/>
                  <a:pt x="57365" y="46589"/>
                </a:cubicBezTo>
                <a:cubicBezTo>
                  <a:pt x="57425" y="46601"/>
                  <a:pt x="57472" y="46637"/>
                  <a:pt x="57520" y="46661"/>
                </a:cubicBezTo>
                <a:cubicBezTo>
                  <a:pt x="57853" y="46863"/>
                  <a:pt x="57317" y="46935"/>
                  <a:pt x="56877" y="46994"/>
                </a:cubicBezTo>
                <a:close/>
                <a:moveTo>
                  <a:pt x="58925" y="40898"/>
                </a:moveTo>
                <a:cubicBezTo>
                  <a:pt x="58699" y="40839"/>
                  <a:pt x="58556" y="40767"/>
                  <a:pt x="58508" y="40732"/>
                </a:cubicBezTo>
                <a:cubicBezTo>
                  <a:pt x="58460" y="40696"/>
                  <a:pt x="58413" y="40672"/>
                  <a:pt x="58353" y="40660"/>
                </a:cubicBezTo>
                <a:cubicBezTo>
                  <a:pt x="58175" y="40684"/>
                  <a:pt x="58329" y="40684"/>
                  <a:pt x="57556" y="40660"/>
                </a:cubicBezTo>
                <a:cubicBezTo>
                  <a:pt x="57472" y="40529"/>
                  <a:pt x="57365" y="40398"/>
                  <a:pt x="57329" y="40267"/>
                </a:cubicBezTo>
                <a:cubicBezTo>
                  <a:pt x="57258" y="40053"/>
                  <a:pt x="58294" y="40184"/>
                  <a:pt x="58294" y="40422"/>
                </a:cubicBezTo>
                <a:cubicBezTo>
                  <a:pt x="58294" y="40505"/>
                  <a:pt x="58139" y="40601"/>
                  <a:pt x="58496" y="40696"/>
                </a:cubicBezTo>
                <a:cubicBezTo>
                  <a:pt x="58484" y="40696"/>
                  <a:pt x="58496" y="40708"/>
                  <a:pt x="58508" y="40732"/>
                </a:cubicBezTo>
                <a:cubicBezTo>
                  <a:pt x="58627" y="40779"/>
                  <a:pt x="58746" y="40839"/>
                  <a:pt x="58925" y="40898"/>
                </a:cubicBezTo>
                <a:cubicBezTo>
                  <a:pt x="59199" y="40982"/>
                  <a:pt x="59603" y="41065"/>
                  <a:pt x="60115" y="41113"/>
                </a:cubicBezTo>
                <a:cubicBezTo>
                  <a:pt x="59532" y="41065"/>
                  <a:pt x="59175" y="40982"/>
                  <a:pt x="58925" y="40898"/>
                </a:cubicBezTo>
                <a:close/>
                <a:moveTo>
                  <a:pt x="61449" y="42089"/>
                </a:moveTo>
                <a:cubicBezTo>
                  <a:pt x="61473" y="42065"/>
                  <a:pt x="61485" y="42053"/>
                  <a:pt x="61485" y="42053"/>
                </a:cubicBezTo>
                <a:cubicBezTo>
                  <a:pt x="61473" y="42065"/>
                  <a:pt x="61461" y="42077"/>
                  <a:pt x="61449" y="42089"/>
                </a:cubicBezTo>
                <a:close/>
                <a:moveTo>
                  <a:pt x="68224" y="43708"/>
                </a:moveTo>
                <a:cubicBezTo>
                  <a:pt x="68200" y="43708"/>
                  <a:pt x="68176" y="43708"/>
                  <a:pt x="68009" y="43708"/>
                </a:cubicBezTo>
                <a:cubicBezTo>
                  <a:pt x="68176" y="43708"/>
                  <a:pt x="68188" y="43708"/>
                  <a:pt x="68224" y="43708"/>
                </a:cubicBezTo>
                <a:cubicBezTo>
                  <a:pt x="68247" y="43708"/>
                  <a:pt x="68271" y="43708"/>
                  <a:pt x="68521" y="43732"/>
                </a:cubicBezTo>
                <a:cubicBezTo>
                  <a:pt x="68295" y="43708"/>
                  <a:pt x="68247" y="43708"/>
                  <a:pt x="68224" y="43708"/>
                </a:cubicBezTo>
                <a:close/>
                <a:moveTo>
                  <a:pt x="67950" y="43708"/>
                </a:moveTo>
                <a:lnTo>
                  <a:pt x="67985" y="43708"/>
                </a:lnTo>
                <a:close/>
                <a:moveTo>
                  <a:pt x="86214" y="40482"/>
                </a:moveTo>
                <a:cubicBezTo>
                  <a:pt x="85738" y="40482"/>
                  <a:pt x="85892" y="40363"/>
                  <a:pt x="86071" y="40029"/>
                </a:cubicBezTo>
                <a:cubicBezTo>
                  <a:pt x="86071" y="40029"/>
                  <a:pt x="86166" y="39993"/>
                  <a:pt x="86178" y="40005"/>
                </a:cubicBezTo>
                <a:cubicBezTo>
                  <a:pt x="86440" y="40065"/>
                  <a:pt x="86988" y="39982"/>
                  <a:pt x="87012" y="40172"/>
                </a:cubicBezTo>
                <a:cubicBezTo>
                  <a:pt x="87024" y="40327"/>
                  <a:pt x="86893" y="40470"/>
                  <a:pt x="86214" y="4048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38" name="Shape 138"/>
        <p:cNvGrpSpPr/>
        <p:nvPr/>
      </p:nvGrpSpPr>
      <p:grpSpPr>
        <a:xfrm>
          <a:off x="0" y="0"/>
          <a:ext cx="0" cy="0"/>
          <a:chOff x="0" y="0"/>
          <a:chExt cx="0" cy="0"/>
        </a:xfrm>
      </p:grpSpPr>
      <p:pic>
        <p:nvPicPr>
          <p:cNvPr id="139" name="Google Shape;139;p26"/>
          <p:cNvPicPr preferRelativeResize="0"/>
          <p:nvPr/>
        </p:nvPicPr>
        <p:blipFill>
          <a:blip r:embed="rId2">
            <a:alphaModFix amt="31000"/>
          </a:blip>
          <a:stretch>
            <a:fillRect/>
          </a:stretch>
        </p:blipFill>
        <p:spPr>
          <a:xfrm>
            <a:off x="0" y="0"/>
            <a:ext cx="9144003" cy="5143522"/>
          </a:xfrm>
          <a:prstGeom prst="rect">
            <a:avLst/>
          </a:prstGeom>
          <a:noFill/>
          <a:ln>
            <a:noFill/>
          </a:ln>
        </p:spPr>
      </p:pic>
      <p:sp>
        <p:nvSpPr>
          <p:cNvPr id="140" name="Google Shape;140;p26"/>
          <p:cNvSpPr txBox="1"/>
          <p:nvPr>
            <p:ph type="title"/>
          </p:nvPr>
        </p:nvSpPr>
        <p:spPr>
          <a:xfrm>
            <a:off x="4311475" y="2414400"/>
            <a:ext cx="4119300" cy="841800"/>
          </a:xfrm>
          <a:prstGeom prst="rect">
            <a:avLst/>
          </a:prstGeom>
          <a:ln>
            <a:noFill/>
          </a:ln>
        </p:spPr>
        <p:txBody>
          <a:bodyPr anchorCtr="0" anchor="b" bIns="91425" lIns="91425" spcFirstLastPara="1" rIns="91425" wrap="square" tIns="91425">
            <a:noAutofit/>
          </a:bodyPr>
          <a:lstStyle>
            <a:lvl1pPr lvl="0" algn="r">
              <a:spcBef>
                <a:spcPts val="0"/>
              </a:spcBef>
              <a:spcAft>
                <a:spcPts val="0"/>
              </a:spcAft>
              <a:buSzPts val="3600"/>
              <a:buNone/>
              <a:defRPr sz="5000"/>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p:txBody>
      </p:sp>
      <p:sp>
        <p:nvSpPr>
          <p:cNvPr id="141" name="Google Shape;141;p26"/>
          <p:cNvSpPr txBox="1"/>
          <p:nvPr>
            <p:ph hasCustomPrompt="1" idx="2" type="title"/>
          </p:nvPr>
        </p:nvSpPr>
        <p:spPr>
          <a:xfrm>
            <a:off x="7225200" y="1714500"/>
            <a:ext cx="1084500" cy="560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45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42" name="Google Shape;142;p26"/>
          <p:cNvSpPr txBox="1"/>
          <p:nvPr>
            <p:ph idx="1" type="subTitle"/>
          </p:nvPr>
        </p:nvSpPr>
        <p:spPr>
          <a:xfrm>
            <a:off x="4311475" y="3167125"/>
            <a:ext cx="4119300" cy="3750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143" name="Google Shape;143;p26"/>
          <p:cNvSpPr/>
          <p:nvPr/>
        </p:nvSpPr>
        <p:spPr>
          <a:xfrm>
            <a:off x="4087675" y="-78037"/>
            <a:ext cx="5558450" cy="393225"/>
          </a:xfrm>
          <a:custGeom>
            <a:rect b="b" l="l" r="r" t="t"/>
            <a:pathLst>
              <a:path extrusionOk="0" h="15729" w="222338">
                <a:moveTo>
                  <a:pt x="25765" y="572"/>
                </a:moveTo>
                <a:cubicBezTo>
                  <a:pt x="25765" y="572"/>
                  <a:pt x="25765" y="572"/>
                  <a:pt x="25765" y="572"/>
                </a:cubicBezTo>
                <a:lnTo>
                  <a:pt x="25765" y="572"/>
                </a:lnTo>
                <a:cubicBezTo>
                  <a:pt x="25765" y="572"/>
                  <a:pt x="25777" y="572"/>
                  <a:pt x="25789" y="584"/>
                </a:cubicBezTo>
                <a:cubicBezTo>
                  <a:pt x="25777" y="584"/>
                  <a:pt x="25765" y="584"/>
                  <a:pt x="25765" y="572"/>
                </a:cubicBezTo>
                <a:cubicBezTo>
                  <a:pt x="25765" y="572"/>
                  <a:pt x="25765" y="584"/>
                  <a:pt x="25765" y="584"/>
                </a:cubicBezTo>
                <a:cubicBezTo>
                  <a:pt x="25765" y="584"/>
                  <a:pt x="25765" y="584"/>
                  <a:pt x="25753" y="572"/>
                </a:cubicBezTo>
                <a:close/>
                <a:moveTo>
                  <a:pt x="43899" y="620"/>
                </a:moveTo>
                <a:cubicBezTo>
                  <a:pt x="44041" y="655"/>
                  <a:pt x="44208" y="691"/>
                  <a:pt x="44422" y="691"/>
                </a:cubicBezTo>
                <a:cubicBezTo>
                  <a:pt x="44446" y="691"/>
                  <a:pt x="44458" y="691"/>
                  <a:pt x="44470" y="703"/>
                </a:cubicBezTo>
                <a:cubicBezTo>
                  <a:pt x="44553" y="715"/>
                  <a:pt x="44625" y="727"/>
                  <a:pt x="44720" y="739"/>
                </a:cubicBezTo>
                <a:cubicBezTo>
                  <a:pt x="44458" y="727"/>
                  <a:pt x="44208" y="715"/>
                  <a:pt x="43958" y="715"/>
                </a:cubicBezTo>
                <a:cubicBezTo>
                  <a:pt x="43696" y="703"/>
                  <a:pt x="43422" y="715"/>
                  <a:pt x="43137" y="679"/>
                </a:cubicBezTo>
                <a:lnTo>
                  <a:pt x="43137" y="679"/>
                </a:lnTo>
                <a:cubicBezTo>
                  <a:pt x="43192" y="683"/>
                  <a:pt x="43249" y="684"/>
                  <a:pt x="43306" y="684"/>
                </a:cubicBezTo>
                <a:cubicBezTo>
                  <a:pt x="43445" y="684"/>
                  <a:pt x="43585" y="676"/>
                  <a:pt x="43720" y="667"/>
                </a:cubicBezTo>
                <a:cubicBezTo>
                  <a:pt x="43803" y="655"/>
                  <a:pt x="43863" y="632"/>
                  <a:pt x="43899" y="620"/>
                </a:cubicBezTo>
                <a:close/>
                <a:moveTo>
                  <a:pt x="62830" y="786"/>
                </a:moveTo>
                <a:cubicBezTo>
                  <a:pt x="62841" y="798"/>
                  <a:pt x="62865" y="798"/>
                  <a:pt x="62889" y="810"/>
                </a:cubicBezTo>
                <a:cubicBezTo>
                  <a:pt x="62841" y="810"/>
                  <a:pt x="62794" y="798"/>
                  <a:pt x="62746" y="798"/>
                </a:cubicBezTo>
                <a:cubicBezTo>
                  <a:pt x="62770" y="798"/>
                  <a:pt x="62806" y="786"/>
                  <a:pt x="62830" y="786"/>
                </a:cubicBezTo>
                <a:close/>
                <a:moveTo>
                  <a:pt x="7715" y="822"/>
                </a:moveTo>
                <a:cubicBezTo>
                  <a:pt x="7715" y="822"/>
                  <a:pt x="7715" y="834"/>
                  <a:pt x="7704" y="834"/>
                </a:cubicBezTo>
                <a:cubicBezTo>
                  <a:pt x="7704" y="834"/>
                  <a:pt x="7692" y="822"/>
                  <a:pt x="7692" y="822"/>
                </a:cubicBezTo>
                <a:close/>
                <a:moveTo>
                  <a:pt x="17062" y="1036"/>
                </a:moveTo>
                <a:cubicBezTo>
                  <a:pt x="17074" y="1036"/>
                  <a:pt x="17086" y="1048"/>
                  <a:pt x="17098" y="1048"/>
                </a:cubicBezTo>
                <a:lnTo>
                  <a:pt x="17062" y="1048"/>
                </a:lnTo>
                <a:cubicBezTo>
                  <a:pt x="17062" y="1048"/>
                  <a:pt x="17062" y="1048"/>
                  <a:pt x="17062" y="1036"/>
                </a:cubicBezTo>
                <a:close/>
                <a:moveTo>
                  <a:pt x="33254" y="1191"/>
                </a:moveTo>
                <a:lnTo>
                  <a:pt x="33254" y="1191"/>
                </a:lnTo>
                <a:cubicBezTo>
                  <a:pt x="33219" y="1215"/>
                  <a:pt x="33183" y="1239"/>
                  <a:pt x="33159" y="1263"/>
                </a:cubicBezTo>
                <a:cubicBezTo>
                  <a:pt x="33171" y="1239"/>
                  <a:pt x="33207" y="1215"/>
                  <a:pt x="33254" y="1191"/>
                </a:cubicBezTo>
                <a:close/>
                <a:moveTo>
                  <a:pt x="64782" y="1263"/>
                </a:moveTo>
                <a:cubicBezTo>
                  <a:pt x="64782" y="1263"/>
                  <a:pt x="64794" y="1274"/>
                  <a:pt x="64806" y="1274"/>
                </a:cubicBezTo>
                <a:lnTo>
                  <a:pt x="64782" y="1274"/>
                </a:lnTo>
                <a:lnTo>
                  <a:pt x="64782" y="1263"/>
                </a:lnTo>
                <a:close/>
                <a:moveTo>
                  <a:pt x="30664" y="1269"/>
                </a:moveTo>
                <a:lnTo>
                  <a:pt x="30664" y="1269"/>
                </a:lnTo>
                <a:cubicBezTo>
                  <a:pt x="30682" y="1275"/>
                  <a:pt x="30700" y="1277"/>
                  <a:pt x="30718" y="1286"/>
                </a:cubicBezTo>
                <a:lnTo>
                  <a:pt x="30706" y="1286"/>
                </a:lnTo>
                <a:lnTo>
                  <a:pt x="30664" y="1269"/>
                </a:lnTo>
                <a:close/>
                <a:moveTo>
                  <a:pt x="33635" y="1274"/>
                </a:moveTo>
                <a:lnTo>
                  <a:pt x="33635" y="1274"/>
                </a:lnTo>
                <a:cubicBezTo>
                  <a:pt x="33623" y="1286"/>
                  <a:pt x="33600" y="1298"/>
                  <a:pt x="33588" y="1298"/>
                </a:cubicBezTo>
                <a:lnTo>
                  <a:pt x="33528" y="1298"/>
                </a:lnTo>
                <a:cubicBezTo>
                  <a:pt x="33564" y="1286"/>
                  <a:pt x="33600" y="1286"/>
                  <a:pt x="33635" y="1274"/>
                </a:cubicBezTo>
                <a:close/>
                <a:moveTo>
                  <a:pt x="22420" y="1370"/>
                </a:moveTo>
                <a:cubicBezTo>
                  <a:pt x="22444" y="1370"/>
                  <a:pt x="22467" y="1382"/>
                  <a:pt x="22491" y="1382"/>
                </a:cubicBezTo>
                <a:lnTo>
                  <a:pt x="22444" y="1382"/>
                </a:lnTo>
                <a:cubicBezTo>
                  <a:pt x="22444" y="1393"/>
                  <a:pt x="22444" y="1393"/>
                  <a:pt x="22444" y="1393"/>
                </a:cubicBezTo>
                <a:cubicBezTo>
                  <a:pt x="22420" y="1393"/>
                  <a:pt x="22396" y="1382"/>
                  <a:pt x="22372" y="1382"/>
                </a:cubicBezTo>
                <a:lnTo>
                  <a:pt x="22444" y="1382"/>
                </a:lnTo>
                <a:lnTo>
                  <a:pt x="22420" y="1370"/>
                </a:lnTo>
                <a:close/>
                <a:moveTo>
                  <a:pt x="50376" y="1572"/>
                </a:moveTo>
                <a:cubicBezTo>
                  <a:pt x="50376" y="1572"/>
                  <a:pt x="50364" y="1572"/>
                  <a:pt x="50364" y="1584"/>
                </a:cubicBezTo>
                <a:cubicBezTo>
                  <a:pt x="50352" y="1584"/>
                  <a:pt x="50340" y="1572"/>
                  <a:pt x="50328" y="1572"/>
                </a:cubicBezTo>
                <a:close/>
                <a:moveTo>
                  <a:pt x="23360" y="1417"/>
                </a:moveTo>
                <a:cubicBezTo>
                  <a:pt x="23479" y="1429"/>
                  <a:pt x="23587" y="1441"/>
                  <a:pt x="23706" y="1441"/>
                </a:cubicBezTo>
                <a:cubicBezTo>
                  <a:pt x="23991" y="1465"/>
                  <a:pt x="24265" y="1477"/>
                  <a:pt x="24551" y="1489"/>
                </a:cubicBezTo>
                <a:cubicBezTo>
                  <a:pt x="24658" y="1489"/>
                  <a:pt x="24765" y="1501"/>
                  <a:pt x="24860" y="1501"/>
                </a:cubicBezTo>
                <a:cubicBezTo>
                  <a:pt x="24896" y="1536"/>
                  <a:pt x="24968" y="1560"/>
                  <a:pt x="25063" y="1596"/>
                </a:cubicBezTo>
                <a:cubicBezTo>
                  <a:pt x="24920" y="1596"/>
                  <a:pt x="24789" y="1596"/>
                  <a:pt x="24682" y="1620"/>
                </a:cubicBezTo>
                <a:lnTo>
                  <a:pt x="24479" y="1620"/>
                </a:lnTo>
                <a:cubicBezTo>
                  <a:pt x="24396" y="1632"/>
                  <a:pt x="24313" y="1644"/>
                  <a:pt x="24229" y="1655"/>
                </a:cubicBezTo>
                <a:cubicBezTo>
                  <a:pt x="24063" y="1644"/>
                  <a:pt x="23896" y="1632"/>
                  <a:pt x="23741" y="1632"/>
                </a:cubicBezTo>
                <a:cubicBezTo>
                  <a:pt x="23801" y="1524"/>
                  <a:pt x="23527" y="1465"/>
                  <a:pt x="23217" y="1417"/>
                </a:cubicBezTo>
                <a:close/>
                <a:moveTo>
                  <a:pt x="52352" y="1751"/>
                </a:moveTo>
                <a:lnTo>
                  <a:pt x="52352" y="1751"/>
                </a:lnTo>
                <a:cubicBezTo>
                  <a:pt x="52388" y="1763"/>
                  <a:pt x="52412" y="1763"/>
                  <a:pt x="52447" y="1763"/>
                </a:cubicBezTo>
                <a:cubicBezTo>
                  <a:pt x="52423" y="1774"/>
                  <a:pt x="52412" y="1774"/>
                  <a:pt x="52388" y="1774"/>
                </a:cubicBezTo>
                <a:cubicBezTo>
                  <a:pt x="52376" y="1763"/>
                  <a:pt x="52364" y="1763"/>
                  <a:pt x="52352" y="1751"/>
                </a:cubicBezTo>
                <a:close/>
                <a:moveTo>
                  <a:pt x="7465" y="1941"/>
                </a:moveTo>
                <a:cubicBezTo>
                  <a:pt x="7501" y="1941"/>
                  <a:pt x="7549" y="1953"/>
                  <a:pt x="7596" y="1953"/>
                </a:cubicBezTo>
                <a:cubicBezTo>
                  <a:pt x="7525" y="1965"/>
                  <a:pt x="7454" y="1977"/>
                  <a:pt x="7370" y="1989"/>
                </a:cubicBezTo>
                <a:cubicBezTo>
                  <a:pt x="7406" y="1977"/>
                  <a:pt x="7430" y="1965"/>
                  <a:pt x="7465" y="1941"/>
                </a:cubicBezTo>
                <a:close/>
                <a:moveTo>
                  <a:pt x="44172" y="1977"/>
                </a:moveTo>
                <a:cubicBezTo>
                  <a:pt x="44196" y="1977"/>
                  <a:pt x="44220" y="1989"/>
                  <a:pt x="44232" y="1989"/>
                </a:cubicBezTo>
                <a:lnTo>
                  <a:pt x="44220" y="1989"/>
                </a:lnTo>
                <a:cubicBezTo>
                  <a:pt x="44208" y="1989"/>
                  <a:pt x="44184" y="1977"/>
                  <a:pt x="44172" y="1977"/>
                </a:cubicBezTo>
                <a:close/>
                <a:moveTo>
                  <a:pt x="10454" y="2144"/>
                </a:moveTo>
                <a:lnTo>
                  <a:pt x="10454" y="2167"/>
                </a:lnTo>
                <a:lnTo>
                  <a:pt x="10347" y="2167"/>
                </a:lnTo>
                <a:cubicBezTo>
                  <a:pt x="10382" y="2155"/>
                  <a:pt x="10406" y="2155"/>
                  <a:pt x="10454" y="2144"/>
                </a:cubicBezTo>
                <a:close/>
                <a:moveTo>
                  <a:pt x="14264" y="2513"/>
                </a:moveTo>
                <a:cubicBezTo>
                  <a:pt x="14347" y="2525"/>
                  <a:pt x="14431" y="2525"/>
                  <a:pt x="14514" y="2525"/>
                </a:cubicBezTo>
                <a:cubicBezTo>
                  <a:pt x="14502" y="2525"/>
                  <a:pt x="14490" y="2536"/>
                  <a:pt x="14466" y="2536"/>
                </a:cubicBezTo>
                <a:cubicBezTo>
                  <a:pt x="14395" y="2525"/>
                  <a:pt x="14323" y="2525"/>
                  <a:pt x="14264" y="2513"/>
                </a:cubicBezTo>
                <a:close/>
                <a:moveTo>
                  <a:pt x="75462" y="2584"/>
                </a:moveTo>
                <a:cubicBezTo>
                  <a:pt x="75462" y="2584"/>
                  <a:pt x="75474" y="2596"/>
                  <a:pt x="75474" y="2596"/>
                </a:cubicBezTo>
                <a:lnTo>
                  <a:pt x="75414" y="2596"/>
                </a:lnTo>
                <a:cubicBezTo>
                  <a:pt x="75426" y="2596"/>
                  <a:pt x="75438" y="2584"/>
                  <a:pt x="75462" y="2584"/>
                </a:cubicBezTo>
                <a:close/>
                <a:moveTo>
                  <a:pt x="50923" y="2763"/>
                </a:moveTo>
                <a:cubicBezTo>
                  <a:pt x="50923" y="2775"/>
                  <a:pt x="50911" y="2798"/>
                  <a:pt x="50899" y="2810"/>
                </a:cubicBezTo>
                <a:cubicBezTo>
                  <a:pt x="50911" y="2798"/>
                  <a:pt x="50911" y="2775"/>
                  <a:pt x="50911" y="2763"/>
                </a:cubicBezTo>
                <a:close/>
                <a:moveTo>
                  <a:pt x="130957" y="2917"/>
                </a:moveTo>
                <a:cubicBezTo>
                  <a:pt x="130969" y="2917"/>
                  <a:pt x="130969" y="2929"/>
                  <a:pt x="130993" y="2929"/>
                </a:cubicBezTo>
                <a:cubicBezTo>
                  <a:pt x="131207" y="2977"/>
                  <a:pt x="131445" y="3001"/>
                  <a:pt x="131683" y="3025"/>
                </a:cubicBezTo>
                <a:cubicBezTo>
                  <a:pt x="131457" y="3013"/>
                  <a:pt x="131231" y="3001"/>
                  <a:pt x="131005" y="2989"/>
                </a:cubicBezTo>
                <a:cubicBezTo>
                  <a:pt x="130993" y="2965"/>
                  <a:pt x="130969" y="2941"/>
                  <a:pt x="130957" y="2917"/>
                </a:cubicBezTo>
                <a:close/>
                <a:moveTo>
                  <a:pt x="132897" y="3055"/>
                </a:moveTo>
                <a:cubicBezTo>
                  <a:pt x="132976" y="3055"/>
                  <a:pt x="133053" y="3060"/>
                  <a:pt x="133124" y="3060"/>
                </a:cubicBezTo>
                <a:cubicBezTo>
                  <a:pt x="133148" y="3060"/>
                  <a:pt x="133172" y="3072"/>
                  <a:pt x="133195" y="3072"/>
                </a:cubicBezTo>
                <a:cubicBezTo>
                  <a:pt x="132993" y="3072"/>
                  <a:pt x="132803" y="3060"/>
                  <a:pt x="132600" y="3060"/>
                </a:cubicBezTo>
                <a:lnTo>
                  <a:pt x="132779" y="3060"/>
                </a:lnTo>
                <a:cubicBezTo>
                  <a:pt x="132818" y="3056"/>
                  <a:pt x="132858" y="3055"/>
                  <a:pt x="132897" y="3055"/>
                </a:cubicBezTo>
                <a:close/>
                <a:moveTo>
                  <a:pt x="10716" y="3810"/>
                </a:moveTo>
                <a:cubicBezTo>
                  <a:pt x="10716" y="3810"/>
                  <a:pt x="10728" y="3810"/>
                  <a:pt x="10716" y="3822"/>
                </a:cubicBezTo>
                <a:lnTo>
                  <a:pt x="10716" y="3810"/>
                </a:lnTo>
                <a:close/>
                <a:moveTo>
                  <a:pt x="12383" y="3822"/>
                </a:moveTo>
                <a:cubicBezTo>
                  <a:pt x="12442" y="3834"/>
                  <a:pt x="12502" y="3846"/>
                  <a:pt x="12549" y="3846"/>
                </a:cubicBezTo>
                <a:cubicBezTo>
                  <a:pt x="12538" y="3846"/>
                  <a:pt x="12526" y="3858"/>
                  <a:pt x="12502" y="3858"/>
                </a:cubicBezTo>
                <a:cubicBezTo>
                  <a:pt x="12466" y="3846"/>
                  <a:pt x="12430" y="3846"/>
                  <a:pt x="12383" y="3822"/>
                </a:cubicBezTo>
                <a:close/>
                <a:moveTo>
                  <a:pt x="137863" y="3941"/>
                </a:moveTo>
                <a:cubicBezTo>
                  <a:pt x="137875" y="3941"/>
                  <a:pt x="137887" y="3953"/>
                  <a:pt x="137898" y="3953"/>
                </a:cubicBezTo>
                <a:lnTo>
                  <a:pt x="137839" y="3953"/>
                </a:lnTo>
                <a:cubicBezTo>
                  <a:pt x="137851" y="3953"/>
                  <a:pt x="137851" y="3941"/>
                  <a:pt x="137863" y="3941"/>
                </a:cubicBezTo>
                <a:close/>
                <a:moveTo>
                  <a:pt x="131600" y="3513"/>
                </a:moveTo>
                <a:cubicBezTo>
                  <a:pt x="131624" y="3537"/>
                  <a:pt x="131588" y="3572"/>
                  <a:pt x="131445" y="3632"/>
                </a:cubicBezTo>
                <a:cubicBezTo>
                  <a:pt x="132043" y="3722"/>
                  <a:pt x="132646" y="3767"/>
                  <a:pt x="133247" y="3767"/>
                </a:cubicBezTo>
                <a:cubicBezTo>
                  <a:pt x="133520" y="3767"/>
                  <a:pt x="133793" y="3758"/>
                  <a:pt x="134065" y="3739"/>
                </a:cubicBezTo>
                <a:cubicBezTo>
                  <a:pt x="134160" y="3727"/>
                  <a:pt x="134243" y="3715"/>
                  <a:pt x="134303" y="3691"/>
                </a:cubicBezTo>
                <a:cubicBezTo>
                  <a:pt x="134910" y="3727"/>
                  <a:pt x="135517" y="3763"/>
                  <a:pt x="136112" y="3799"/>
                </a:cubicBezTo>
                <a:cubicBezTo>
                  <a:pt x="136112" y="3846"/>
                  <a:pt x="136112" y="3906"/>
                  <a:pt x="136101" y="3965"/>
                </a:cubicBezTo>
                <a:cubicBezTo>
                  <a:pt x="134852" y="3874"/>
                  <a:pt x="133614" y="3762"/>
                  <a:pt x="132346" y="3762"/>
                </a:cubicBezTo>
                <a:cubicBezTo>
                  <a:pt x="132284" y="3762"/>
                  <a:pt x="132222" y="3762"/>
                  <a:pt x="132160" y="3763"/>
                </a:cubicBezTo>
                <a:cubicBezTo>
                  <a:pt x="132112" y="3764"/>
                  <a:pt x="132064" y="3764"/>
                  <a:pt x="132017" y="3764"/>
                </a:cubicBezTo>
                <a:cubicBezTo>
                  <a:pt x="131427" y="3764"/>
                  <a:pt x="130864" y="3698"/>
                  <a:pt x="130302" y="3632"/>
                </a:cubicBezTo>
                <a:cubicBezTo>
                  <a:pt x="130671" y="3632"/>
                  <a:pt x="131017" y="3620"/>
                  <a:pt x="131243" y="3549"/>
                </a:cubicBezTo>
                <a:cubicBezTo>
                  <a:pt x="131314" y="3513"/>
                  <a:pt x="131445" y="3513"/>
                  <a:pt x="131600" y="3513"/>
                </a:cubicBezTo>
                <a:close/>
                <a:moveTo>
                  <a:pt x="14954" y="3977"/>
                </a:moveTo>
                <a:cubicBezTo>
                  <a:pt x="14931" y="3977"/>
                  <a:pt x="14919" y="3977"/>
                  <a:pt x="14895" y="3989"/>
                </a:cubicBezTo>
                <a:cubicBezTo>
                  <a:pt x="14895" y="3977"/>
                  <a:pt x="14895" y="3977"/>
                  <a:pt x="14907" y="3977"/>
                </a:cubicBezTo>
                <a:close/>
                <a:moveTo>
                  <a:pt x="108692" y="3977"/>
                </a:moveTo>
                <a:lnTo>
                  <a:pt x="108692" y="3989"/>
                </a:lnTo>
                <a:lnTo>
                  <a:pt x="108669" y="3989"/>
                </a:lnTo>
                <a:cubicBezTo>
                  <a:pt x="108680" y="3989"/>
                  <a:pt x="108680" y="3977"/>
                  <a:pt x="108692" y="3977"/>
                </a:cubicBezTo>
                <a:close/>
                <a:moveTo>
                  <a:pt x="144959" y="3965"/>
                </a:moveTo>
                <a:cubicBezTo>
                  <a:pt x="144959" y="3965"/>
                  <a:pt x="144959" y="3977"/>
                  <a:pt x="144959" y="3989"/>
                </a:cubicBezTo>
                <a:cubicBezTo>
                  <a:pt x="144923" y="3989"/>
                  <a:pt x="144887" y="3989"/>
                  <a:pt x="144852" y="3977"/>
                </a:cubicBezTo>
                <a:cubicBezTo>
                  <a:pt x="144875" y="3977"/>
                  <a:pt x="144923" y="3965"/>
                  <a:pt x="144959" y="3965"/>
                </a:cubicBezTo>
                <a:close/>
                <a:moveTo>
                  <a:pt x="147828" y="4287"/>
                </a:moveTo>
                <a:cubicBezTo>
                  <a:pt x="147888" y="4299"/>
                  <a:pt x="147959" y="4322"/>
                  <a:pt x="147828" y="4322"/>
                </a:cubicBezTo>
                <a:cubicBezTo>
                  <a:pt x="147828" y="4322"/>
                  <a:pt x="147828" y="4311"/>
                  <a:pt x="147804" y="4311"/>
                </a:cubicBezTo>
                <a:cubicBezTo>
                  <a:pt x="147769" y="4287"/>
                  <a:pt x="147781" y="4287"/>
                  <a:pt x="147793" y="4287"/>
                </a:cubicBezTo>
                <a:close/>
                <a:moveTo>
                  <a:pt x="132886" y="4346"/>
                </a:moveTo>
                <a:cubicBezTo>
                  <a:pt x="132957" y="4346"/>
                  <a:pt x="133029" y="4358"/>
                  <a:pt x="133100" y="4358"/>
                </a:cubicBezTo>
                <a:lnTo>
                  <a:pt x="132934" y="4358"/>
                </a:lnTo>
                <a:cubicBezTo>
                  <a:pt x="132922" y="4358"/>
                  <a:pt x="132898" y="4346"/>
                  <a:pt x="132886" y="4346"/>
                </a:cubicBezTo>
                <a:close/>
                <a:moveTo>
                  <a:pt x="125087" y="4465"/>
                </a:moveTo>
                <a:lnTo>
                  <a:pt x="125087" y="4465"/>
                </a:lnTo>
                <a:cubicBezTo>
                  <a:pt x="126016" y="4525"/>
                  <a:pt x="126933" y="4561"/>
                  <a:pt x="127838" y="4596"/>
                </a:cubicBezTo>
                <a:cubicBezTo>
                  <a:pt x="126933" y="4572"/>
                  <a:pt x="126016" y="4537"/>
                  <a:pt x="125087" y="4465"/>
                </a:cubicBezTo>
                <a:close/>
                <a:moveTo>
                  <a:pt x="129350" y="4656"/>
                </a:moveTo>
                <a:lnTo>
                  <a:pt x="129350" y="4656"/>
                </a:lnTo>
                <a:cubicBezTo>
                  <a:pt x="130219" y="4680"/>
                  <a:pt x="131076" y="4703"/>
                  <a:pt x="131933" y="4739"/>
                </a:cubicBezTo>
                <a:cubicBezTo>
                  <a:pt x="131826" y="4751"/>
                  <a:pt x="131719" y="4763"/>
                  <a:pt x="131624" y="4787"/>
                </a:cubicBezTo>
                <a:cubicBezTo>
                  <a:pt x="131576" y="4787"/>
                  <a:pt x="131529" y="4775"/>
                  <a:pt x="131481" y="4775"/>
                </a:cubicBezTo>
                <a:cubicBezTo>
                  <a:pt x="131338" y="4775"/>
                  <a:pt x="131195" y="4775"/>
                  <a:pt x="131052" y="4763"/>
                </a:cubicBezTo>
                <a:cubicBezTo>
                  <a:pt x="130493" y="4715"/>
                  <a:pt x="129921" y="4680"/>
                  <a:pt x="129350" y="4656"/>
                </a:cubicBezTo>
                <a:close/>
                <a:moveTo>
                  <a:pt x="10025" y="4870"/>
                </a:moveTo>
                <a:cubicBezTo>
                  <a:pt x="10216" y="4977"/>
                  <a:pt x="10371" y="5049"/>
                  <a:pt x="10525" y="5096"/>
                </a:cubicBezTo>
                <a:lnTo>
                  <a:pt x="10382" y="5084"/>
                </a:lnTo>
                <a:cubicBezTo>
                  <a:pt x="10013" y="5061"/>
                  <a:pt x="9882" y="4977"/>
                  <a:pt x="9966" y="4894"/>
                </a:cubicBezTo>
                <a:cubicBezTo>
                  <a:pt x="9978" y="4882"/>
                  <a:pt x="10001" y="4870"/>
                  <a:pt x="10025" y="4870"/>
                </a:cubicBezTo>
                <a:close/>
                <a:moveTo>
                  <a:pt x="155508" y="5394"/>
                </a:moveTo>
                <a:cubicBezTo>
                  <a:pt x="155520" y="5394"/>
                  <a:pt x="155532" y="5406"/>
                  <a:pt x="155532" y="5406"/>
                </a:cubicBezTo>
                <a:lnTo>
                  <a:pt x="155460" y="5406"/>
                </a:lnTo>
                <a:cubicBezTo>
                  <a:pt x="155472" y="5394"/>
                  <a:pt x="155496" y="5394"/>
                  <a:pt x="155508" y="5394"/>
                </a:cubicBezTo>
                <a:close/>
                <a:moveTo>
                  <a:pt x="155112" y="5468"/>
                </a:moveTo>
                <a:cubicBezTo>
                  <a:pt x="155160" y="5468"/>
                  <a:pt x="155306" y="5513"/>
                  <a:pt x="155174" y="5513"/>
                </a:cubicBezTo>
                <a:lnTo>
                  <a:pt x="155139" y="5513"/>
                </a:lnTo>
                <a:cubicBezTo>
                  <a:pt x="155079" y="5501"/>
                  <a:pt x="155032" y="5501"/>
                  <a:pt x="154972" y="5501"/>
                </a:cubicBezTo>
                <a:cubicBezTo>
                  <a:pt x="155020" y="5501"/>
                  <a:pt x="155067" y="5489"/>
                  <a:pt x="155115" y="5489"/>
                </a:cubicBezTo>
                <a:cubicBezTo>
                  <a:pt x="155090" y="5474"/>
                  <a:pt x="155094" y="5468"/>
                  <a:pt x="155112" y="5468"/>
                </a:cubicBezTo>
                <a:close/>
                <a:moveTo>
                  <a:pt x="168224" y="5704"/>
                </a:moveTo>
                <a:cubicBezTo>
                  <a:pt x="168247" y="5704"/>
                  <a:pt x="168271" y="5704"/>
                  <a:pt x="168283" y="5715"/>
                </a:cubicBezTo>
                <a:cubicBezTo>
                  <a:pt x="168271" y="5715"/>
                  <a:pt x="168247" y="5704"/>
                  <a:pt x="168224" y="5704"/>
                </a:cubicBezTo>
                <a:close/>
                <a:moveTo>
                  <a:pt x="164545" y="6763"/>
                </a:moveTo>
                <a:cubicBezTo>
                  <a:pt x="164557" y="6769"/>
                  <a:pt x="164554" y="6772"/>
                  <a:pt x="164548" y="6772"/>
                </a:cubicBezTo>
                <a:cubicBezTo>
                  <a:pt x="164542" y="6772"/>
                  <a:pt x="164533" y="6769"/>
                  <a:pt x="164533" y="6763"/>
                </a:cubicBezTo>
                <a:close/>
                <a:moveTo>
                  <a:pt x="176177" y="7120"/>
                </a:moveTo>
                <a:cubicBezTo>
                  <a:pt x="176177" y="7120"/>
                  <a:pt x="176189" y="7120"/>
                  <a:pt x="176201" y="7132"/>
                </a:cubicBezTo>
                <a:cubicBezTo>
                  <a:pt x="176201" y="7132"/>
                  <a:pt x="176189" y="7132"/>
                  <a:pt x="176177" y="7120"/>
                </a:cubicBezTo>
                <a:close/>
                <a:moveTo>
                  <a:pt x="173069" y="7144"/>
                </a:moveTo>
                <a:cubicBezTo>
                  <a:pt x="173058" y="7144"/>
                  <a:pt x="173046" y="7156"/>
                  <a:pt x="173022" y="7156"/>
                </a:cubicBezTo>
                <a:cubicBezTo>
                  <a:pt x="173010" y="7156"/>
                  <a:pt x="172986" y="7144"/>
                  <a:pt x="172962" y="7144"/>
                </a:cubicBezTo>
                <a:close/>
                <a:moveTo>
                  <a:pt x="124278" y="7275"/>
                </a:moveTo>
                <a:cubicBezTo>
                  <a:pt x="124278" y="7287"/>
                  <a:pt x="124278" y="7299"/>
                  <a:pt x="124278" y="7311"/>
                </a:cubicBezTo>
                <a:cubicBezTo>
                  <a:pt x="124278" y="7299"/>
                  <a:pt x="124266" y="7287"/>
                  <a:pt x="124266" y="7275"/>
                </a:cubicBezTo>
                <a:close/>
                <a:moveTo>
                  <a:pt x="193132" y="7394"/>
                </a:moveTo>
                <a:cubicBezTo>
                  <a:pt x="193167" y="7430"/>
                  <a:pt x="193215" y="7466"/>
                  <a:pt x="193251" y="7501"/>
                </a:cubicBezTo>
                <a:cubicBezTo>
                  <a:pt x="193191" y="7466"/>
                  <a:pt x="193167" y="7430"/>
                  <a:pt x="193132" y="7394"/>
                </a:cubicBezTo>
                <a:close/>
                <a:moveTo>
                  <a:pt x="167676" y="7918"/>
                </a:moveTo>
                <a:cubicBezTo>
                  <a:pt x="167676" y="7930"/>
                  <a:pt x="167664" y="7930"/>
                  <a:pt x="167652" y="7942"/>
                </a:cubicBezTo>
                <a:lnTo>
                  <a:pt x="167628" y="7942"/>
                </a:lnTo>
                <a:cubicBezTo>
                  <a:pt x="167640" y="7930"/>
                  <a:pt x="167652" y="7918"/>
                  <a:pt x="167676" y="7918"/>
                </a:cubicBezTo>
                <a:close/>
                <a:moveTo>
                  <a:pt x="42517" y="8799"/>
                </a:moveTo>
                <a:cubicBezTo>
                  <a:pt x="42494" y="8811"/>
                  <a:pt x="42470" y="8823"/>
                  <a:pt x="42434" y="8835"/>
                </a:cubicBezTo>
                <a:cubicBezTo>
                  <a:pt x="42410" y="8823"/>
                  <a:pt x="42386" y="8811"/>
                  <a:pt x="42363" y="8799"/>
                </a:cubicBezTo>
                <a:close/>
                <a:moveTo>
                  <a:pt x="51768" y="9157"/>
                </a:moveTo>
                <a:cubicBezTo>
                  <a:pt x="52490" y="9157"/>
                  <a:pt x="53219" y="9175"/>
                  <a:pt x="53959" y="9216"/>
                </a:cubicBezTo>
                <a:lnTo>
                  <a:pt x="54150" y="9228"/>
                </a:lnTo>
                <a:cubicBezTo>
                  <a:pt x="53392" y="9213"/>
                  <a:pt x="52639" y="9203"/>
                  <a:pt x="51893" y="9203"/>
                </a:cubicBezTo>
                <a:cubicBezTo>
                  <a:pt x="51431" y="9203"/>
                  <a:pt x="50973" y="9207"/>
                  <a:pt x="50518" y="9216"/>
                </a:cubicBezTo>
                <a:cubicBezTo>
                  <a:pt x="50602" y="9204"/>
                  <a:pt x="50685" y="9192"/>
                  <a:pt x="50733" y="9168"/>
                </a:cubicBezTo>
                <a:lnTo>
                  <a:pt x="50768" y="9168"/>
                </a:lnTo>
                <a:cubicBezTo>
                  <a:pt x="51100" y="9161"/>
                  <a:pt x="51433" y="9157"/>
                  <a:pt x="51768" y="9157"/>
                </a:cubicBezTo>
                <a:close/>
                <a:moveTo>
                  <a:pt x="41541" y="9013"/>
                </a:moveTo>
                <a:cubicBezTo>
                  <a:pt x="42303" y="9109"/>
                  <a:pt x="43065" y="9121"/>
                  <a:pt x="43839" y="9133"/>
                </a:cubicBezTo>
                <a:cubicBezTo>
                  <a:pt x="43649" y="9156"/>
                  <a:pt x="43482" y="9180"/>
                  <a:pt x="43339" y="9228"/>
                </a:cubicBezTo>
                <a:cubicBezTo>
                  <a:pt x="43327" y="9240"/>
                  <a:pt x="43315" y="9240"/>
                  <a:pt x="43291" y="9252"/>
                </a:cubicBezTo>
                <a:cubicBezTo>
                  <a:pt x="43291" y="9228"/>
                  <a:pt x="43268" y="9204"/>
                  <a:pt x="43220" y="9180"/>
                </a:cubicBezTo>
                <a:cubicBezTo>
                  <a:pt x="42863" y="9121"/>
                  <a:pt x="42494" y="9097"/>
                  <a:pt x="42113" y="9097"/>
                </a:cubicBezTo>
                <a:lnTo>
                  <a:pt x="41839" y="9097"/>
                </a:lnTo>
                <a:cubicBezTo>
                  <a:pt x="41720" y="9073"/>
                  <a:pt x="41601" y="9037"/>
                  <a:pt x="41494" y="9013"/>
                </a:cubicBezTo>
                <a:close/>
                <a:moveTo>
                  <a:pt x="48006" y="9240"/>
                </a:moveTo>
                <a:lnTo>
                  <a:pt x="48006" y="9240"/>
                </a:lnTo>
                <a:cubicBezTo>
                  <a:pt x="48221" y="9252"/>
                  <a:pt x="48435" y="9264"/>
                  <a:pt x="48649" y="9264"/>
                </a:cubicBezTo>
                <a:cubicBezTo>
                  <a:pt x="48637" y="9275"/>
                  <a:pt x="48625" y="9275"/>
                  <a:pt x="48625" y="9275"/>
                </a:cubicBezTo>
                <a:lnTo>
                  <a:pt x="48613" y="9275"/>
                </a:lnTo>
                <a:cubicBezTo>
                  <a:pt x="48447" y="9275"/>
                  <a:pt x="48268" y="9264"/>
                  <a:pt x="48101" y="9252"/>
                </a:cubicBezTo>
                <a:cubicBezTo>
                  <a:pt x="48066" y="9252"/>
                  <a:pt x="48030" y="9252"/>
                  <a:pt x="48006" y="9240"/>
                </a:cubicBezTo>
                <a:close/>
                <a:moveTo>
                  <a:pt x="55293" y="9192"/>
                </a:moveTo>
                <a:cubicBezTo>
                  <a:pt x="56150" y="9216"/>
                  <a:pt x="57031" y="9252"/>
                  <a:pt x="57888" y="9264"/>
                </a:cubicBezTo>
                <a:cubicBezTo>
                  <a:pt x="60020" y="9299"/>
                  <a:pt x="62139" y="9299"/>
                  <a:pt x="64294" y="9394"/>
                </a:cubicBezTo>
                <a:cubicBezTo>
                  <a:pt x="64171" y="9391"/>
                  <a:pt x="64048" y="9389"/>
                  <a:pt x="63925" y="9389"/>
                </a:cubicBezTo>
                <a:cubicBezTo>
                  <a:pt x="63680" y="9389"/>
                  <a:pt x="63437" y="9394"/>
                  <a:pt x="63199" y="9394"/>
                </a:cubicBezTo>
                <a:cubicBezTo>
                  <a:pt x="63165" y="9395"/>
                  <a:pt x="63130" y="9395"/>
                  <a:pt x="63096" y="9395"/>
                </a:cubicBezTo>
                <a:cubicBezTo>
                  <a:pt x="62614" y="9395"/>
                  <a:pt x="62057" y="9348"/>
                  <a:pt x="61572" y="9348"/>
                </a:cubicBezTo>
                <a:cubicBezTo>
                  <a:pt x="61306" y="9348"/>
                  <a:pt x="61063" y="9362"/>
                  <a:pt x="60865" y="9406"/>
                </a:cubicBezTo>
                <a:lnTo>
                  <a:pt x="60698" y="9406"/>
                </a:lnTo>
                <a:cubicBezTo>
                  <a:pt x="60376" y="9389"/>
                  <a:pt x="60047" y="9378"/>
                  <a:pt x="59721" y="9378"/>
                </a:cubicBezTo>
                <a:cubicBezTo>
                  <a:pt x="59602" y="9378"/>
                  <a:pt x="59483" y="9379"/>
                  <a:pt x="59365" y="9383"/>
                </a:cubicBezTo>
                <a:cubicBezTo>
                  <a:pt x="59198" y="9388"/>
                  <a:pt x="59031" y="9390"/>
                  <a:pt x="58862" y="9390"/>
                </a:cubicBezTo>
                <a:cubicBezTo>
                  <a:pt x="58283" y="9390"/>
                  <a:pt x="57693" y="9363"/>
                  <a:pt x="57103" y="9335"/>
                </a:cubicBezTo>
                <a:cubicBezTo>
                  <a:pt x="56305" y="9287"/>
                  <a:pt x="55519" y="9264"/>
                  <a:pt x="54733" y="9240"/>
                </a:cubicBezTo>
                <a:cubicBezTo>
                  <a:pt x="54936" y="9240"/>
                  <a:pt x="55126" y="9228"/>
                  <a:pt x="55293" y="9192"/>
                </a:cubicBezTo>
                <a:close/>
                <a:moveTo>
                  <a:pt x="71712" y="8775"/>
                </a:moveTo>
                <a:cubicBezTo>
                  <a:pt x="71796" y="8784"/>
                  <a:pt x="71880" y="8792"/>
                  <a:pt x="71964" y="8792"/>
                </a:cubicBezTo>
                <a:cubicBezTo>
                  <a:pt x="71999" y="8792"/>
                  <a:pt x="72034" y="8791"/>
                  <a:pt x="72069" y="8787"/>
                </a:cubicBezTo>
                <a:cubicBezTo>
                  <a:pt x="72200" y="8847"/>
                  <a:pt x="72474" y="8883"/>
                  <a:pt x="72795" y="8906"/>
                </a:cubicBezTo>
                <a:cubicBezTo>
                  <a:pt x="72938" y="8912"/>
                  <a:pt x="73075" y="8915"/>
                  <a:pt x="73209" y="8915"/>
                </a:cubicBezTo>
                <a:cubicBezTo>
                  <a:pt x="73343" y="8915"/>
                  <a:pt x="73474" y="8912"/>
                  <a:pt x="73605" y="8906"/>
                </a:cubicBezTo>
                <a:lnTo>
                  <a:pt x="74093" y="8906"/>
                </a:lnTo>
                <a:cubicBezTo>
                  <a:pt x="74331" y="8930"/>
                  <a:pt x="74569" y="8954"/>
                  <a:pt x="74795" y="8966"/>
                </a:cubicBezTo>
                <a:cubicBezTo>
                  <a:pt x="74962" y="8978"/>
                  <a:pt x="75129" y="8990"/>
                  <a:pt x="75295" y="8990"/>
                </a:cubicBezTo>
                <a:cubicBezTo>
                  <a:pt x="75557" y="8990"/>
                  <a:pt x="75819" y="9002"/>
                  <a:pt x="76081" y="9013"/>
                </a:cubicBezTo>
                <a:cubicBezTo>
                  <a:pt x="76938" y="9085"/>
                  <a:pt x="77784" y="9192"/>
                  <a:pt x="78653" y="9204"/>
                </a:cubicBezTo>
                <a:cubicBezTo>
                  <a:pt x="79224" y="9216"/>
                  <a:pt x="79796" y="9240"/>
                  <a:pt x="80320" y="9252"/>
                </a:cubicBezTo>
                <a:cubicBezTo>
                  <a:pt x="79653" y="9264"/>
                  <a:pt x="79534" y="9287"/>
                  <a:pt x="79332" y="9406"/>
                </a:cubicBezTo>
                <a:cubicBezTo>
                  <a:pt x="79260" y="9406"/>
                  <a:pt x="79189" y="9394"/>
                  <a:pt x="79117" y="9394"/>
                </a:cubicBezTo>
                <a:lnTo>
                  <a:pt x="79105" y="9394"/>
                </a:lnTo>
                <a:cubicBezTo>
                  <a:pt x="78764" y="9388"/>
                  <a:pt x="78414" y="9360"/>
                  <a:pt x="78087" y="9360"/>
                </a:cubicBezTo>
                <a:cubicBezTo>
                  <a:pt x="77856" y="9360"/>
                  <a:pt x="77636" y="9374"/>
                  <a:pt x="77438" y="9418"/>
                </a:cubicBezTo>
                <a:cubicBezTo>
                  <a:pt x="76589" y="9369"/>
                  <a:pt x="75745" y="9337"/>
                  <a:pt x="74914" y="9337"/>
                </a:cubicBezTo>
                <a:cubicBezTo>
                  <a:pt x="74534" y="9337"/>
                  <a:pt x="74157" y="9344"/>
                  <a:pt x="73783" y="9359"/>
                </a:cubicBezTo>
                <a:cubicBezTo>
                  <a:pt x="73378" y="9323"/>
                  <a:pt x="72974" y="9311"/>
                  <a:pt x="72581" y="9275"/>
                </a:cubicBezTo>
                <a:cubicBezTo>
                  <a:pt x="72485" y="9264"/>
                  <a:pt x="72378" y="9216"/>
                  <a:pt x="72366" y="9192"/>
                </a:cubicBezTo>
                <a:cubicBezTo>
                  <a:pt x="72366" y="9168"/>
                  <a:pt x="72450" y="9133"/>
                  <a:pt x="72533" y="9133"/>
                </a:cubicBezTo>
                <a:cubicBezTo>
                  <a:pt x="72974" y="9097"/>
                  <a:pt x="73557" y="9121"/>
                  <a:pt x="73819" y="9002"/>
                </a:cubicBezTo>
                <a:cubicBezTo>
                  <a:pt x="73668" y="8979"/>
                  <a:pt x="73531" y="8972"/>
                  <a:pt x="73401" y="8972"/>
                </a:cubicBezTo>
                <a:cubicBezTo>
                  <a:pt x="73194" y="8972"/>
                  <a:pt x="73005" y="8990"/>
                  <a:pt x="72807" y="8990"/>
                </a:cubicBezTo>
                <a:cubicBezTo>
                  <a:pt x="72642" y="8990"/>
                  <a:pt x="72475" y="8991"/>
                  <a:pt x="72309" y="8991"/>
                </a:cubicBezTo>
                <a:cubicBezTo>
                  <a:pt x="71685" y="8991"/>
                  <a:pt x="71064" y="8976"/>
                  <a:pt x="70509" y="8835"/>
                </a:cubicBezTo>
                <a:lnTo>
                  <a:pt x="70676" y="8823"/>
                </a:lnTo>
                <a:lnTo>
                  <a:pt x="70854" y="8835"/>
                </a:lnTo>
                <a:cubicBezTo>
                  <a:pt x="70988" y="8844"/>
                  <a:pt x="71118" y="8850"/>
                  <a:pt x="71240" y="8850"/>
                </a:cubicBezTo>
                <a:cubicBezTo>
                  <a:pt x="71433" y="8850"/>
                  <a:pt x="71604" y="8836"/>
                  <a:pt x="71735" y="8799"/>
                </a:cubicBezTo>
                <a:cubicBezTo>
                  <a:pt x="71735" y="8799"/>
                  <a:pt x="71723" y="8787"/>
                  <a:pt x="71712" y="8775"/>
                </a:cubicBezTo>
                <a:close/>
                <a:moveTo>
                  <a:pt x="70414" y="9478"/>
                </a:moveTo>
                <a:cubicBezTo>
                  <a:pt x="70426" y="9490"/>
                  <a:pt x="70450" y="9490"/>
                  <a:pt x="70473" y="9502"/>
                </a:cubicBezTo>
                <a:lnTo>
                  <a:pt x="70283" y="9502"/>
                </a:lnTo>
                <a:cubicBezTo>
                  <a:pt x="70259" y="9490"/>
                  <a:pt x="70223" y="9478"/>
                  <a:pt x="70188" y="9478"/>
                </a:cubicBezTo>
                <a:close/>
                <a:moveTo>
                  <a:pt x="93821" y="9656"/>
                </a:moveTo>
                <a:cubicBezTo>
                  <a:pt x="93845" y="9668"/>
                  <a:pt x="93881" y="9668"/>
                  <a:pt x="93905" y="9680"/>
                </a:cubicBezTo>
                <a:lnTo>
                  <a:pt x="93786" y="9680"/>
                </a:lnTo>
                <a:cubicBezTo>
                  <a:pt x="93798" y="9668"/>
                  <a:pt x="93810" y="9656"/>
                  <a:pt x="93821" y="9656"/>
                </a:cubicBezTo>
                <a:close/>
                <a:moveTo>
                  <a:pt x="117705" y="10109"/>
                </a:moveTo>
                <a:cubicBezTo>
                  <a:pt x="117694" y="10109"/>
                  <a:pt x="117694" y="10121"/>
                  <a:pt x="117682" y="10121"/>
                </a:cubicBezTo>
                <a:cubicBezTo>
                  <a:pt x="117670" y="10121"/>
                  <a:pt x="117658" y="10109"/>
                  <a:pt x="117646" y="10109"/>
                </a:cubicBezTo>
                <a:close/>
                <a:moveTo>
                  <a:pt x="142798" y="10805"/>
                </a:moveTo>
                <a:cubicBezTo>
                  <a:pt x="142836" y="10805"/>
                  <a:pt x="142907" y="10838"/>
                  <a:pt x="142804" y="10847"/>
                </a:cubicBezTo>
                <a:cubicBezTo>
                  <a:pt x="142792" y="10847"/>
                  <a:pt x="142780" y="10847"/>
                  <a:pt x="142768" y="10835"/>
                </a:cubicBezTo>
                <a:cubicBezTo>
                  <a:pt x="142780" y="10835"/>
                  <a:pt x="142780" y="10835"/>
                  <a:pt x="142780" y="10823"/>
                </a:cubicBezTo>
                <a:cubicBezTo>
                  <a:pt x="142773" y="10810"/>
                  <a:pt x="142783" y="10805"/>
                  <a:pt x="142798" y="10805"/>
                </a:cubicBezTo>
                <a:close/>
                <a:moveTo>
                  <a:pt x="32492" y="10788"/>
                </a:moveTo>
                <a:lnTo>
                  <a:pt x="32492" y="10788"/>
                </a:lnTo>
                <a:cubicBezTo>
                  <a:pt x="33195" y="10823"/>
                  <a:pt x="33897" y="10859"/>
                  <a:pt x="34600" y="10918"/>
                </a:cubicBezTo>
                <a:cubicBezTo>
                  <a:pt x="34124" y="10907"/>
                  <a:pt x="33647" y="10883"/>
                  <a:pt x="33171" y="10859"/>
                </a:cubicBezTo>
                <a:cubicBezTo>
                  <a:pt x="32933" y="10847"/>
                  <a:pt x="32635" y="10835"/>
                  <a:pt x="32492" y="10788"/>
                </a:cubicBezTo>
                <a:close/>
                <a:moveTo>
                  <a:pt x="141435" y="10930"/>
                </a:moveTo>
                <a:cubicBezTo>
                  <a:pt x="141446" y="10930"/>
                  <a:pt x="141458" y="10930"/>
                  <a:pt x="141470" y="10942"/>
                </a:cubicBezTo>
                <a:lnTo>
                  <a:pt x="141423" y="10942"/>
                </a:lnTo>
                <a:cubicBezTo>
                  <a:pt x="141423" y="10942"/>
                  <a:pt x="141423" y="10942"/>
                  <a:pt x="141423" y="10930"/>
                </a:cubicBezTo>
                <a:close/>
                <a:moveTo>
                  <a:pt x="102894" y="11026"/>
                </a:moveTo>
                <a:cubicBezTo>
                  <a:pt x="102942" y="11026"/>
                  <a:pt x="102989" y="11038"/>
                  <a:pt x="103049" y="11038"/>
                </a:cubicBezTo>
                <a:cubicBezTo>
                  <a:pt x="103037" y="11038"/>
                  <a:pt x="103037" y="11049"/>
                  <a:pt x="103061" y="11061"/>
                </a:cubicBezTo>
                <a:cubicBezTo>
                  <a:pt x="103092" y="11076"/>
                  <a:pt x="103095" y="11081"/>
                  <a:pt x="103083" y="11081"/>
                </a:cubicBezTo>
                <a:cubicBezTo>
                  <a:pt x="103045" y="11081"/>
                  <a:pt x="102846" y="11026"/>
                  <a:pt x="102882" y="11026"/>
                </a:cubicBezTo>
                <a:close/>
                <a:moveTo>
                  <a:pt x="115896" y="11133"/>
                </a:moveTo>
                <a:cubicBezTo>
                  <a:pt x="115937" y="11133"/>
                  <a:pt x="115970" y="11133"/>
                  <a:pt x="116009" y="11141"/>
                </a:cubicBezTo>
                <a:lnTo>
                  <a:pt x="116009" y="11141"/>
                </a:lnTo>
                <a:cubicBezTo>
                  <a:pt x="115967" y="11157"/>
                  <a:pt x="115924" y="11158"/>
                  <a:pt x="115872" y="11169"/>
                </a:cubicBezTo>
                <a:cubicBezTo>
                  <a:pt x="115884" y="11157"/>
                  <a:pt x="115896" y="11145"/>
                  <a:pt x="115896" y="11133"/>
                </a:cubicBezTo>
                <a:close/>
                <a:moveTo>
                  <a:pt x="123016" y="11169"/>
                </a:moveTo>
                <a:lnTo>
                  <a:pt x="122992" y="11180"/>
                </a:lnTo>
                <a:cubicBezTo>
                  <a:pt x="122992" y="11180"/>
                  <a:pt x="122980" y="11169"/>
                  <a:pt x="122980" y="11169"/>
                </a:cubicBezTo>
                <a:close/>
                <a:moveTo>
                  <a:pt x="200573" y="11466"/>
                </a:moveTo>
                <a:cubicBezTo>
                  <a:pt x="200501" y="11478"/>
                  <a:pt x="200442" y="11502"/>
                  <a:pt x="200382" y="11514"/>
                </a:cubicBezTo>
                <a:cubicBezTo>
                  <a:pt x="200418" y="11490"/>
                  <a:pt x="200478" y="11478"/>
                  <a:pt x="200573" y="11466"/>
                </a:cubicBezTo>
                <a:close/>
                <a:moveTo>
                  <a:pt x="125175" y="11376"/>
                </a:moveTo>
                <a:cubicBezTo>
                  <a:pt x="125534" y="11376"/>
                  <a:pt x="125899" y="11387"/>
                  <a:pt x="126278" y="11419"/>
                </a:cubicBezTo>
                <a:cubicBezTo>
                  <a:pt x="126510" y="11487"/>
                  <a:pt x="126746" y="11520"/>
                  <a:pt x="126987" y="11520"/>
                </a:cubicBezTo>
                <a:cubicBezTo>
                  <a:pt x="127165" y="11520"/>
                  <a:pt x="127345" y="11502"/>
                  <a:pt x="127528" y="11466"/>
                </a:cubicBezTo>
                <a:cubicBezTo>
                  <a:pt x="128469" y="11502"/>
                  <a:pt x="129409" y="11538"/>
                  <a:pt x="130350" y="11573"/>
                </a:cubicBezTo>
                <a:cubicBezTo>
                  <a:pt x="131100" y="11609"/>
                  <a:pt x="131850" y="11645"/>
                  <a:pt x="132600" y="11680"/>
                </a:cubicBezTo>
                <a:cubicBezTo>
                  <a:pt x="132064" y="11680"/>
                  <a:pt x="131529" y="11680"/>
                  <a:pt x="131005" y="11704"/>
                </a:cubicBezTo>
                <a:cubicBezTo>
                  <a:pt x="130760" y="11718"/>
                  <a:pt x="130509" y="11723"/>
                  <a:pt x="130255" y="11723"/>
                </a:cubicBezTo>
                <a:cubicBezTo>
                  <a:pt x="129621" y="11723"/>
                  <a:pt x="128967" y="11692"/>
                  <a:pt x="128338" y="11692"/>
                </a:cubicBezTo>
                <a:lnTo>
                  <a:pt x="128016" y="11692"/>
                </a:lnTo>
                <a:cubicBezTo>
                  <a:pt x="127992" y="11692"/>
                  <a:pt x="127981" y="11704"/>
                  <a:pt x="127969" y="11704"/>
                </a:cubicBezTo>
                <a:cubicBezTo>
                  <a:pt x="127909" y="11716"/>
                  <a:pt x="127850" y="11716"/>
                  <a:pt x="127802" y="11716"/>
                </a:cubicBezTo>
                <a:cubicBezTo>
                  <a:pt x="127729" y="11731"/>
                  <a:pt x="127668" y="11737"/>
                  <a:pt x="127616" y="11737"/>
                </a:cubicBezTo>
                <a:cubicBezTo>
                  <a:pt x="127423" y="11737"/>
                  <a:pt x="127347" y="11654"/>
                  <a:pt x="127159" y="11645"/>
                </a:cubicBezTo>
                <a:cubicBezTo>
                  <a:pt x="126794" y="11610"/>
                  <a:pt x="126436" y="11584"/>
                  <a:pt x="126093" y="11584"/>
                </a:cubicBezTo>
                <a:cubicBezTo>
                  <a:pt x="125845" y="11584"/>
                  <a:pt x="125604" y="11598"/>
                  <a:pt x="125373" y="11633"/>
                </a:cubicBezTo>
                <a:cubicBezTo>
                  <a:pt x="125361" y="11633"/>
                  <a:pt x="125361" y="11633"/>
                  <a:pt x="125349" y="11645"/>
                </a:cubicBezTo>
                <a:cubicBezTo>
                  <a:pt x="124754" y="11514"/>
                  <a:pt x="124099" y="11454"/>
                  <a:pt x="123444" y="11419"/>
                </a:cubicBezTo>
                <a:cubicBezTo>
                  <a:pt x="123456" y="11407"/>
                  <a:pt x="123456" y="11395"/>
                  <a:pt x="123456" y="11383"/>
                </a:cubicBezTo>
                <a:lnTo>
                  <a:pt x="123623" y="11383"/>
                </a:lnTo>
                <a:lnTo>
                  <a:pt x="123825" y="11407"/>
                </a:lnTo>
                <a:cubicBezTo>
                  <a:pt x="124277" y="11393"/>
                  <a:pt x="124722" y="11376"/>
                  <a:pt x="125175" y="11376"/>
                </a:cubicBezTo>
                <a:close/>
                <a:moveTo>
                  <a:pt x="135743" y="11740"/>
                </a:moveTo>
                <a:cubicBezTo>
                  <a:pt x="136267" y="11764"/>
                  <a:pt x="136779" y="11788"/>
                  <a:pt x="137303" y="11800"/>
                </a:cubicBezTo>
                <a:cubicBezTo>
                  <a:pt x="137255" y="11823"/>
                  <a:pt x="137220" y="11847"/>
                  <a:pt x="137220" y="11859"/>
                </a:cubicBezTo>
                <a:lnTo>
                  <a:pt x="137172" y="11859"/>
                </a:lnTo>
                <a:cubicBezTo>
                  <a:pt x="136613" y="11835"/>
                  <a:pt x="136041" y="11811"/>
                  <a:pt x="135481" y="11788"/>
                </a:cubicBezTo>
                <a:cubicBezTo>
                  <a:pt x="135577" y="11776"/>
                  <a:pt x="135672" y="11764"/>
                  <a:pt x="135743" y="11740"/>
                </a:cubicBezTo>
                <a:close/>
                <a:moveTo>
                  <a:pt x="148566" y="12085"/>
                </a:moveTo>
                <a:cubicBezTo>
                  <a:pt x="148566" y="12085"/>
                  <a:pt x="148578" y="12097"/>
                  <a:pt x="148590" y="12109"/>
                </a:cubicBezTo>
                <a:cubicBezTo>
                  <a:pt x="148543" y="12097"/>
                  <a:pt x="148483" y="12097"/>
                  <a:pt x="148435" y="12097"/>
                </a:cubicBezTo>
                <a:cubicBezTo>
                  <a:pt x="148471" y="12085"/>
                  <a:pt x="148519" y="12085"/>
                  <a:pt x="148566" y="12085"/>
                </a:cubicBezTo>
                <a:close/>
                <a:moveTo>
                  <a:pt x="157198" y="11561"/>
                </a:moveTo>
                <a:cubicBezTo>
                  <a:pt x="157413" y="11573"/>
                  <a:pt x="157615" y="11585"/>
                  <a:pt x="157829" y="11585"/>
                </a:cubicBezTo>
                <a:cubicBezTo>
                  <a:pt x="157806" y="11597"/>
                  <a:pt x="157782" y="11597"/>
                  <a:pt x="157770" y="11609"/>
                </a:cubicBezTo>
                <a:cubicBezTo>
                  <a:pt x="158270" y="12097"/>
                  <a:pt x="159854" y="11895"/>
                  <a:pt x="161008" y="12002"/>
                </a:cubicBezTo>
                <a:cubicBezTo>
                  <a:pt x="160925" y="12061"/>
                  <a:pt x="160726" y="12076"/>
                  <a:pt x="160487" y="12076"/>
                </a:cubicBezTo>
                <a:cubicBezTo>
                  <a:pt x="160223" y="12076"/>
                  <a:pt x="159910" y="12058"/>
                  <a:pt x="159648" y="12058"/>
                </a:cubicBezTo>
                <a:cubicBezTo>
                  <a:pt x="159334" y="12058"/>
                  <a:pt x="159094" y="12085"/>
                  <a:pt x="159103" y="12204"/>
                </a:cubicBezTo>
                <a:lnTo>
                  <a:pt x="158806" y="12204"/>
                </a:lnTo>
                <a:cubicBezTo>
                  <a:pt x="158770" y="12192"/>
                  <a:pt x="158734" y="12192"/>
                  <a:pt x="158711" y="12192"/>
                </a:cubicBezTo>
                <a:cubicBezTo>
                  <a:pt x="157996" y="12121"/>
                  <a:pt x="157246" y="12085"/>
                  <a:pt x="156556" y="12002"/>
                </a:cubicBezTo>
                <a:cubicBezTo>
                  <a:pt x="156242" y="11976"/>
                  <a:pt x="155936" y="11957"/>
                  <a:pt x="155644" y="11957"/>
                </a:cubicBezTo>
                <a:cubicBezTo>
                  <a:pt x="155405" y="11957"/>
                  <a:pt x="155175" y="11970"/>
                  <a:pt x="154960" y="12002"/>
                </a:cubicBezTo>
                <a:cubicBezTo>
                  <a:pt x="154948" y="12002"/>
                  <a:pt x="154948" y="12014"/>
                  <a:pt x="154948" y="12014"/>
                </a:cubicBezTo>
                <a:cubicBezTo>
                  <a:pt x="154498" y="11947"/>
                  <a:pt x="154053" y="11869"/>
                  <a:pt x="153590" y="11869"/>
                </a:cubicBezTo>
                <a:cubicBezTo>
                  <a:pt x="153392" y="11869"/>
                  <a:pt x="153190" y="11883"/>
                  <a:pt x="152984" y="11919"/>
                </a:cubicBezTo>
                <a:cubicBezTo>
                  <a:pt x="152876" y="11907"/>
                  <a:pt x="152769" y="11907"/>
                  <a:pt x="152662" y="11895"/>
                </a:cubicBezTo>
                <a:cubicBezTo>
                  <a:pt x="152650" y="11871"/>
                  <a:pt x="152638" y="11847"/>
                  <a:pt x="152603" y="11823"/>
                </a:cubicBezTo>
                <a:cubicBezTo>
                  <a:pt x="152722" y="11764"/>
                  <a:pt x="152853" y="11704"/>
                  <a:pt x="152984" y="11645"/>
                </a:cubicBezTo>
                <a:cubicBezTo>
                  <a:pt x="153138" y="11597"/>
                  <a:pt x="153344" y="11585"/>
                  <a:pt x="153566" y="11585"/>
                </a:cubicBezTo>
                <a:cubicBezTo>
                  <a:pt x="153787" y="11585"/>
                  <a:pt x="154025" y="11597"/>
                  <a:pt x="154246" y="11597"/>
                </a:cubicBezTo>
                <a:cubicBezTo>
                  <a:pt x="154901" y="11633"/>
                  <a:pt x="155555" y="11657"/>
                  <a:pt x="156198" y="11692"/>
                </a:cubicBezTo>
                <a:cubicBezTo>
                  <a:pt x="156289" y="11696"/>
                  <a:pt x="156373" y="11698"/>
                  <a:pt x="156452" y="11698"/>
                </a:cubicBezTo>
                <a:cubicBezTo>
                  <a:pt x="156838" y="11698"/>
                  <a:pt x="157080" y="11650"/>
                  <a:pt x="157198" y="11561"/>
                </a:cubicBezTo>
                <a:close/>
                <a:moveTo>
                  <a:pt x="139756" y="12359"/>
                </a:moveTo>
                <a:lnTo>
                  <a:pt x="139793" y="12375"/>
                </a:lnTo>
                <a:lnTo>
                  <a:pt x="139793" y="12375"/>
                </a:lnTo>
                <a:cubicBezTo>
                  <a:pt x="139773" y="12369"/>
                  <a:pt x="139752" y="12364"/>
                  <a:pt x="139732" y="12359"/>
                </a:cubicBezTo>
                <a:close/>
                <a:moveTo>
                  <a:pt x="207109" y="13574"/>
                </a:moveTo>
                <a:cubicBezTo>
                  <a:pt x="207098" y="13574"/>
                  <a:pt x="207109" y="13585"/>
                  <a:pt x="207098" y="13585"/>
                </a:cubicBezTo>
                <a:lnTo>
                  <a:pt x="207026" y="13585"/>
                </a:lnTo>
                <a:cubicBezTo>
                  <a:pt x="207050" y="13574"/>
                  <a:pt x="207086" y="13574"/>
                  <a:pt x="207109" y="13574"/>
                </a:cubicBezTo>
                <a:close/>
                <a:moveTo>
                  <a:pt x="184523" y="13716"/>
                </a:moveTo>
                <a:cubicBezTo>
                  <a:pt x="184547" y="13764"/>
                  <a:pt x="184583" y="13800"/>
                  <a:pt x="184642" y="13824"/>
                </a:cubicBezTo>
                <a:cubicBezTo>
                  <a:pt x="184499" y="13800"/>
                  <a:pt x="184369" y="13764"/>
                  <a:pt x="184249" y="13728"/>
                </a:cubicBezTo>
                <a:lnTo>
                  <a:pt x="184249" y="13728"/>
                </a:lnTo>
                <a:cubicBezTo>
                  <a:pt x="184284" y="13733"/>
                  <a:pt x="184321" y="13736"/>
                  <a:pt x="184358" y="13736"/>
                </a:cubicBezTo>
                <a:cubicBezTo>
                  <a:pt x="184412" y="13736"/>
                  <a:pt x="184467" y="13730"/>
                  <a:pt x="184523" y="13716"/>
                </a:cubicBezTo>
                <a:close/>
                <a:moveTo>
                  <a:pt x="212955" y="13836"/>
                </a:moveTo>
                <a:cubicBezTo>
                  <a:pt x="212955" y="13847"/>
                  <a:pt x="212955" y="13847"/>
                  <a:pt x="212955" y="13847"/>
                </a:cubicBezTo>
                <a:lnTo>
                  <a:pt x="212932" y="13847"/>
                </a:lnTo>
                <a:cubicBezTo>
                  <a:pt x="212932" y="13847"/>
                  <a:pt x="212944" y="13847"/>
                  <a:pt x="212955" y="13836"/>
                </a:cubicBezTo>
                <a:close/>
                <a:moveTo>
                  <a:pt x="185881" y="13907"/>
                </a:moveTo>
                <a:cubicBezTo>
                  <a:pt x="188316" y="14027"/>
                  <a:pt x="190752" y="14142"/>
                  <a:pt x="193187" y="14245"/>
                </a:cubicBezTo>
                <a:lnTo>
                  <a:pt x="193187" y="14245"/>
                </a:lnTo>
                <a:cubicBezTo>
                  <a:pt x="190824" y="14147"/>
                  <a:pt x="188462" y="14042"/>
                  <a:pt x="186107" y="13931"/>
                </a:cubicBezTo>
                <a:lnTo>
                  <a:pt x="186095" y="13931"/>
                </a:lnTo>
                <a:cubicBezTo>
                  <a:pt x="185904" y="13919"/>
                  <a:pt x="185714" y="13907"/>
                  <a:pt x="185523" y="13907"/>
                </a:cubicBezTo>
                <a:close/>
                <a:moveTo>
                  <a:pt x="216777" y="14990"/>
                </a:moveTo>
                <a:lnTo>
                  <a:pt x="216777" y="14990"/>
                </a:lnTo>
                <a:cubicBezTo>
                  <a:pt x="216789" y="15014"/>
                  <a:pt x="216777" y="15026"/>
                  <a:pt x="216718" y="15050"/>
                </a:cubicBezTo>
                <a:lnTo>
                  <a:pt x="216587" y="15038"/>
                </a:lnTo>
                <a:cubicBezTo>
                  <a:pt x="216623" y="15026"/>
                  <a:pt x="216646" y="15014"/>
                  <a:pt x="216694" y="15002"/>
                </a:cubicBezTo>
                <a:cubicBezTo>
                  <a:pt x="216718" y="15002"/>
                  <a:pt x="216754" y="15002"/>
                  <a:pt x="216777" y="14990"/>
                </a:cubicBezTo>
                <a:close/>
                <a:moveTo>
                  <a:pt x="52403" y="11"/>
                </a:moveTo>
                <a:cubicBezTo>
                  <a:pt x="52205" y="11"/>
                  <a:pt x="52083" y="34"/>
                  <a:pt x="52173" y="120"/>
                </a:cubicBezTo>
                <a:lnTo>
                  <a:pt x="52042" y="120"/>
                </a:lnTo>
                <a:cubicBezTo>
                  <a:pt x="52003" y="116"/>
                  <a:pt x="51964" y="114"/>
                  <a:pt x="51927" y="114"/>
                </a:cubicBezTo>
                <a:cubicBezTo>
                  <a:pt x="51852" y="114"/>
                  <a:pt x="51781" y="120"/>
                  <a:pt x="51709" y="120"/>
                </a:cubicBezTo>
                <a:lnTo>
                  <a:pt x="51269" y="191"/>
                </a:lnTo>
                <a:lnTo>
                  <a:pt x="51257" y="191"/>
                </a:lnTo>
                <a:cubicBezTo>
                  <a:pt x="50923" y="203"/>
                  <a:pt x="50911" y="239"/>
                  <a:pt x="51269" y="286"/>
                </a:cubicBezTo>
                <a:cubicBezTo>
                  <a:pt x="51376" y="298"/>
                  <a:pt x="51495" y="310"/>
                  <a:pt x="51602" y="310"/>
                </a:cubicBezTo>
                <a:cubicBezTo>
                  <a:pt x="51454" y="351"/>
                  <a:pt x="51243" y="364"/>
                  <a:pt x="51025" y="364"/>
                </a:cubicBezTo>
                <a:cubicBezTo>
                  <a:pt x="50927" y="364"/>
                  <a:pt x="50828" y="361"/>
                  <a:pt x="50733" y="358"/>
                </a:cubicBezTo>
                <a:cubicBezTo>
                  <a:pt x="50698" y="357"/>
                  <a:pt x="50664" y="356"/>
                  <a:pt x="50632" y="356"/>
                </a:cubicBezTo>
                <a:cubicBezTo>
                  <a:pt x="50229" y="356"/>
                  <a:pt x="50056" y="423"/>
                  <a:pt x="49935" y="501"/>
                </a:cubicBezTo>
                <a:cubicBezTo>
                  <a:pt x="49840" y="501"/>
                  <a:pt x="49745" y="489"/>
                  <a:pt x="49649" y="489"/>
                </a:cubicBezTo>
                <a:cubicBezTo>
                  <a:pt x="49447" y="417"/>
                  <a:pt x="49149" y="393"/>
                  <a:pt x="48828" y="370"/>
                </a:cubicBezTo>
                <a:cubicBezTo>
                  <a:pt x="48509" y="403"/>
                  <a:pt x="48210" y="466"/>
                  <a:pt x="47884" y="466"/>
                </a:cubicBezTo>
                <a:cubicBezTo>
                  <a:pt x="47858" y="466"/>
                  <a:pt x="47831" y="466"/>
                  <a:pt x="47804" y="465"/>
                </a:cubicBezTo>
                <a:cubicBezTo>
                  <a:pt x="47636" y="462"/>
                  <a:pt x="47470" y="460"/>
                  <a:pt x="47304" y="460"/>
                </a:cubicBezTo>
                <a:cubicBezTo>
                  <a:pt x="46669" y="460"/>
                  <a:pt x="46047" y="479"/>
                  <a:pt x="45413" y="479"/>
                </a:cubicBezTo>
                <a:cubicBezTo>
                  <a:pt x="44980" y="479"/>
                  <a:pt x="44541" y="470"/>
                  <a:pt x="44089" y="441"/>
                </a:cubicBezTo>
                <a:cubicBezTo>
                  <a:pt x="43932" y="432"/>
                  <a:pt x="43779" y="426"/>
                  <a:pt x="43633" y="426"/>
                </a:cubicBezTo>
                <a:cubicBezTo>
                  <a:pt x="43402" y="426"/>
                  <a:pt x="43188" y="440"/>
                  <a:pt x="43006" y="477"/>
                </a:cubicBezTo>
                <a:cubicBezTo>
                  <a:pt x="42744" y="465"/>
                  <a:pt x="42482" y="465"/>
                  <a:pt x="42220" y="453"/>
                </a:cubicBezTo>
                <a:cubicBezTo>
                  <a:pt x="42000" y="432"/>
                  <a:pt x="41786" y="420"/>
                  <a:pt x="41582" y="420"/>
                </a:cubicBezTo>
                <a:cubicBezTo>
                  <a:pt x="41333" y="420"/>
                  <a:pt x="41101" y="437"/>
                  <a:pt x="40898" y="477"/>
                </a:cubicBezTo>
                <a:lnTo>
                  <a:pt x="40886" y="477"/>
                </a:lnTo>
                <a:cubicBezTo>
                  <a:pt x="40404" y="423"/>
                  <a:pt x="39922" y="396"/>
                  <a:pt x="39445" y="396"/>
                </a:cubicBezTo>
                <a:cubicBezTo>
                  <a:pt x="39286" y="396"/>
                  <a:pt x="39127" y="399"/>
                  <a:pt x="38969" y="405"/>
                </a:cubicBezTo>
                <a:cubicBezTo>
                  <a:pt x="38576" y="370"/>
                  <a:pt x="38076" y="358"/>
                  <a:pt x="37814" y="298"/>
                </a:cubicBezTo>
                <a:cubicBezTo>
                  <a:pt x="37105" y="121"/>
                  <a:pt x="36345" y="75"/>
                  <a:pt x="35574" y="75"/>
                </a:cubicBezTo>
                <a:cubicBezTo>
                  <a:pt x="35361" y="75"/>
                  <a:pt x="35147" y="79"/>
                  <a:pt x="34933" y="84"/>
                </a:cubicBezTo>
                <a:cubicBezTo>
                  <a:pt x="34611" y="90"/>
                  <a:pt x="34284" y="93"/>
                  <a:pt x="33957" y="93"/>
                </a:cubicBezTo>
                <a:cubicBezTo>
                  <a:pt x="33111" y="93"/>
                  <a:pt x="32257" y="74"/>
                  <a:pt x="31433" y="48"/>
                </a:cubicBezTo>
                <a:cubicBezTo>
                  <a:pt x="30816" y="24"/>
                  <a:pt x="30215" y="16"/>
                  <a:pt x="29622" y="16"/>
                </a:cubicBezTo>
                <a:cubicBezTo>
                  <a:pt x="28627" y="16"/>
                  <a:pt x="27653" y="38"/>
                  <a:pt x="26658" y="38"/>
                </a:cubicBezTo>
                <a:cubicBezTo>
                  <a:pt x="26520" y="38"/>
                  <a:pt x="26381" y="37"/>
                  <a:pt x="26242" y="36"/>
                </a:cubicBezTo>
                <a:cubicBezTo>
                  <a:pt x="26087" y="36"/>
                  <a:pt x="25944" y="84"/>
                  <a:pt x="25801" y="108"/>
                </a:cubicBezTo>
                <a:cubicBezTo>
                  <a:pt x="25554" y="145"/>
                  <a:pt x="25289" y="158"/>
                  <a:pt x="25014" y="158"/>
                </a:cubicBezTo>
                <a:cubicBezTo>
                  <a:pt x="24493" y="158"/>
                  <a:pt x="23938" y="111"/>
                  <a:pt x="23408" y="96"/>
                </a:cubicBezTo>
                <a:cubicBezTo>
                  <a:pt x="23119" y="126"/>
                  <a:pt x="22819" y="137"/>
                  <a:pt x="22514" y="137"/>
                </a:cubicBezTo>
                <a:cubicBezTo>
                  <a:pt x="21849" y="137"/>
                  <a:pt x="21156" y="84"/>
                  <a:pt x="20479" y="60"/>
                </a:cubicBezTo>
                <a:cubicBezTo>
                  <a:pt x="20443" y="84"/>
                  <a:pt x="20419" y="108"/>
                  <a:pt x="20419" y="131"/>
                </a:cubicBezTo>
                <a:cubicBezTo>
                  <a:pt x="20366" y="125"/>
                  <a:pt x="20315" y="123"/>
                  <a:pt x="20266" y="123"/>
                </a:cubicBezTo>
                <a:cubicBezTo>
                  <a:pt x="20217" y="123"/>
                  <a:pt x="20169" y="125"/>
                  <a:pt x="20122" y="131"/>
                </a:cubicBezTo>
                <a:cubicBezTo>
                  <a:pt x="20122" y="131"/>
                  <a:pt x="20110" y="120"/>
                  <a:pt x="20110" y="120"/>
                </a:cubicBezTo>
                <a:cubicBezTo>
                  <a:pt x="19979" y="84"/>
                  <a:pt x="19836" y="60"/>
                  <a:pt x="19657" y="48"/>
                </a:cubicBezTo>
                <a:cubicBezTo>
                  <a:pt x="19629" y="49"/>
                  <a:pt x="19599" y="49"/>
                  <a:pt x="19570" y="49"/>
                </a:cubicBezTo>
                <a:cubicBezTo>
                  <a:pt x="19332" y="49"/>
                  <a:pt x="19073" y="26"/>
                  <a:pt x="18838" y="26"/>
                </a:cubicBezTo>
                <a:cubicBezTo>
                  <a:pt x="18680" y="26"/>
                  <a:pt x="18532" y="36"/>
                  <a:pt x="18407" y="72"/>
                </a:cubicBezTo>
                <a:cubicBezTo>
                  <a:pt x="17556" y="108"/>
                  <a:pt x="16681" y="117"/>
                  <a:pt x="15800" y="117"/>
                </a:cubicBezTo>
                <a:cubicBezTo>
                  <a:pt x="14919" y="117"/>
                  <a:pt x="14032" y="108"/>
                  <a:pt x="13157" y="108"/>
                </a:cubicBezTo>
                <a:cubicBezTo>
                  <a:pt x="12692" y="108"/>
                  <a:pt x="12228" y="108"/>
                  <a:pt x="11823" y="143"/>
                </a:cubicBezTo>
                <a:cubicBezTo>
                  <a:pt x="11275" y="143"/>
                  <a:pt x="10728" y="138"/>
                  <a:pt x="10184" y="138"/>
                </a:cubicBezTo>
                <a:cubicBezTo>
                  <a:pt x="9912" y="138"/>
                  <a:pt x="9640" y="139"/>
                  <a:pt x="9370" y="143"/>
                </a:cubicBezTo>
                <a:cubicBezTo>
                  <a:pt x="9192" y="143"/>
                  <a:pt x="9049" y="179"/>
                  <a:pt x="8894" y="191"/>
                </a:cubicBezTo>
                <a:lnTo>
                  <a:pt x="8882" y="191"/>
                </a:lnTo>
                <a:cubicBezTo>
                  <a:pt x="8347" y="166"/>
                  <a:pt x="7821" y="154"/>
                  <a:pt x="7307" y="154"/>
                </a:cubicBezTo>
                <a:cubicBezTo>
                  <a:pt x="6587" y="154"/>
                  <a:pt x="5889" y="178"/>
                  <a:pt x="5215" y="227"/>
                </a:cubicBezTo>
                <a:cubicBezTo>
                  <a:pt x="4727" y="239"/>
                  <a:pt x="4203" y="251"/>
                  <a:pt x="3751" y="286"/>
                </a:cubicBezTo>
                <a:cubicBezTo>
                  <a:pt x="3181" y="327"/>
                  <a:pt x="2595" y="345"/>
                  <a:pt x="1988" y="345"/>
                </a:cubicBezTo>
                <a:cubicBezTo>
                  <a:pt x="1707" y="345"/>
                  <a:pt x="1422" y="341"/>
                  <a:pt x="1131" y="334"/>
                </a:cubicBezTo>
                <a:cubicBezTo>
                  <a:pt x="453" y="381"/>
                  <a:pt x="762" y="560"/>
                  <a:pt x="607" y="667"/>
                </a:cubicBezTo>
                <a:cubicBezTo>
                  <a:pt x="357" y="679"/>
                  <a:pt x="72" y="679"/>
                  <a:pt x="36" y="751"/>
                </a:cubicBezTo>
                <a:cubicBezTo>
                  <a:pt x="0" y="810"/>
                  <a:pt x="215" y="846"/>
                  <a:pt x="417" y="858"/>
                </a:cubicBezTo>
                <a:cubicBezTo>
                  <a:pt x="869" y="905"/>
                  <a:pt x="1310" y="953"/>
                  <a:pt x="1774" y="989"/>
                </a:cubicBezTo>
                <a:cubicBezTo>
                  <a:pt x="2120" y="1020"/>
                  <a:pt x="2452" y="1028"/>
                  <a:pt x="2778" y="1028"/>
                </a:cubicBezTo>
                <a:cubicBezTo>
                  <a:pt x="3105" y="1028"/>
                  <a:pt x="3427" y="1020"/>
                  <a:pt x="3751" y="1020"/>
                </a:cubicBezTo>
                <a:cubicBezTo>
                  <a:pt x="4075" y="1020"/>
                  <a:pt x="4402" y="1028"/>
                  <a:pt x="4739" y="1060"/>
                </a:cubicBezTo>
                <a:cubicBezTo>
                  <a:pt x="4918" y="1143"/>
                  <a:pt x="5179" y="1191"/>
                  <a:pt x="5572" y="1191"/>
                </a:cubicBezTo>
                <a:cubicBezTo>
                  <a:pt x="6263" y="1215"/>
                  <a:pt x="6942" y="1251"/>
                  <a:pt x="7632" y="1274"/>
                </a:cubicBezTo>
                <a:cubicBezTo>
                  <a:pt x="7620" y="1310"/>
                  <a:pt x="7632" y="1334"/>
                  <a:pt x="7656" y="1370"/>
                </a:cubicBezTo>
                <a:cubicBezTo>
                  <a:pt x="8049" y="1382"/>
                  <a:pt x="8454" y="1405"/>
                  <a:pt x="8858" y="1429"/>
                </a:cubicBezTo>
                <a:cubicBezTo>
                  <a:pt x="8906" y="1430"/>
                  <a:pt x="8954" y="1430"/>
                  <a:pt x="9001" y="1430"/>
                </a:cubicBezTo>
                <a:cubicBezTo>
                  <a:pt x="9403" y="1430"/>
                  <a:pt x="9789" y="1404"/>
                  <a:pt x="10189" y="1404"/>
                </a:cubicBezTo>
                <a:cubicBezTo>
                  <a:pt x="10421" y="1404"/>
                  <a:pt x="10658" y="1413"/>
                  <a:pt x="10906" y="1441"/>
                </a:cubicBezTo>
                <a:cubicBezTo>
                  <a:pt x="11511" y="1431"/>
                  <a:pt x="12089" y="1403"/>
                  <a:pt x="12708" y="1403"/>
                </a:cubicBezTo>
                <a:cubicBezTo>
                  <a:pt x="12809" y="1403"/>
                  <a:pt x="12911" y="1404"/>
                  <a:pt x="13014" y="1405"/>
                </a:cubicBezTo>
                <a:cubicBezTo>
                  <a:pt x="13329" y="1410"/>
                  <a:pt x="13653" y="1416"/>
                  <a:pt x="13972" y="1416"/>
                </a:cubicBezTo>
                <a:cubicBezTo>
                  <a:pt x="14484" y="1416"/>
                  <a:pt x="14981" y="1400"/>
                  <a:pt x="15407" y="1334"/>
                </a:cubicBezTo>
                <a:lnTo>
                  <a:pt x="15431" y="1334"/>
                </a:lnTo>
                <a:cubicBezTo>
                  <a:pt x="15978" y="1358"/>
                  <a:pt x="16538" y="1393"/>
                  <a:pt x="17062" y="1393"/>
                </a:cubicBezTo>
                <a:cubicBezTo>
                  <a:pt x="17461" y="1393"/>
                  <a:pt x="17872" y="1385"/>
                  <a:pt x="18279" y="1385"/>
                </a:cubicBezTo>
                <a:cubicBezTo>
                  <a:pt x="18687" y="1385"/>
                  <a:pt x="19092" y="1393"/>
                  <a:pt x="19479" y="1429"/>
                </a:cubicBezTo>
                <a:cubicBezTo>
                  <a:pt x="20360" y="1524"/>
                  <a:pt x="21170" y="1441"/>
                  <a:pt x="22015" y="1536"/>
                </a:cubicBezTo>
                <a:cubicBezTo>
                  <a:pt x="21860" y="1596"/>
                  <a:pt x="21705" y="1644"/>
                  <a:pt x="21551" y="1703"/>
                </a:cubicBezTo>
                <a:cubicBezTo>
                  <a:pt x="21311" y="1763"/>
                  <a:pt x="21047" y="1810"/>
                  <a:pt x="20688" y="1810"/>
                </a:cubicBezTo>
                <a:cubicBezTo>
                  <a:pt x="20547" y="1810"/>
                  <a:pt x="20391" y="1803"/>
                  <a:pt x="20217" y="1786"/>
                </a:cubicBezTo>
                <a:cubicBezTo>
                  <a:pt x="20207" y="1785"/>
                  <a:pt x="20196" y="1784"/>
                  <a:pt x="20185" y="1784"/>
                </a:cubicBezTo>
                <a:cubicBezTo>
                  <a:pt x="20113" y="1784"/>
                  <a:pt x="20013" y="1812"/>
                  <a:pt x="19931" y="1822"/>
                </a:cubicBezTo>
                <a:cubicBezTo>
                  <a:pt x="19561" y="1802"/>
                  <a:pt x="19200" y="1791"/>
                  <a:pt x="18850" y="1791"/>
                </a:cubicBezTo>
                <a:cubicBezTo>
                  <a:pt x="18356" y="1791"/>
                  <a:pt x="17887" y="1814"/>
                  <a:pt x="17455" y="1870"/>
                </a:cubicBezTo>
                <a:cubicBezTo>
                  <a:pt x="17328" y="1889"/>
                  <a:pt x="17162" y="1909"/>
                  <a:pt x="17028" y="1909"/>
                </a:cubicBezTo>
                <a:cubicBezTo>
                  <a:pt x="16998" y="1909"/>
                  <a:pt x="16969" y="1908"/>
                  <a:pt x="16943" y="1905"/>
                </a:cubicBezTo>
                <a:cubicBezTo>
                  <a:pt x="15574" y="1786"/>
                  <a:pt x="14264" y="1846"/>
                  <a:pt x="12930" y="1798"/>
                </a:cubicBezTo>
                <a:cubicBezTo>
                  <a:pt x="12823" y="1822"/>
                  <a:pt x="12657" y="1822"/>
                  <a:pt x="12561" y="1858"/>
                </a:cubicBezTo>
                <a:cubicBezTo>
                  <a:pt x="12430" y="1834"/>
                  <a:pt x="12287" y="1822"/>
                  <a:pt x="12145" y="1822"/>
                </a:cubicBezTo>
                <a:lnTo>
                  <a:pt x="11942" y="1822"/>
                </a:lnTo>
                <a:cubicBezTo>
                  <a:pt x="11841" y="1804"/>
                  <a:pt x="11737" y="1795"/>
                  <a:pt x="11631" y="1795"/>
                </a:cubicBezTo>
                <a:cubicBezTo>
                  <a:pt x="11525" y="1795"/>
                  <a:pt x="11418" y="1804"/>
                  <a:pt x="11311" y="1822"/>
                </a:cubicBezTo>
                <a:cubicBezTo>
                  <a:pt x="11275" y="1846"/>
                  <a:pt x="11252" y="1882"/>
                  <a:pt x="11228" y="1905"/>
                </a:cubicBezTo>
                <a:cubicBezTo>
                  <a:pt x="11168" y="1900"/>
                  <a:pt x="11112" y="1897"/>
                  <a:pt x="11055" y="1897"/>
                </a:cubicBezTo>
                <a:cubicBezTo>
                  <a:pt x="10999" y="1897"/>
                  <a:pt x="10942" y="1900"/>
                  <a:pt x="10883" y="1905"/>
                </a:cubicBezTo>
                <a:cubicBezTo>
                  <a:pt x="10597" y="1882"/>
                  <a:pt x="10323" y="1870"/>
                  <a:pt x="10037" y="1858"/>
                </a:cubicBezTo>
                <a:cubicBezTo>
                  <a:pt x="9585" y="1834"/>
                  <a:pt x="9311" y="1763"/>
                  <a:pt x="9109" y="1667"/>
                </a:cubicBezTo>
                <a:cubicBezTo>
                  <a:pt x="8942" y="1594"/>
                  <a:pt x="8693" y="1558"/>
                  <a:pt x="8378" y="1558"/>
                </a:cubicBezTo>
                <a:cubicBezTo>
                  <a:pt x="8333" y="1558"/>
                  <a:pt x="8287" y="1559"/>
                  <a:pt x="8239" y="1560"/>
                </a:cubicBezTo>
                <a:cubicBezTo>
                  <a:pt x="8013" y="1572"/>
                  <a:pt x="7751" y="1572"/>
                  <a:pt x="7513" y="1584"/>
                </a:cubicBezTo>
                <a:cubicBezTo>
                  <a:pt x="7346" y="1560"/>
                  <a:pt x="7168" y="1548"/>
                  <a:pt x="6942" y="1536"/>
                </a:cubicBezTo>
                <a:cubicBezTo>
                  <a:pt x="6767" y="1531"/>
                  <a:pt x="6596" y="1529"/>
                  <a:pt x="6426" y="1529"/>
                </a:cubicBezTo>
                <a:cubicBezTo>
                  <a:pt x="5607" y="1529"/>
                  <a:pt x="4834" y="1579"/>
                  <a:pt x="4009" y="1579"/>
                </a:cubicBezTo>
                <a:cubicBezTo>
                  <a:pt x="3838" y="1579"/>
                  <a:pt x="3665" y="1577"/>
                  <a:pt x="3489" y="1572"/>
                </a:cubicBezTo>
                <a:cubicBezTo>
                  <a:pt x="3096" y="1596"/>
                  <a:pt x="2679" y="1620"/>
                  <a:pt x="2310" y="1655"/>
                </a:cubicBezTo>
                <a:cubicBezTo>
                  <a:pt x="1917" y="1703"/>
                  <a:pt x="2084" y="1763"/>
                  <a:pt x="2405" y="1822"/>
                </a:cubicBezTo>
                <a:cubicBezTo>
                  <a:pt x="2501" y="1846"/>
                  <a:pt x="2560" y="1870"/>
                  <a:pt x="2632" y="1905"/>
                </a:cubicBezTo>
                <a:cubicBezTo>
                  <a:pt x="2413" y="1894"/>
                  <a:pt x="2196" y="1883"/>
                  <a:pt x="1996" y="1883"/>
                </a:cubicBezTo>
                <a:cubicBezTo>
                  <a:pt x="1772" y="1883"/>
                  <a:pt x="1569" y="1897"/>
                  <a:pt x="1405" y="1941"/>
                </a:cubicBezTo>
                <a:lnTo>
                  <a:pt x="1393" y="1941"/>
                </a:lnTo>
                <a:cubicBezTo>
                  <a:pt x="1312" y="1938"/>
                  <a:pt x="1228" y="1935"/>
                  <a:pt x="1149" y="1935"/>
                </a:cubicBezTo>
                <a:cubicBezTo>
                  <a:pt x="971" y="1935"/>
                  <a:pt x="819" y="1948"/>
                  <a:pt x="786" y="1989"/>
                </a:cubicBezTo>
                <a:cubicBezTo>
                  <a:pt x="727" y="2084"/>
                  <a:pt x="1084" y="2120"/>
                  <a:pt x="1405" y="2132"/>
                </a:cubicBezTo>
                <a:cubicBezTo>
                  <a:pt x="1596" y="2179"/>
                  <a:pt x="1596" y="2215"/>
                  <a:pt x="1369" y="2239"/>
                </a:cubicBezTo>
                <a:cubicBezTo>
                  <a:pt x="1203" y="2251"/>
                  <a:pt x="1072" y="2275"/>
                  <a:pt x="929" y="2298"/>
                </a:cubicBezTo>
                <a:cubicBezTo>
                  <a:pt x="875" y="2292"/>
                  <a:pt x="819" y="2289"/>
                  <a:pt x="762" y="2289"/>
                </a:cubicBezTo>
                <a:cubicBezTo>
                  <a:pt x="706" y="2289"/>
                  <a:pt x="649" y="2292"/>
                  <a:pt x="596" y="2298"/>
                </a:cubicBezTo>
                <a:cubicBezTo>
                  <a:pt x="786" y="2394"/>
                  <a:pt x="1048" y="2417"/>
                  <a:pt x="1346" y="2417"/>
                </a:cubicBezTo>
                <a:cubicBezTo>
                  <a:pt x="1465" y="2441"/>
                  <a:pt x="1596" y="2453"/>
                  <a:pt x="1727" y="2477"/>
                </a:cubicBezTo>
                <a:cubicBezTo>
                  <a:pt x="2155" y="2501"/>
                  <a:pt x="2596" y="2525"/>
                  <a:pt x="3024" y="2548"/>
                </a:cubicBezTo>
                <a:cubicBezTo>
                  <a:pt x="3013" y="2560"/>
                  <a:pt x="2989" y="2572"/>
                  <a:pt x="3001" y="2572"/>
                </a:cubicBezTo>
                <a:cubicBezTo>
                  <a:pt x="2977" y="2572"/>
                  <a:pt x="2953" y="2584"/>
                  <a:pt x="2929" y="2596"/>
                </a:cubicBezTo>
                <a:cubicBezTo>
                  <a:pt x="2870" y="2608"/>
                  <a:pt x="2798" y="2620"/>
                  <a:pt x="2727" y="2644"/>
                </a:cubicBezTo>
                <a:cubicBezTo>
                  <a:pt x="2667" y="2644"/>
                  <a:pt x="2620" y="2632"/>
                  <a:pt x="2560" y="2632"/>
                </a:cubicBezTo>
                <a:cubicBezTo>
                  <a:pt x="2322" y="2656"/>
                  <a:pt x="2167" y="2691"/>
                  <a:pt x="2084" y="2751"/>
                </a:cubicBezTo>
                <a:cubicBezTo>
                  <a:pt x="2076" y="2782"/>
                  <a:pt x="2035" y="2791"/>
                  <a:pt x="1980" y="2791"/>
                </a:cubicBezTo>
                <a:cubicBezTo>
                  <a:pt x="1890" y="2791"/>
                  <a:pt x="1763" y="2767"/>
                  <a:pt x="1668" y="2767"/>
                </a:cubicBezTo>
                <a:cubicBezTo>
                  <a:pt x="1641" y="2767"/>
                  <a:pt x="1616" y="2769"/>
                  <a:pt x="1596" y="2775"/>
                </a:cubicBezTo>
                <a:cubicBezTo>
                  <a:pt x="977" y="2834"/>
                  <a:pt x="953" y="2929"/>
                  <a:pt x="1369" y="3072"/>
                </a:cubicBezTo>
                <a:cubicBezTo>
                  <a:pt x="1762" y="3156"/>
                  <a:pt x="2191" y="3191"/>
                  <a:pt x="2655" y="3239"/>
                </a:cubicBezTo>
                <a:cubicBezTo>
                  <a:pt x="3286" y="3287"/>
                  <a:pt x="3917" y="3358"/>
                  <a:pt x="4537" y="3418"/>
                </a:cubicBezTo>
                <a:lnTo>
                  <a:pt x="4572" y="3703"/>
                </a:lnTo>
                <a:cubicBezTo>
                  <a:pt x="4167" y="3906"/>
                  <a:pt x="4298" y="4108"/>
                  <a:pt x="4977" y="4287"/>
                </a:cubicBezTo>
                <a:cubicBezTo>
                  <a:pt x="5060" y="4311"/>
                  <a:pt x="5156" y="4334"/>
                  <a:pt x="5203" y="4370"/>
                </a:cubicBezTo>
                <a:cubicBezTo>
                  <a:pt x="5370" y="4453"/>
                  <a:pt x="4858" y="4537"/>
                  <a:pt x="5191" y="4620"/>
                </a:cubicBezTo>
                <a:cubicBezTo>
                  <a:pt x="5453" y="4680"/>
                  <a:pt x="5906" y="4703"/>
                  <a:pt x="6275" y="4751"/>
                </a:cubicBezTo>
                <a:cubicBezTo>
                  <a:pt x="6382" y="4763"/>
                  <a:pt x="6465" y="4799"/>
                  <a:pt x="6561" y="4822"/>
                </a:cubicBezTo>
                <a:cubicBezTo>
                  <a:pt x="6442" y="4846"/>
                  <a:pt x="6311" y="4882"/>
                  <a:pt x="6191" y="4906"/>
                </a:cubicBezTo>
                <a:cubicBezTo>
                  <a:pt x="5989" y="4942"/>
                  <a:pt x="5775" y="4977"/>
                  <a:pt x="5608" y="5013"/>
                </a:cubicBezTo>
                <a:cubicBezTo>
                  <a:pt x="5418" y="5061"/>
                  <a:pt x="5358" y="5120"/>
                  <a:pt x="5549" y="5180"/>
                </a:cubicBezTo>
                <a:cubicBezTo>
                  <a:pt x="5668" y="5215"/>
                  <a:pt x="5882" y="5239"/>
                  <a:pt x="6061" y="5263"/>
                </a:cubicBezTo>
                <a:cubicBezTo>
                  <a:pt x="6180" y="5275"/>
                  <a:pt x="6334" y="5287"/>
                  <a:pt x="6453" y="5287"/>
                </a:cubicBezTo>
                <a:cubicBezTo>
                  <a:pt x="7362" y="5256"/>
                  <a:pt x="8277" y="5238"/>
                  <a:pt x="9203" y="5238"/>
                </a:cubicBezTo>
                <a:cubicBezTo>
                  <a:pt x="10050" y="5238"/>
                  <a:pt x="10906" y="5253"/>
                  <a:pt x="11776" y="5287"/>
                </a:cubicBezTo>
                <a:cubicBezTo>
                  <a:pt x="11990" y="5287"/>
                  <a:pt x="12180" y="5227"/>
                  <a:pt x="12383" y="5192"/>
                </a:cubicBezTo>
                <a:cubicBezTo>
                  <a:pt x="13038" y="5215"/>
                  <a:pt x="13704" y="5239"/>
                  <a:pt x="14359" y="5275"/>
                </a:cubicBezTo>
                <a:cubicBezTo>
                  <a:pt x="14919" y="5299"/>
                  <a:pt x="15169" y="5394"/>
                  <a:pt x="15240" y="5513"/>
                </a:cubicBezTo>
                <a:cubicBezTo>
                  <a:pt x="14752" y="5584"/>
                  <a:pt x="14681" y="5739"/>
                  <a:pt x="14419" y="5846"/>
                </a:cubicBezTo>
                <a:cubicBezTo>
                  <a:pt x="14312" y="5894"/>
                  <a:pt x="14276" y="5965"/>
                  <a:pt x="14371" y="6025"/>
                </a:cubicBezTo>
                <a:cubicBezTo>
                  <a:pt x="14728" y="6216"/>
                  <a:pt x="15002" y="6394"/>
                  <a:pt x="14228" y="6525"/>
                </a:cubicBezTo>
                <a:cubicBezTo>
                  <a:pt x="14359" y="6882"/>
                  <a:pt x="14038" y="7228"/>
                  <a:pt x="14538" y="7597"/>
                </a:cubicBezTo>
                <a:cubicBezTo>
                  <a:pt x="14681" y="7704"/>
                  <a:pt x="14990" y="7763"/>
                  <a:pt x="15419" y="7799"/>
                </a:cubicBezTo>
                <a:cubicBezTo>
                  <a:pt x="15478" y="7894"/>
                  <a:pt x="15681" y="7954"/>
                  <a:pt x="16026" y="8001"/>
                </a:cubicBezTo>
                <a:cubicBezTo>
                  <a:pt x="16276" y="8025"/>
                  <a:pt x="16502" y="8073"/>
                  <a:pt x="16729" y="8109"/>
                </a:cubicBezTo>
                <a:cubicBezTo>
                  <a:pt x="16979" y="8132"/>
                  <a:pt x="17229" y="8144"/>
                  <a:pt x="17479" y="8168"/>
                </a:cubicBezTo>
                <a:cubicBezTo>
                  <a:pt x="17562" y="8192"/>
                  <a:pt x="17645" y="8216"/>
                  <a:pt x="17729" y="8240"/>
                </a:cubicBezTo>
                <a:cubicBezTo>
                  <a:pt x="17467" y="8251"/>
                  <a:pt x="17264" y="8287"/>
                  <a:pt x="17074" y="8335"/>
                </a:cubicBezTo>
                <a:cubicBezTo>
                  <a:pt x="16943" y="8359"/>
                  <a:pt x="16800" y="8382"/>
                  <a:pt x="16657" y="8406"/>
                </a:cubicBezTo>
                <a:cubicBezTo>
                  <a:pt x="16514" y="8430"/>
                  <a:pt x="16383" y="8454"/>
                  <a:pt x="16240" y="8490"/>
                </a:cubicBezTo>
                <a:cubicBezTo>
                  <a:pt x="16086" y="8502"/>
                  <a:pt x="15990" y="8537"/>
                  <a:pt x="15836" y="8561"/>
                </a:cubicBezTo>
                <a:cubicBezTo>
                  <a:pt x="15836" y="8597"/>
                  <a:pt x="15824" y="8621"/>
                  <a:pt x="15824" y="8656"/>
                </a:cubicBezTo>
                <a:cubicBezTo>
                  <a:pt x="15995" y="8694"/>
                  <a:pt x="16161" y="8712"/>
                  <a:pt x="16329" y="8712"/>
                </a:cubicBezTo>
                <a:cubicBezTo>
                  <a:pt x="16430" y="8712"/>
                  <a:pt x="16531" y="8705"/>
                  <a:pt x="16633" y="8692"/>
                </a:cubicBezTo>
                <a:cubicBezTo>
                  <a:pt x="16675" y="8691"/>
                  <a:pt x="16715" y="8691"/>
                  <a:pt x="16756" y="8691"/>
                </a:cubicBezTo>
                <a:cubicBezTo>
                  <a:pt x="17925" y="8691"/>
                  <a:pt x="18709" y="9013"/>
                  <a:pt x="19872" y="9013"/>
                </a:cubicBezTo>
                <a:cubicBezTo>
                  <a:pt x="20062" y="9013"/>
                  <a:pt x="20253" y="9013"/>
                  <a:pt x="20431" y="9002"/>
                </a:cubicBezTo>
                <a:cubicBezTo>
                  <a:pt x="20491" y="8990"/>
                  <a:pt x="20574" y="8978"/>
                  <a:pt x="20658" y="8966"/>
                </a:cubicBezTo>
                <a:lnTo>
                  <a:pt x="20729" y="8966"/>
                </a:lnTo>
                <a:cubicBezTo>
                  <a:pt x="20324" y="9109"/>
                  <a:pt x="19907" y="9252"/>
                  <a:pt x="19491" y="9383"/>
                </a:cubicBezTo>
                <a:cubicBezTo>
                  <a:pt x="19606" y="9384"/>
                  <a:pt x="19720" y="9385"/>
                  <a:pt x="19831" y="9385"/>
                </a:cubicBezTo>
                <a:cubicBezTo>
                  <a:pt x="20511" y="9385"/>
                  <a:pt x="21104" y="9349"/>
                  <a:pt x="21503" y="9216"/>
                </a:cubicBezTo>
                <a:cubicBezTo>
                  <a:pt x="21594" y="9187"/>
                  <a:pt x="21691" y="9177"/>
                  <a:pt x="21792" y="9177"/>
                </a:cubicBezTo>
                <a:cubicBezTo>
                  <a:pt x="21979" y="9177"/>
                  <a:pt x="22178" y="9212"/>
                  <a:pt x="22372" y="9228"/>
                </a:cubicBezTo>
                <a:cubicBezTo>
                  <a:pt x="22612" y="9245"/>
                  <a:pt x="22842" y="9251"/>
                  <a:pt x="23068" y="9251"/>
                </a:cubicBezTo>
                <a:cubicBezTo>
                  <a:pt x="23627" y="9251"/>
                  <a:pt x="24154" y="9212"/>
                  <a:pt x="24706" y="9204"/>
                </a:cubicBezTo>
                <a:cubicBezTo>
                  <a:pt x="24892" y="9200"/>
                  <a:pt x="25075" y="9198"/>
                  <a:pt x="25260" y="9198"/>
                </a:cubicBezTo>
                <a:cubicBezTo>
                  <a:pt x="26268" y="9198"/>
                  <a:pt x="27295" y="9257"/>
                  <a:pt x="28825" y="9418"/>
                </a:cubicBezTo>
                <a:cubicBezTo>
                  <a:pt x="28027" y="9386"/>
                  <a:pt x="27330" y="9367"/>
                  <a:pt x="26693" y="9367"/>
                </a:cubicBezTo>
                <a:cubicBezTo>
                  <a:pt x="26171" y="9367"/>
                  <a:pt x="25691" y="9380"/>
                  <a:pt x="25230" y="9406"/>
                </a:cubicBezTo>
                <a:cubicBezTo>
                  <a:pt x="25158" y="9394"/>
                  <a:pt x="25099" y="9383"/>
                  <a:pt x="25015" y="9371"/>
                </a:cubicBezTo>
                <a:cubicBezTo>
                  <a:pt x="24825" y="9347"/>
                  <a:pt x="24634" y="9335"/>
                  <a:pt x="24444" y="9323"/>
                </a:cubicBezTo>
                <a:cubicBezTo>
                  <a:pt x="23976" y="9308"/>
                  <a:pt x="23513" y="9298"/>
                  <a:pt x="23067" y="9298"/>
                </a:cubicBezTo>
                <a:cubicBezTo>
                  <a:pt x="22094" y="9298"/>
                  <a:pt x="21197" y="9347"/>
                  <a:pt x="20479" y="9502"/>
                </a:cubicBezTo>
                <a:cubicBezTo>
                  <a:pt x="20241" y="9466"/>
                  <a:pt x="19991" y="9442"/>
                  <a:pt x="19705" y="9430"/>
                </a:cubicBezTo>
                <a:cubicBezTo>
                  <a:pt x="19526" y="9430"/>
                  <a:pt x="19336" y="9430"/>
                  <a:pt x="19169" y="9442"/>
                </a:cubicBezTo>
                <a:cubicBezTo>
                  <a:pt x="18991" y="9454"/>
                  <a:pt x="18824" y="9454"/>
                  <a:pt x="18657" y="9466"/>
                </a:cubicBezTo>
                <a:cubicBezTo>
                  <a:pt x="18491" y="9490"/>
                  <a:pt x="18324" y="9502"/>
                  <a:pt x="18181" y="9525"/>
                </a:cubicBezTo>
                <a:cubicBezTo>
                  <a:pt x="17491" y="9645"/>
                  <a:pt x="17598" y="9906"/>
                  <a:pt x="16729" y="10002"/>
                </a:cubicBezTo>
                <a:cubicBezTo>
                  <a:pt x="16348" y="10049"/>
                  <a:pt x="16633" y="10156"/>
                  <a:pt x="16979" y="10192"/>
                </a:cubicBezTo>
                <a:cubicBezTo>
                  <a:pt x="17967" y="10287"/>
                  <a:pt x="18657" y="10549"/>
                  <a:pt x="19765" y="10561"/>
                </a:cubicBezTo>
                <a:cubicBezTo>
                  <a:pt x="21836" y="10573"/>
                  <a:pt x="23908" y="10740"/>
                  <a:pt x="25968" y="10811"/>
                </a:cubicBezTo>
                <a:cubicBezTo>
                  <a:pt x="26131" y="10772"/>
                  <a:pt x="26326" y="10759"/>
                  <a:pt x="26537" y="10759"/>
                </a:cubicBezTo>
                <a:cubicBezTo>
                  <a:pt x="26772" y="10759"/>
                  <a:pt x="27027" y="10775"/>
                  <a:pt x="27277" y="10788"/>
                </a:cubicBezTo>
                <a:cubicBezTo>
                  <a:pt x="28081" y="10821"/>
                  <a:pt x="28925" y="10884"/>
                  <a:pt x="29707" y="10884"/>
                </a:cubicBezTo>
                <a:cubicBezTo>
                  <a:pt x="29770" y="10884"/>
                  <a:pt x="29834" y="10884"/>
                  <a:pt x="29897" y="10883"/>
                </a:cubicBezTo>
                <a:cubicBezTo>
                  <a:pt x="30107" y="10878"/>
                  <a:pt x="30316" y="10876"/>
                  <a:pt x="30524" y="10876"/>
                </a:cubicBezTo>
                <a:cubicBezTo>
                  <a:pt x="31451" y="10876"/>
                  <a:pt x="32369" y="10915"/>
                  <a:pt x="33302" y="10954"/>
                </a:cubicBezTo>
                <a:cubicBezTo>
                  <a:pt x="33527" y="10965"/>
                  <a:pt x="33754" y="10977"/>
                  <a:pt x="33967" y="10977"/>
                </a:cubicBezTo>
                <a:cubicBezTo>
                  <a:pt x="34207" y="10977"/>
                  <a:pt x="34429" y="10963"/>
                  <a:pt x="34612" y="10918"/>
                </a:cubicBezTo>
                <a:cubicBezTo>
                  <a:pt x="35362" y="10942"/>
                  <a:pt x="36088" y="10966"/>
                  <a:pt x="36838" y="10966"/>
                </a:cubicBezTo>
                <a:cubicBezTo>
                  <a:pt x="38898" y="10966"/>
                  <a:pt x="40982" y="10966"/>
                  <a:pt x="43065" y="11026"/>
                </a:cubicBezTo>
                <a:cubicBezTo>
                  <a:pt x="44565" y="11073"/>
                  <a:pt x="46018" y="11061"/>
                  <a:pt x="47506" y="11109"/>
                </a:cubicBezTo>
                <a:cubicBezTo>
                  <a:pt x="47532" y="11110"/>
                  <a:pt x="47558" y="11111"/>
                  <a:pt x="47584" y="11111"/>
                </a:cubicBezTo>
                <a:cubicBezTo>
                  <a:pt x="47796" y="11111"/>
                  <a:pt x="48009" y="11072"/>
                  <a:pt x="48221" y="11061"/>
                </a:cubicBezTo>
                <a:cubicBezTo>
                  <a:pt x="49435" y="11097"/>
                  <a:pt x="50626" y="11133"/>
                  <a:pt x="51828" y="11133"/>
                </a:cubicBezTo>
                <a:cubicBezTo>
                  <a:pt x="52169" y="11131"/>
                  <a:pt x="52511" y="11130"/>
                  <a:pt x="52854" y="11130"/>
                </a:cubicBezTo>
                <a:cubicBezTo>
                  <a:pt x="54304" y="11130"/>
                  <a:pt x="55765" y="11147"/>
                  <a:pt x="57210" y="11157"/>
                </a:cubicBezTo>
                <a:cubicBezTo>
                  <a:pt x="57738" y="11201"/>
                  <a:pt x="58250" y="11215"/>
                  <a:pt x="58755" y="11215"/>
                </a:cubicBezTo>
                <a:cubicBezTo>
                  <a:pt x="59204" y="11215"/>
                  <a:pt x="59648" y="11204"/>
                  <a:pt x="60091" y="11192"/>
                </a:cubicBezTo>
                <a:cubicBezTo>
                  <a:pt x="60829" y="11228"/>
                  <a:pt x="61567" y="11264"/>
                  <a:pt x="62306" y="11276"/>
                </a:cubicBezTo>
                <a:cubicBezTo>
                  <a:pt x="64032" y="11299"/>
                  <a:pt x="65758" y="11311"/>
                  <a:pt x="67485" y="11335"/>
                </a:cubicBezTo>
                <a:cubicBezTo>
                  <a:pt x="67187" y="11216"/>
                  <a:pt x="66687" y="11216"/>
                  <a:pt x="66235" y="11180"/>
                </a:cubicBezTo>
                <a:cubicBezTo>
                  <a:pt x="65175" y="11073"/>
                  <a:pt x="64092" y="10990"/>
                  <a:pt x="62984" y="10954"/>
                </a:cubicBezTo>
                <a:cubicBezTo>
                  <a:pt x="62803" y="10979"/>
                  <a:pt x="62604" y="10988"/>
                  <a:pt x="62393" y="10988"/>
                </a:cubicBezTo>
                <a:cubicBezTo>
                  <a:pt x="61878" y="10988"/>
                  <a:pt x="61299" y="10935"/>
                  <a:pt x="60781" y="10935"/>
                </a:cubicBezTo>
                <a:cubicBezTo>
                  <a:pt x="60494" y="10935"/>
                  <a:pt x="60225" y="10951"/>
                  <a:pt x="59996" y="11002"/>
                </a:cubicBezTo>
                <a:cubicBezTo>
                  <a:pt x="59551" y="10949"/>
                  <a:pt x="59123" y="10922"/>
                  <a:pt x="58714" y="10922"/>
                </a:cubicBezTo>
                <a:cubicBezTo>
                  <a:pt x="58379" y="10922"/>
                  <a:pt x="58056" y="10940"/>
                  <a:pt x="57746" y="10978"/>
                </a:cubicBezTo>
                <a:cubicBezTo>
                  <a:pt x="57888" y="10871"/>
                  <a:pt x="58103" y="10752"/>
                  <a:pt x="57329" y="10657"/>
                </a:cubicBezTo>
                <a:cubicBezTo>
                  <a:pt x="56896" y="10648"/>
                  <a:pt x="56457" y="10600"/>
                  <a:pt x="56036" y="10600"/>
                </a:cubicBezTo>
                <a:cubicBezTo>
                  <a:pt x="55889" y="10600"/>
                  <a:pt x="55744" y="10605"/>
                  <a:pt x="55602" y="10621"/>
                </a:cubicBezTo>
                <a:cubicBezTo>
                  <a:pt x="55460" y="10609"/>
                  <a:pt x="55329" y="10609"/>
                  <a:pt x="55186" y="10597"/>
                </a:cubicBezTo>
                <a:cubicBezTo>
                  <a:pt x="53846" y="10484"/>
                  <a:pt x="52545" y="10466"/>
                  <a:pt x="51252" y="10466"/>
                </a:cubicBezTo>
                <a:cubicBezTo>
                  <a:pt x="50655" y="10466"/>
                  <a:pt x="50060" y="10470"/>
                  <a:pt x="49463" y="10470"/>
                </a:cubicBezTo>
                <a:cubicBezTo>
                  <a:pt x="48767" y="10470"/>
                  <a:pt x="48069" y="10465"/>
                  <a:pt x="47363" y="10442"/>
                </a:cubicBezTo>
                <a:lnTo>
                  <a:pt x="47363" y="10442"/>
                </a:lnTo>
                <a:cubicBezTo>
                  <a:pt x="47339" y="10490"/>
                  <a:pt x="47363" y="10514"/>
                  <a:pt x="47411" y="10537"/>
                </a:cubicBezTo>
                <a:lnTo>
                  <a:pt x="47363" y="10537"/>
                </a:lnTo>
                <a:cubicBezTo>
                  <a:pt x="47292" y="10526"/>
                  <a:pt x="47232" y="10526"/>
                  <a:pt x="47161" y="10526"/>
                </a:cubicBezTo>
                <a:cubicBezTo>
                  <a:pt x="47078" y="10514"/>
                  <a:pt x="46994" y="10490"/>
                  <a:pt x="46935" y="10466"/>
                </a:cubicBezTo>
                <a:cubicBezTo>
                  <a:pt x="46219" y="10381"/>
                  <a:pt x="45618" y="10209"/>
                  <a:pt x="44806" y="10209"/>
                </a:cubicBezTo>
                <a:cubicBezTo>
                  <a:pt x="44713" y="10209"/>
                  <a:pt x="44617" y="10211"/>
                  <a:pt x="44518" y="10216"/>
                </a:cubicBezTo>
                <a:cubicBezTo>
                  <a:pt x="44256" y="10216"/>
                  <a:pt x="43994" y="10204"/>
                  <a:pt x="43744" y="10192"/>
                </a:cubicBezTo>
                <a:cubicBezTo>
                  <a:pt x="43571" y="10209"/>
                  <a:pt x="43393" y="10215"/>
                  <a:pt x="43212" y="10215"/>
                </a:cubicBezTo>
                <a:cubicBezTo>
                  <a:pt x="42868" y="10215"/>
                  <a:pt x="42515" y="10192"/>
                  <a:pt x="42172" y="10168"/>
                </a:cubicBezTo>
                <a:cubicBezTo>
                  <a:pt x="40645" y="10082"/>
                  <a:pt x="39154" y="10047"/>
                  <a:pt x="37679" y="10047"/>
                </a:cubicBezTo>
                <a:cubicBezTo>
                  <a:pt x="36727" y="10047"/>
                  <a:pt x="35781" y="10062"/>
                  <a:pt x="34838" y="10085"/>
                </a:cubicBezTo>
                <a:cubicBezTo>
                  <a:pt x="34659" y="10097"/>
                  <a:pt x="34481" y="10109"/>
                  <a:pt x="34314" y="10133"/>
                </a:cubicBezTo>
                <a:cubicBezTo>
                  <a:pt x="34278" y="10133"/>
                  <a:pt x="34231" y="10145"/>
                  <a:pt x="34195" y="10145"/>
                </a:cubicBezTo>
                <a:cubicBezTo>
                  <a:pt x="33945" y="10133"/>
                  <a:pt x="33683" y="10121"/>
                  <a:pt x="33433" y="10109"/>
                </a:cubicBezTo>
                <a:cubicBezTo>
                  <a:pt x="33385" y="10109"/>
                  <a:pt x="33338" y="10109"/>
                  <a:pt x="33290" y="10133"/>
                </a:cubicBezTo>
                <a:cubicBezTo>
                  <a:pt x="33278" y="10133"/>
                  <a:pt x="33290" y="10133"/>
                  <a:pt x="33278" y="10145"/>
                </a:cubicBezTo>
                <a:cubicBezTo>
                  <a:pt x="32116" y="9991"/>
                  <a:pt x="30960" y="9953"/>
                  <a:pt x="29806" y="9953"/>
                </a:cubicBezTo>
                <a:cubicBezTo>
                  <a:pt x="29352" y="9953"/>
                  <a:pt x="28898" y="9959"/>
                  <a:pt x="28444" y="9966"/>
                </a:cubicBezTo>
                <a:cubicBezTo>
                  <a:pt x="27932" y="9978"/>
                  <a:pt x="27432" y="9990"/>
                  <a:pt x="26932" y="10014"/>
                </a:cubicBezTo>
                <a:cubicBezTo>
                  <a:pt x="26873" y="10014"/>
                  <a:pt x="26813" y="10026"/>
                  <a:pt x="26754" y="10037"/>
                </a:cubicBezTo>
                <a:cubicBezTo>
                  <a:pt x="26706" y="10026"/>
                  <a:pt x="26658" y="10026"/>
                  <a:pt x="26611" y="10014"/>
                </a:cubicBezTo>
                <a:cubicBezTo>
                  <a:pt x="26289" y="9978"/>
                  <a:pt x="25968" y="9954"/>
                  <a:pt x="25646" y="9918"/>
                </a:cubicBezTo>
                <a:cubicBezTo>
                  <a:pt x="26171" y="9911"/>
                  <a:pt x="26698" y="9907"/>
                  <a:pt x="27227" y="9907"/>
                </a:cubicBezTo>
                <a:cubicBezTo>
                  <a:pt x="29138" y="9907"/>
                  <a:pt x="31077" y="9950"/>
                  <a:pt x="33016" y="9978"/>
                </a:cubicBezTo>
                <a:cubicBezTo>
                  <a:pt x="33016" y="9978"/>
                  <a:pt x="33028" y="10002"/>
                  <a:pt x="33028" y="10002"/>
                </a:cubicBezTo>
                <a:cubicBezTo>
                  <a:pt x="33573" y="10002"/>
                  <a:pt x="34097" y="9982"/>
                  <a:pt x="34642" y="9982"/>
                </a:cubicBezTo>
                <a:cubicBezTo>
                  <a:pt x="34824" y="9982"/>
                  <a:pt x="35008" y="9984"/>
                  <a:pt x="35195" y="9990"/>
                </a:cubicBezTo>
                <a:cubicBezTo>
                  <a:pt x="36933" y="10014"/>
                  <a:pt x="38660" y="10014"/>
                  <a:pt x="40386" y="10026"/>
                </a:cubicBezTo>
                <a:cubicBezTo>
                  <a:pt x="40184" y="9954"/>
                  <a:pt x="39874" y="9918"/>
                  <a:pt x="39529" y="9906"/>
                </a:cubicBezTo>
                <a:cubicBezTo>
                  <a:pt x="39370" y="9899"/>
                  <a:pt x="39217" y="9896"/>
                  <a:pt x="39066" y="9896"/>
                </a:cubicBezTo>
                <a:cubicBezTo>
                  <a:pt x="38763" y="9896"/>
                  <a:pt x="38469" y="9906"/>
                  <a:pt x="38160" y="9906"/>
                </a:cubicBezTo>
                <a:cubicBezTo>
                  <a:pt x="37267" y="9895"/>
                  <a:pt x="36326" y="9930"/>
                  <a:pt x="35517" y="9728"/>
                </a:cubicBezTo>
                <a:cubicBezTo>
                  <a:pt x="35648" y="9728"/>
                  <a:pt x="35779" y="9740"/>
                  <a:pt x="35898" y="9740"/>
                </a:cubicBezTo>
                <a:cubicBezTo>
                  <a:pt x="36100" y="9716"/>
                  <a:pt x="36350" y="9704"/>
                  <a:pt x="36588" y="9704"/>
                </a:cubicBezTo>
                <a:cubicBezTo>
                  <a:pt x="36898" y="9716"/>
                  <a:pt x="37219" y="9740"/>
                  <a:pt x="37529" y="9752"/>
                </a:cubicBezTo>
                <a:cubicBezTo>
                  <a:pt x="38195" y="9760"/>
                  <a:pt x="38860" y="9764"/>
                  <a:pt x="39522" y="9764"/>
                </a:cubicBezTo>
                <a:cubicBezTo>
                  <a:pt x="40730" y="9764"/>
                  <a:pt x="41929" y="9751"/>
                  <a:pt x="43113" y="9728"/>
                </a:cubicBezTo>
                <a:cubicBezTo>
                  <a:pt x="43196" y="9732"/>
                  <a:pt x="43275" y="9735"/>
                  <a:pt x="43351" y="9735"/>
                </a:cubicBezTo>
                <a:cubicBezTo>
                  <a:pt x="43482" y="9735"/>
                  <a:pt x="43602" y="9727"/>
                  <a:pt x="43708" y="9704"/>
                </a:cubicBezTo>
                <a:cubicBezTo>
                  <a:pt x="43744" y="9680"/>
                  <a:pt x="43768" y="9656"/>
                  <a:pt x="43803" y="9633"/>
                </a:cubicBezTo>
                <a:cubicBezTo>
                  <a:pt x="45708" y="9716"/>
                  <a:pt x="47590" y="9704"/>
                  <a:pt x="49459" y="9716"/>
                </a:cubicBezTo>
                <a:cubicBezTo>
                  <a:pt x="50004" y="9724"/>
                  <a:pt x="50589" y="9761"/>
                  <a:pt x="51144" y="9761"/>
                </a:cubicBezTo>
                <a:cubicBezTo>
                  <a:pt x="51449" y="9761"/>
                  <a:pt x="51744" y="9750"/>
                  <a:pt x="52019" y="9716"/>
                </a:cubicBezTo>
                <a:cubicBezTo>
                  <a:pt x="54495" y="9823"/>
                  <a:pt x="56912" y="9799"/>
                  <a:pt x="59341" y="9823"/>
                </a:cubicBezTo>
                <a:cubicBezTo>
                  <a:pt x="59583" y="9842"/>
                  <a:pt x="59823" y="9860"/>
                  <a:pt x="60042" y="9860"/>
                </a:cubicBezTo>
                <a:cubicBezTo>
                  <a:pt x="60242" y="9860"/>
                  <a:pt x="60426" y="9845"/>
                  <a:pt x="60579" y="9799"/>
                </a:cubicBezTo>
                <a:lnTo>
                  <a:pt x="60591" y="9799"/>
                </a:lnTo>
                <a:cubicBezTo>
                  <a:pt x="61102" y="9834"/>
                  <a:pt x="61594" y="9847"/>
                  <a:pt x="62074" y="9847"/>
                </a:cubicBezTo>
                <a:cubicBezTo>
                  <a:pt x="63383" y="9847"/>
                  <a:pt x="64610" y="9752"/>
                  <a:pt x="65925" y="9752"/>
                </a:cubicBezTo>
                <a:cubicBezTo>
                  <a:pt x="66342" y="9775"/>
                  <a:pt x="66747" y="9787"/>
                  <a:pt x="67163" y="9799"/>
                </a:cubicBezTo>
                <a:cubicBezTo>
                  <a:pt x="67961" y="9835"/>
                  <a:pt x="68759" y="9871"/>
                  <a:pt x="69568" y="9906"/>
                </a:cubicBezTo>
                <a:cubicBezTo>
                  <a:pt x="69650" y="9909"/>
                  <a:pt x="69729" y="9911"/>
                  <a:pt x="69807" y="9911"/>
                </a:cubicBezTo>
                <a:cubicBezTo>
                  <a:pt x="70056" y="9911"/>
                  <a:pt x="70279" y="9895"/>
                  <a:pt x="70461" y="9859"/>
                </a:cubicBezTo>
                <a:cubicBezTo>
                  <a:pt x="72247" y="9966"/>
                  <a:pt x="73986" y="9918"/>
                  <a:pt x="75772" y="10002"/>
                </a:cubicBezTo>
                <a:cubicBezTo>
                  <a:pt x="75819" y="9966"/>
                  <a:pt x="75795" y="9930"/>
                  <a:pt x="75724" y="9895"/>
                </a:cubicBezTo>
                <a:cubicBezTo>
                  <a:pt x="75736" y="9895"/>
                  <a:pt x="75748" y="9895"/>
                  <a:pt x="75760" y="9906"/>
                </a:cubicBezTo>
                <a:cubicBezTo>
                  <a:pt x="75914" y="9906"/>
                  <a:pt x="76057" y="9918"/>
                  <a:pt x="76212" y="9930"/>
                </a:cubicBezTo>
                <a:cubicBezTo>
                  <a:pt x="77010" y="9966"/>
                  <a:pt x="77819" y="9990"/>
                  <a:pt x="78617" y="10026"/>
                </a:cubicBezTo>
                <a:cubicBezTo>
                  <a:pt x="78427" y="9906"/>
                  <a:pt x="78046" y="9799"/>
                  <a:pt x="77546" y="9799"/>
                </a:cubicBezTo>
                <a:cubicBezTo>
                  <a:pt x="76272" y="9799"/>
                  <a:pt x="75022" y="9656"/>
                  <a:pt x="73759" y="9621"/>
                </a:cubicBezTo>
                <a:cubicBezTo>
                  <a:pt x="73628" y="9621"/>
                  <a:pt x="73509" y="9621"/>
                  <a:pt x="73378" y="9609"/>
                </a:cubicBezTo>
                <a:cubicBezTo>
                  <a:pt x="73236" y="9609"/>
                  <a:pt x="73093" y="9597"/>
                  <a:pt x="72950" y="9597"/>
                </a:cubicBezTo>
                <a:cubicBezTo>
                  <a:pt x="72795" y="9573"/>
                  <a:pt x="72628" y="9561"/>
                  <a:pt x="72462" y="9549"/>
                </a:cubicBezTo>
                <a:cubicBezTo>
                  <a:pt x="72283" y="9514"/>
                  <a:pt x="72057" y="9502"/>
                  <a:pt x="71843" y="9490"/>
                </a:cubicBezTo>
                <a:lnTo>
                  <a:pt x="71843" y="9490"/>
                </a:lnTo>
                <a:cubicBezTo>
                  <a:pt x="71962" y="9496"/>
                  <a:pt x="72087" y="9502"/>
                  <a:pt x="72206" y="9502"/>
                </a:cubicBezTo>
                <a:cubicBezTo>
                  <a:pt x="72325" y="9502"/>
                  <a:pt x="72438" y="9496"/>
                  <a:pt x="72533" y="9478"/>
                </a:cubicBezTo>
                <a:cubicBezTo>
                  <a:pt x="72664" y="9454"/>
                  <a:pt x="72807" y="9418"/>
                  <a:pt x="72950" y="9394"/>
                </a:cubicBezTo>
                <a:lnTo>
                  <a:pt x="73807" y="9430"/>
                </a:lnTo>
                <a:cubicBezTo>
                  <a:pt x="74867" y="9478"/>
                  <a:pt x="75938" y="9525"/>
                  <a:pt x="76998" y="9573"/>
                </a:cubicBezTo>
                <a:cubicBezTo>
                  <a:pt x="77165" y="9561"/>
                  <a:pt x="77296" y="9537"/>
                  <a:pt x="77450" y="9514"/>
                </a:cubicBezTo>
                <a:cubicBezTo>
                  <a:pt x="78677" y="9561"/>
                  <a:pt x="79891" y="9609"/>
                  <a:pt x="81106" y="9656"/>
                </a:cubicBezTo>
                <a:cubicBezTo>
                  <a:pt x="81234" y="9647"/>
                  <a:pt x="81366" y="9643"/>
                  <a:pt x="81500" y="9643"/>
                </a:cubicBezTo>
                <a:cubicBezTo>
                  <a:pt x="82037" y="9643"/>
                  <a:pt x="82611" y="9704"/>
                  <a:pt x="83153" y="9704"/>
                </a:cubicBezTo>
                <a:cubicBezTo>
                  <a:pt x="83332" y="9716"/>
                  <a:pt x="83499" y="9728"/>
                  <a:pt x="83665" y="9752"/>
                </a:cubicBezTo>
                <a:cubicBezTo>
                  <a:pt x="83963" y="9775"/>
                  <a:pt x="84273" y="9799"/>
                  <a:pt x="84570" y="9799"/>
                </a:cubicBezTo>
                <a:cubicBezTo>
                  <a:pt x="85118" y="9799"/>
                  <a:pt x="85666" y="9811"/>
                  <a:pt x="86225" y="9859"/>
                </a:cubicBezTo>
                <a:cubicBezTo>
                  <a:pt x="86404" y="9871"/>
                  <a:pt x="86594" y="9883"/>
                  <a:pt x="86773" y="9883"/>
                </a:cubicBezTo>
                <a:cubicBezTo>
                  <a:pt x="86824" y="9882"/>
                  <a:pt x="86874" y="9882"/>
                  <a:pt x="86924" y="9882"/>
                </a:cubicBezTo>
                <a:cubicBezTo>
                  <a:pt x="89183" y="9882"/>
                  <a:pt x="90917" y="10396"/>
                  <a:pt x="93095" y="10478"/>
                </a:cubicBezTo>
                <a:cubicBezTo>
                  <a:pt x="93238" y="10490"/>
                  <a:pt x="93369" y="10502"/>
                  <a:pt x="93500" y="10514"/>
                </a:cubicBezTo>
                <a:cubicBezTo>
                  <a:pt x="93821" y="10549"/>
                  <a:pt x="93691" y="10585"/>
                  <a:pt x="93524" y="10597"/>
                </a:cubicBezTo>
                <a:cubicBezTo>
                  <a:pt x="92702" y="10704"/>
                  <a:pt x="92917" y="10835"/>
                  <a:pt x="93762" y="10883"/>
                </a:cubicBezTo>
                <a:cubicBezTo>
                  <a:pt x="94676" y="10935"/>
                  <a:pt x="95615" y="11024"/>
                  <a:pt x="96525" y="11024"/>
                </a:cubicBezTo>
                <a:cubicBezTo>
                  <a:pt x="96871" y="11024"/>
                  <a:pt x="97213" y="11011"/>
                  <a:pt x="97548" y="10978"/>
                </a:cubicBezTo>
                <a:cubicBezTo>
                  <a:pt x="97667" y="10978"/>
                  <a:pt x="97798" y="10990"/>
                  <a:pt x="97917" y="10990"/>
                </a:cubicBezTo>
                <a:cubicBezTo>
                  <a:pt x="98432" y="11080"/>
                  <a:pt x="98939" y="11122"/>
                  <a:pt x="99435" y="11122"/>
                </a:cubicBezTo>
                <a:cubicBezTo>
                  <a:pt x="99788" y="11122"/>
                  <a:pt x="100136" y="11101"/>
                  <a:pt x="100477" y="11061"/>
                </a:cubicBezTo>
                <a:cubicBezTo>
                  <a:pt x="100418" y="11038"/>
                  <a:pt x="100370" y="11026"/>
                  <a:pt x="100310" y="11002"/>
                </a:cubicBezTo>
                <a:lnTo>
                  <a:pt x="100429" y="11002"/>
                </a:lnTo>
                <a:cubicBezTo>
                  <a:pt x="101096" y="11038"/>
                  <a:pt x="101763" y="11061"/>
                  <a:pt x="102442" y="11097"/>
                </a:cubicBezTo>
                <a:cubicBezTo>
                  <a:pt x="102596" y="11157"/>
                  <a:pt x="102753" y="11187"/>
                  <a:pt x="102915" y="11187"/>
                </a:cubicBezTo>
                <a:cubicBezTo>
                  <a:pt x="103041" y="11187"/>
                  <a:pt x="103169" y="11169"/>
                  <a:pt x="103299" y="11133"/>
                </a:cubicBezTo>
                <a:cubicBezTo>
                  <a:pt x="104382" y="11180"/>
                  <a:pt x="105466" y="11228"/>
                  <a:pt x="106549" y="11264"/>
                </a:cubicBezTo>
                <a:cubicBezTo>
                  <a:pt x="107645" y="11323"/>
                  <a:pt x="108740" y="11371"/>
                  <a:pt x="109835" y="11419"/>
                </a:cubicBezTo>
                <a:cubicBezTo>
                  <a:pt x="113312" y="11573"/>
                  <a:pt x="116777" y="11728"/>
                  <a:pt x="120241" y="11883"/>
                </a:cubicBezTo>
                <a:cubicBezTo>
                  <a:pt x="120653" y="11898"/>
                  <a:pt x="121087" y="11936"/>
                  <a:pt x="121495" y="11936"/>
                </a:cubicBezTo>
                <a:cubicBezTo>
                  <a:pt x="121737" y="11936"/>
                  <a:pt x="121969" y="11923"/>
                  <a:pt x="122182" y="11883"/>
                </a:cubicBezTo>
                <a:cubicBezTo>
                  <a:pt x="124028" y="11966"/>
                  <a:pt x="125873" y="12073"/>
                  <a:pt x="127683" y="12097"/>
                </a:cubicBezTo>
                <a:cubicBezTo>
                  <a:pt x="129516" y="12133"/>
                  <a:pt x="131350" y="12204"/>
                  <a:pt x="133172" y="12276"/>
                </a:cubicBezTo>
                <a:cubicBezTo>
                  <a:pt x="133850" y="12300"/>
                  <a:pt x="134529" y="12323"/>
                  <a:pt x="135220" y="12347"/>
                </a:cubicBezTo>
                <a:cubicBezTo>
                  <a:pt x="135346" y="12352"/>
                  <a:pt x="135469" y="12354"/>
                  <a:pt x="135588" y="12354"/>
                </a:cubicBezTo>
                <a:cubicBezTo>
                  <a:pt x="135795" y="12354"/>
                  <a:pt x="135991" y="12346"/>
                  <a:pt x="136172" y="12323"/>
                </a:cubicBezTo>
                <a:cubicBezTo>
                  <a:pt x="137150" y="12352"/>
                  <a:pt x="138143" y="12424"/>
                  <a:pt x="139104" y="12424"/>
                </a:cubicBezTo>
                <a:cubicBezTo>
                  <a:pt x="139359" y="12424"/>
                  <a:pt x="139613" y="12419"/>
                  <a:pt x="139863" y="12407"/>
                </a:cubicBezTo>
                <a:lnTo>
                  <a:pt x="140006" y="12419"/>
                </a:lnTo>
                <a:lnTo>
                  <a:pt x="140149" y="12419"/>
                </a:lnTo>
                <a:cubicBezTo>
                  <a:pt x="140338" y="12462"/>
                  <a:pt x="140527" y="12488"/>
                  <a:pt x="140715" y="12488"/>
                </a:cubicBezTo>
                <a:cubicBezTo>
                  <a:pt x="140836" y="12488"/>
                  <a:pt x="140957" y="12478"/>
                  <a:pt x="141077" y="12454"/>
                </a:cubicBezTo>
                <a:lnTo>
                  <a:pt x="140994" y="12419"/>
                </a:lnTo>
                <a:lnTo>
                  <a:pt x="141018" y="12419"/>
                </a:lnTo>
                <a:cubicBezTo>
                  <a:pt x="141042" y="12431"/>
                  <a:pt x="141065" y="12442"/>
                  <a:pt x="141077" y="12454"/>
                </a:cubicBezTo>
                <a:cubicBezTo>
                  <a:pt x="142280" y="12502"/>
                  <a:pt x="143482" y="12538"/>
                  <a:pt x="144673" y="12585"/>
                </a:cubicBezTo>
                <a:cubicBezTo>
                  <a:pt x="144899" y="12538"/>
                  <a:pt x="145221" y="12538"/>
                  <a:pt x="145542" y="12538"/>
                </a:cubicBezTo>
                <a:cubicBezTo>
                  <a:pt x="145665" y="12544"/>
                  <a:pt x="145783" y="12546"/>
                  <a:pt x="145898" y="12546"/>
                </a:cubicBezTo>
                <a:cubicBezTo>
                  <a:pt x="146447" y="12546"/>
                  <a:pt x="146911" y="12486"/>
                  <a:pt x="147423" y="12466"/>
                </a:cubicBezTo>
                <a:cubicBezTo>
                  <a:pt x="147659" y="12457"/>
                  <a:pt x="147907" y="12434"/>
                  <a:pt x="148144" y="12434"/>
                </a:cubicBezTo>
                <a:cubicBezTo>
                  <a:pt x="148219" y="12434"/>
                  <a:pt x="148292" y="12437"/>
                  <a:pt x="148364" y="12442"/>
                </a:cubicBezTo>
                <a:cubicBezTo>
                  <a:pt x="150186" y="12550"/>
                  <a:pt x="151960" y="12502"/>
                  <a:pt x="153769" y="12609"/>
                </a:cubicBezTo>
                <a:cubicBezTo>
                  <a:pt x="154043" y="12633"/>
                  <a:pt x="154329" y="12645"/>
                  <a:pt x="154603" y="12669"/>
                </a:cubicBezTo>
                <a:cubicBezTo>
                  <a:pt x="156377" y="12740"/>
                  <a:pt x="158139" y="12823"/>
                  <a:pt x="159913" y="12895"/>
                </a:cubicBezTo>
                <a:cubicBezTo>
                  <a:pt x="160085" y="12883"/>
                  <a:pt x="160259" y="12879"/>
                  <a:pt x="160436" y="12879"/>
                </a:cubicBezTo>
                <a:cubicBezTo>
                  <a:pt x="161197" y="12879"/>
                  <a:pt x="161994" y="12966"/>
                  <a:pt x="162752" y="12966"/>
                </a:cubicBezTo>
                <a:cubicBezTo>
                  <a:pt x="162903" y="12966"/>
                  <a:pt x="163052" y="12963"/>
                  <a:pt x="163199" y="12954"/>
                </a:cubicBezTo>
                <a:cubicBezTo>
                  <a:pt x="163890" y="12990"/>
                  <a:pt x="164580" y="13014"/>
                  <a:pt x="165259" y="13038"/>
                </a:cubicBezTo>
                <a:cubicBezTo>
                  <a:pt x="165390" y="13014"/>
                  <a:pt x="165414" y="12990"/>
                  <a:pt x="165295" y="12966"/>
                </a:cubicBezTo>
                <a:cubicBezTo>
                  <a:pt x="164807" y="12847"/>
                  <a:pt x="164223" y="12800"/>
                  <a:pt x="163592" y="12776"/>
                </a:cubicBezTo>
                <a:cubicBezTo>
                  <a:pt x="162509" y="12728"/>
                  <a:pt x="161425" y="12669"/>
                  <a:pt x="160342" y="12621"/>
                </a:cubicBezTo>
                <a:cubicBezTo>
                  <a:pt x="160261" y="12606"/>
                  <a:pt x="160175" y="12596"/>
                  <a:pt x="160094" y="12596"/>
                </a:cubicBezTo>
                <a:cubicBezTo>
                  <a:pt x="160043" y="12596"/>
                  <a:pt x="159994" y="12600"/>
                  <a:pt x="159949" y="12609"/>
                </a:cubicBezTo>
                <a:cubicBezTo>
                  <a:pt x="159663" y="12597"/>
                  <a:pt x="159389" y="12585"/>
                  <a:pt x="159115" y="12562"/>
                </a:cubicBezTo>
                <a:cubicBezTo>
                  <a:pt x="159032" y="12548"/>
                  <a:pt x="158956" y="12542"/>
                  <a:pt x="158882" y="12542"/>
                </a:cubicBezTo>
                <a:cubicBezTo>
                  <a:pt x="158829" y="12542"/>
                  <a:pt x="158777" y="12545"/>
                  <a:pt x="158722" y="12550"/>
                </a:cubicBezTo>
                <a:cubicBezTo>
                  <a:pt x="157901" y="12514"/>
                  <a:pt x="157079" y="12478"/>
                  <a:pt x="156258" y="12442"/>
                </a:cubicBezTo>
                <a:cubicBezTo>
                  <a:pt x="156186" y="12431"/>
                  <a:pt x="156115" y="12407"/>
                  <a:pt x="156032" y="12395"/>
                </a:cubicBezTo>
                <a:cubicBezTo>
                  <a:pt x="156067" y="12395"/>
                  <a:pt x="156103" y="12383"/>
                  <a:pt x="156151" y="12383"/>
                </a:cubicBezTo>
                <a:lnTo>
                  <a:pt x="156270" y="12383"/>
                </a:lnTo>
                <a:cubicBezTo>
                  <a:pt x="156496" y="12407"/>
                  <a:pt x="156734" y="12419"/>
                  <a:pt x="156960" y="12419"/>
                </a:cubicBezTo>
                <a:cubicBezTo>
                  <a:pt x="158341" y="12478"/>
                  <a:pt x="159711" y="12562"/>
                  <a:pt x="161080" y="12573"/>
                </a:cubicBezTo>
                <a:cubicBezTo>
                  <a:pt x="161268" y="12566"/>
                  <a:pt x="161458" y="12562"/>
                  <a:pt x="161649" y="12562"/>
                </a:cubicBezTo>
                <a:cubicBezTo>
                  <a:pt x="162336" y="12562"/>
                  <a:pt x="163036" y="12605"/>
                  <a:pt x="163735" y="12633"/>
                </a:cubicBezTo>
                <a:cubicBezTo>
                  <a:pt x="164330" y="12669"/>
                  <a:pt x="164914" y="12704"/>
                  <a:pt x="165509" y="12740"/>
                </a:cubicBezTo>
                <a:cubicBezTo>
                  <a:pt x="165735" y="12764"/>
                  <a:pt x="165961" y="12800"/>
                  <a:pt x="166176" y="12823"/>
                </a:cubicBezTo>
                <a:cubicBezTo>
                  <a:pt x="166521" y="12871"/>
                  <a:pt x="166747" y="13014"/>
                  <a:pt x="167057" y="13026"/>
                </a:cubicBezTo>
                <a:cubicBezTo>
                  <a:pt x="167083" y="13028"/>
                  <a:pt x="167109" y="13029"/>
                  <a:pt x="167135" y="13029"/>
                </a:cubicBezTo>
                <a:cubicBezTo>
                  <a:pt x="167376" y="13029"/>
                  <a:pt x="167637" y="12940"/>
                  <a:pt x="167938" y="12919"/>
                </a:cubicBezTo>
                <a:cubicBezTo>
                  <a:pt x="168033" y="12907"/>
                  <a:pt x="168128" y="12907"/>
                  <a:pt x="168224" y="12907"/>
                </a:cubicBezTo>
                <a:lnTo>
                  <a:pt x="169069" y="12954"/>
                </a:lnTo>
                <a:cubicBezTo>
                  <a:pt x="169188" y="12978"/>
                  <a:pt x="169283" y="13002"/>
                  <a:pt x="169379" y="13038"/>
                </a:cubicBezTo>
                <a:cubicBezTo>
                  <a:pt x="169510" y="13038"/>
                  <a:pt x="169652" y="13050"/>
                  <a:pt x="169783" y="13062"/>
                </a:cubicBezTo>
                <a:cubicBezTo>
                  <a:pt x="170486" y="13240"/>
                  <a:pt x="171343" y="13240"/>
                  <a:pt x="172284" y="13276"/>
                </a:cubicBezTo>
                <a:cubicBezTo>
                  <a:pt x="171807" y="13335"/>
                  <a:pt x="170879" y="13276"/>
                  <a:pt x="170998" y="13490"/>
                </a:cubicBezTo>
                <a:cubicBezTo>
                  <a:pt x="171641" y="13526"/>
                  <a:pt x="172296" y="13526"/>
                  <a:pt x="172927" y="13609"/>
                </a:cubicBezTo>
                <a:cubicBezTo>
                  <a:pt x="173060" y="13628"/>
                  <a:pt x="173188" y="13634"/>
                  <a:pt x="173313" y="13634"/>
                </a:cubicBezTo>
                <a:cubicBezTo>
                  <a:pt x="173500" y="13634"/>
                  <a:pt x="173681" y="13621"/>
                  <a:pt x="173867" y="13621"/>
                </a:cubicBezTo>
                <a:cubicBezTo>
                  <a:pt x="175391" y="13681"/>
                  <a:pt x="176915" y="13752"/>
                  <a:pt x="178439" y="13812"/>
                </a:cubicBezTo>
                <a:cubicBezTo>
                  <a:pt x="178546" y="13836"/>
                  <a:pt x="178618" y="13847"/>
                  <a:pt x="178737" y="13871"/>
                </a:cubicBezTo>
                <a:cubicBezTo>
                  <a:pt x="178888" y="13880"/>
                  <a:pt x="179040" y="13888"/>
                  <a:pt x="179196" y="13888"/>
                </a:cubicBezTo>
                <a:cubicBezTo>
                  <a:pt x="179260" y="13888"/>
                  <a:pt x="179325" y="13887"/>
                  <a:pt x="179392" y="13883"/>
                </a:cubicBezTo>
                <a:cubicBezTo>
                  <a:pt x="179511" y="13883"/>
                  <a:pt x="179642" y="13883"/>
                  <a:pt x="179761" y="13871"/>
                </a:cubicBezTo>
                <a:cubicBezTo>
                  <a:pt x="181130" y="13943"/>
                  <a:pt x="182499" y="14002"/>
                  <a:pt x="183868" y="14062"/>
                </a:cubicBezTo>
                <a:cubicBezTo>
                  <a:pt x="184809" y="14145"/>
                  <a:pt x="185750" y="14217"/>
                  <a:pt x="186690" y="14252"/>
                </a:cubicBezTo>
                <a:cubicBezTo>
                  <a:pt x="187881" y="14324"/>
                  <a:pt x="189095" y="14312"/>
                  <a:pt x="190274" y="14443"/>
                </a:cubicBezTo>
                <a:lnTo>
                  <a:pt x="190262" y="14443"/>
                </a:lnTo>
                <a:cubicBezTo>
                  <a:pt x="190798" y="14550"/>
                  <a:pt x="191381" y="14562"/>
                  <a:pt x="192012" y="14586"/>
                </a:cubicBezTo>
                <a:cubicBezTo>
                  <a:pt x="193477" y="14633"/>
                  <a:pt x="194965" y="14657"/>
                  <a:pt x="196418" y="14812"/>
                </a:cubicBezTo>
                <a:cubicBezTo>
                  <a:pt x="198049" y="14895"/>
                  <a:pt x="199704" y="14931"/>
                  <a:pt x="201287" y="15062"/>
                </a:cubicBezTo>
                <a:cubicBezTo>
                  <a:pt x="202430" y="15157"/>
                  <a:pt x="203561" y="15217"/>
                  <a:pt x="204704" y="15276"/>
                </a:cubicBezTo>
                <a:cubicBezTo>
                  <a:pt x="205443" y="15324"/>
                  <a:pt x="206228" y="15324"/>
                  <a:pt x="206931" y="15395"/>
                </a:cubicBezTo>
                <a:cubicBezTo>
                  <a:pt x="208193" y="15538"/>
                  <a:pt x="209479" y="15574"/>
                  <a:pt x="210753" y="15645"/>
                </a:cubicBezTo>
                <a:cubicBezTo>
                  <a:pt x="210836" y="15624"/>
                  <a:pt x="210950" y="15617"/>
                  <a:pt x="211075" y="15617"/>
                </a:cubicBezTo>
                <a:cubicBezTo>
                  <a:pt x="211265" y="15617"/>
                  <a:pt x="211479" y="15632"/>
                  <a:pt x="211646" y="15632"/>
                </a:cubicBezTo>
                <a:cubicBezTo>
                  <a:pt x="211798" y="15632"/>
                  <a:pt x="211910" y="15620"/>
                  <a:pt x="211931" y="15574"/>
                </a:cubicBezTo>
                <a:cubicBezTo>
                  <a:pt x="212027" y="15407"/>
                  <a:pt x="211277" y="15371"/>
                  <a:pt x="210788" y="15336"/>
                </a:cubicBezTo>
                <a:cubicBezTo>
                  <a:pt x="209515" y="15229"/>
                  <a:pt x="208383" y="15026"/>
                  <a:pt x="207109" y="14931"/>
                </a:cubicBezTo>
                <a:cubicBezTo>
                  <a:pt x="205216" y="14836"/>
                  <a:pt x="203264" y="14812"/>
                  <a:pt x="201466" y="14574"/>
                </a:cubicBezTo>
                <a:lnTo>
                  <a:pt x="201466" y="14574"/>
                </a:lnTo>
                <a:cubicBezTo>
                  <a:pt x="203478" y="14657"/>
                  <a:pt x="205502" y="14740"/>
                  <a:pt x="207514" y="14836"/>
                </a:cubicBezTo>
                <a:cubicBezTo>
                  <a:pt x="209550" y="14931"/>
                  <a:pt x="211539" y="15157"/>
                  <a:pt x="213586" y="15217"/>
                </a:cubicBezTo>
                <a:cubicBezTo>
                  <a:pt x="214229" y="15348"/>
                  <a:pt x="214968" y="15348"/>
                  <a:pt x="215694" y="15383"/>
                </a:cubicBezTo>
                <a:cubicBezTo>
                  <a:pt x="216099" y="15407"/>
                  <a:pt x="216503" y="15431"/>
                  <a:pt x="216908" y="15455"/>
                </a:cubicBezTo>
                <a:cubicBezTo>
                  <a:pt x="217146" y="15490"/>
                  <a:pt x="217385" y="15550"/>
                  <a:pt x="217623" y="15562"/>
                </a:cubicBezTo>
                <a:cubicBezTo>
                  <a:pt x="218897" y="15621"/>
                  <a:pt x="220171" y="15681"/>
                  <a:pt x="221397" y="15729"/>
                </a:cubicBezTo>
                <a:cubicBezTo>
                  <a:pt x="221695" y="15633"/>
                  <a:pt x="221230" y="15562"/>
                  <a:pt x="221242" y="15490"/>
                </a:cubicBezTo>
                <a:cubicBezTo>
                  <a:pt x="221278" y="15312"/>
                  <a:pt x="220659" y="15336"/>
                  <a:pt x="220254" y="15300"/>
                </a:cubicBezTo>
                <a:lnTo>
                  <a:pt x="220194" y="15324"/>
                </a:lnTo>
                <a:cubicBezTo>
                  <a:pt x="220183" y="15324"/>
                  <a:pt x="220183" y="15324"/>
                  <a:pt x="220171" y="15312"/>
                </a:cubicBezTo>
                <a:cubicBezTo>
                  <a:pt x="220194" y="15312"/>
                  <a:pt x="220230" y="15300"/>
                  <a:pt x="220254" y="15300"/>
                </a:cubicBezTo>
                <a:cubicBezTo>
                  <a:pt x="220147" y="15205"/>
                  <a:pt x="219635" y="15145"/>
                  <a:pt x="219802" y="15038"/>
                </a:cubicBezTo>
                <a:cubicBezTo>
                  <a:pt x="219912" y="15026"/>
                  <a:pt x="220024" y="15022"/>
                  <a:pt x="220138" y="15022"/>
                </a:cubicBezTo>
                <a:cubicBezTo>
                  <a:pt x="220479" y="15022"/>
                  <a:pt x="220831" y="15062"/>
                  <a:pt x="221171" y="15062"/>
                </a:cubicBezTo>
                <a:cubicBezTo>
                  <a:pt x="221849" y="15062"/>
                  <a:pt x="222135" y="15026"/>
                  <a:pt x="222266" y="14871"/>
                </a:cubicBezTo>
                <a:cubicBezTo>
                  <a:pt x="222338" y="14800"/>
                  <a:pt x="222302" y="14717"/>
                  <a:pt x="222314" y="14645"/>
                </a:cubicBezTo>
                <a:cubicBezTo>
                  <a:pt x="222076" y="14586"/>
                  <a:pt x="221778" y="14526"/>
                  <a:pt x="221611" y="14467"/>
                </a:cubicBezTo>
                <a:cubicBezTo>
                  <a:pt x="221183" y="14288"/>
                  <a:pt x="220564" y="14193"/>
                  <a:pt x="219813" y="14157"/>
                </a:cubicBezTo>
                <a:cubicBezTo>
                  <a:pt x="219421" y="14133"/>
                  <a:pt x="219028" y="14121"/>
                  <a:pt x="218635" y="14109"/>
                </a:cubicBezTo>
                <a:cubicBezTo>
                  <a:pt x="217961" y="14074"/>
                  <a:pt x="217707" y="13847"/>
                  <a:pt x="216954" y="13847"/>
                </a:cubicBezTo>
                <a:cubicBezTo>
                  <a:pt x="216935" y="13847"/>
                  <a:pt x="216916" y="13847"/>
                  <a:pt x="216896" y="13847"/>
                </a:cubicBezTo>
                <a:cubicBezTo>
                  <a:pt x="216884" y="13824"/>
                  <a:pt x="216825" y="13788"/>
                  <a:pt x="216861" y="13776"/>
                </a:cubicBezTo>
                <a:cubicBezTo>
                  <a:pt x="216956" y="13728"/>
                  <a:pt x="217289" y="13669"/>
                  <a:pt x="216765" y="13645"/>
                </a:cubicBezTo>
                <a:cubicBezTo>
                  <a:pt x="215527" y="13597"/>
                  <a:pt x="214360" y="13478"/>
                  <a:pt x="213229" y="13324"/>
                </a:cubicBezTo>
                <a:cubicBezTo>
                  <a:pt x="212717" y="13252"/>
                  <a:pt x="212182" y="13240"/>
                  <a:pt x="211634" y="13228"/>
                </a:cubicBezTo>
                <a:cubicBezTo>
                  <a:pt x="209967" y="13002"/>
                  <a:pt x="208336" y="12752"/>
                  <a:pt x="206621" y="12538"/>
                </a:cubicBezTo>
                <a:cubicBezTo>
                  <a:pt x="205943" y="12454"/>
                  <a:pt x="206728" y="12454"/>
                  <a:pt x="206836" y="12419"/>
                </a:cubicBezTo>
                <a:cubicBezTo>
                  <a:pt x="208479" y="12514"/>
                  <a:pt x="210062" y="12704"/>
                  <a:pt x="211717" y="12728"/>
                </a:cubicBezTo>
                <a:cubicBezTo>
                  <a:pt x="211765" y="12728"/>
                  <a:pt x="211801" y="12716"/>
                  <a:pt x="211848" y="12716"/>
                </a:cubicBezTo>
                <a:cubicBezTo>
                  <a:pt x="211801" y="12728"/>
                  <a:pt x="211765" y="12728"/>
                  <a:pt x="211717" y="12728"/>
                </a:cubicBezTo>
                <a:cubicBezTo>
                  <a:pt x="212705" y="12835"/>
                  <a:pt x="213682" y="12931"/>
                  <a:pt x="214658" y="13026"/>
                </a:cubicBezTo>
                <a:cubicBezTo>
                  <a:pt x="215573" y="13113"/>
                  <a:pt x="216488" y="13170"/>
                  <a:pt x="217412" y="13170"/>
                </a:cubicBezTo>
                <a:cubicBezTo>
                  <a:pt x="217498" y="13170"/>
                  <a:pt x="217584" y="13170"/>
                  <a:pt x="217670" y="13169"/>
                </a:cubicBezTo>
                <a:cubicBezTo>
                  <a:pt x="217777" y="13169"/>
                  <a:pt x="217885" y="13145"/>
                  <a:pt x="217944" y="13121"/>
                </a:cubicBezTo>
                <a:cubicBezTo>
                  <a:pt x="218075" y="13074"/>
                  <a:pt x="217920" y="13026"/>
                  <a:pt x="217742" y="13002"/>
                </a:cubicBezTo>
                <a:cubicBezTo>
                  <a:pt x="216480" y="12847"/>
                  <a:pt x="215218" y="12681"/>
                  <a:pt x="213836" y="12645"/>
                </a:cubicBezTo>
                <a:cubicBezTo>
                  <a:pt x="211920" y="12490"/>
                  <a:pt x="210015" y="12312"/>
                  <a:pt x="208074" y="12216"/>
                </a:cubicBezTo>
                <a:cubicBezTo>
                  <a:pt x="207800" y="12192"/>
                  <a:pt x="207526" y="12181"/>
                  <a:pt x="207252" y="12169"/>
                </a:cubicBezTo>
                <a:cubicBezTo>
                  <a:pt x="206574" y="12097"/>
                  <a:pt x="205907" y="12026"/>
                  <a:pt x="205240" y="11966"/>
                </a:cubicBezTo>
                <a:cubicBezTo>
                  <a:pt x="205437" y="11863"/>
                  <a:pt x="205685" y="11812"/>
                  <a:pt x="205990" y="11812"/>
                </a:cubicBezTo>
                <a:cubicBezTo>
                  <a:pt x="206073" y="11812"/>
                  <a:pt x="206160" y="11816"/>
                  <a:pt x="206252" y="11823"/>
                </a:cubicBezTo>
                <a:cubicBezTo>
                  <a:pt x="206586" y="11847"/>
                  <a:pt x="206895" y="11883"/>
                  <a:pt x="207229" y="11919"/>
                </a:cubicBezTo>
                <a:cubicBezTo>
                  <a:pt x="207287" y="11923"/>
                  <a:pt x="207340" y="11925"/>
                  <a:pt x="207386" y="11925"/>
                </a:cubicBezTo>
                <a:cubicBezTo>
                  <a:pt x="207621" y="11925"/>
                  <a:pt x="207689" y="11873"/>
                  <a:pt x="207550" y="11764"/>
                </a:cubicBezTo>
                <a:cubicBezTo>
                  <a:pt x="207514" y="11740"/>
                  <a:pt x="207371" y="11716"/>
                  <a:pt x="207276" y="11692"/>
                </a:cubicBezTo>
                <a:lnTo>
                  <a:pt x="207300" y="11692"/>
                </a:lnTo>
                <a:lnTo>
                  <a:pt x="206181" y="11430"/>
                </a:lnTo>
                <a:cubicBezTo>
                  <a:pt x="206312" y="11323"/>
                  <a:pt x="206883" y="11216"/>
                  <a:pt x="206050" y="11085"/>
                </a:cubicBezTo>
                <a:cubicBezTo>
                  <a:pt x="205681" y="11014"/>
                  <a:pt x="205312" y="10954"/>
                  <a:pt x="204847" y="10930"/>
                </a:cubicBezTo>
                <a:cubicBezTo>
                  <a:pt x="204633" y="10871"/>
                  <a:pt x="204419" y="10811"/>
                  <a:pt x="204061" y="10799"/>
                </a:cubicBezTo>
                <a:cubicBezTo>
                  <a:pt x="202549" y="10526"/>
                  <a:pt x="200775" y="10407"/>
                  <a:pt x="199156" y="10192"/>
                </a:cubicBezTo>
                <a:cubicBezTo>
                  <a:pt x="199297" y="10142"/>
                  <a:pt x="199496" y="10122"/>
                  <a:pt x="199721" y="10122"/>
                </a:cubicBezTo>
                <a:cubicBezTo>
                  <a:pt x="199818" y="10122"/>
                  <a:pt x="199921" y="10125"/>
                  <a:pt x="200025" y="10133"/>
                </a:cubicBezTo>
                <a:cubicBezTo>
                  <a:pt x="200704" y="10168"/>
                  <a:pt x="201371" y="10204"/>
                  <a:pt x="202037" y="10264"/>
                </a:cubicBezTo>
                <a:cubicBezTo>
                  <a:pt x="203514" y="10371"/>
                  <a:pt x="204966" y="10514"/>
                  <a:pt x="206443" y="10609"/>
                </a:cubicBezTo>
                <a:cubicBezTo>
                  <a:pt x="207383" y="10680"/>
                  <a:pt x="208336" y="10692"/>
                  <a:pt x="209288" y="10728"/>
                </a:cubicBezTo>
                <a:cubicBezTo>
                  <a:pt x="209307" y="10729"/>
                  <a:pt x="209326" y="10729"/>
                  <a:pt x="209344" y="10729"/>
                </a:cubicBezTo>
                <a:cubicBezTo>
                  <a:pt x="209641" y="10729"/>
                  <a:pt x="209789" y="10640"/>
                  <a:pt x="209598" y="10561"/>
                </a:cubicBezTo>
                <a:cubicBezTo>
                  <a:pt x="209455" y="10502"/>
                  <a:pt x="209300" y="10442"/>
                  <a:pt x="209074" y="10407"/>
                </a:cubicBezTo>
                <a:cubicBezTo>
                  <a:pt x="208538" y="10323"/>
                  <a:pt x="207979" y="10240"/>
                  <a:pt x="207395" y="10180"/>
                </a:cubicBezTo>
                <a:cubicBezTo>
                  <a:pt x="205764" y="10002"/>
                  <a:pt x="204109" y="9847"/>
                  <a:pt x="202478" y="9680"/>
                </a:cubicBezTo>
                <a:cubicBezTo>
                  <a:pt x="202335" y="9573"/>
                  <a:pt x="201799" y="9573"/>
                  <a:pt x="201561" y="9490"/>
                </a:cubicBezTo>
                <a:cubicBezTo>
                  <a:pt x="201906" y="9394"/>
                  <a:pt x="202621" y="9430"/>
                  <a:pt x="202895" y="9311"/>
                </a:cubicBezTo>
                <a:cubicBezTo>
                  <a:pt x="204026" y="9383"/>
                  <a:pt x="205157" y="9454"/>
                  <a:pt x="206276" y="9525"/>
                </a:cubicBezTo>
                <a:cubicBezTo>
                  <a:pt x="206681" y="9556"/>
                  <a:pt x="206913" y="9573"/>
                  <a:pt x="207131" y="9573"/>
                </a:cubicBezTo>
                <a:cubicBezTo>
                  <a:pt x="207426" y="9573"/>
                  <a:pt x="207694" y="9541"/>
                  <a:pt x="208324" y="9466"/>
                </a:cubicBezTo>
                <a:cubicBezTo>
                  <a:pt x="208062" y="9335"/>
                  <a:pt x="207288" y="9359"/>
                  <a:pt x="207038" y="9216"/>
                </a:cubicBezTo>
                <a:cubicBezTo>
                  <a:pt x="206883" y="9216"/>
                  <a:pt x="206740" y="9204"/>
                  <a:pt x="206597" y="9204"/>
                </a:cubicBezTo>
                <a:cubicBezTo>
                  <a:pt x="205538" y="9085"/>
                  <a:pt x="204478" y="8966"/>
                  <a:pt x="203419" y="8859"/>
                </a:cubicBezTo>
                <a:lnTo>
                  <a:pt x="203383" y="8847"/>
                </a:lnTo>
                <a:cubicBezTo>
                  <a:pt x="203299" y="8799"/>
                  <a:pt x="203145" y="8775"/>
                  <a:pt x="202918" y="8763"/>
                </a:cubicBezTo>
                <a:cubicBezTo>
                  <a:pt x="202811" y="8752"/>
                  <a:pt x="202692" y="8740"/>
                  <a:pt x="202573" y="8728"/>
                </a:cubicBezTo>
                <a:cubicBezTo>
                  <a:pt x="202109" y="8597"/>
                  <a:pt x="201514" y="8537"/>
                  <a:pt x="200906" y="8478"/>
                </a:cubicBezTo>
                <a:cubicBezTo>
                  <a:pt x="200775" y="8430"/>
                  <a:pt x="200632" y="8394"/>
                  <a:pt x="200466" y="8359"/>
                </a:cubicBezTo>
                <a:lnTo>
                  <a:pt x="200478" y="8359"/>
                </a:lnTo>
                <a:cubicBezTo>
                  <a:pt x="200216" y="8287"/>
                  <a:pt x="199870" y="8251"/>
                  <a:pt x="199489" y="8251"/>
                </a:cubicBezTo>
                <a:cubicBezTo>
                  <a:pt x="199394" y="8263"/>
                  <a:pt x="199323" y="8275"/>
                  <a:pt x="199251" y="8287"/>
                </a:cubicBezTo>
                <a:cubicBezTo>
                  <a:pt x="199001" y="8240"/>
                  <a:pt x="198882" y="8168"/>
                  <a:pt x="198823" y="8097"/>
                </a:cubicBezTo>
                <a:cubicBezTo>
                  <a:pt x="198704" y="8097"/>
                  <a:pt x="198585" y="8085"/>
                  <a:pt x="198466" y="8073"/>
                </a:cubicBezTo>
                <a:cubicBezTo>
                  <a:pt x="198144" y="7942"/>
                  <a:pt x="197680" y="7942"/>
                  <a:pt x="197203" y="7942"/>
                </a:cubicBezTo>
                <a:cubicBezTo>
                  <a:pt x="197072" y="7930"/>
                  <a:pt x="196953" y="7906"/>
                  <a:pt x="196846" y="7894"/>
                </a:cubicBezTo>
                <a:cubicBezTo>
                  <a:pt x="196644" y="7811"/>
                  <a:pt x="196358" y="7787"/>
                  <a:pt x="196013" y="7775"/>
                </a:cubicBezTo>
                <a:lnTo>
                  <a:pt x="195989" y="7775"/>
                </a:lnTo>
                <a:cubicBezTo>
                  <a:pt x="196125" y="7735"/>
                  <a:pt x="196284" y="7720"/>
                  <a:pt x="196457" y="7720"/>
                </a:cubicBezTo>
                <a:cubicBezTo>
                  <a:pt x="196647" y="7720"/>
                  <a:pt x="196855" y="7738"/>
                  <a:pt x="197072" y="7763"/>
                </a:cubicBezTo>
                <a:cubicBezTo>
                  <a:pt x="197309" y="7789"/>
                  <a:pt x="197559" y="7844"/>
                  <a:pt x="197803" y="7844"/>
                </a:cubicBezTo>
                <a:cubicBezTo>
                  <a:pt x="197902" y="7844"/>
                  <a:pt x="198000" y="7835"/>
                  <a:pt x="198096" y="7811"/>
                </a:cubicBezTo>
                <a:cubicBezTo>
                  <a:pt x="197834" y="7609"/>
                  <a:pt x="196906" y="7561"/>
                  <a:pt x="196453" y="7418"/>
                </a:cubicBezTo>
                <a:cubicBezTo>
                  <a:pt x="196310" y="7370"/>
                  <a:pt x="196180" y="7335"/>
                  <a:pt x="196037" y="7299"/>
                </a:cubicBezTo>
                <a:cubicBezTo>
                  <a:pt x="195906" y="7263"/>
                  <a:pt x="195775" y="7228"/>
                  <a:pt x="195668" y="7192"/>
                </a:cubicBezTo>
                <a:cubicBezTo>
                  <a:pt x="195632" y="7168"/>
                  <a:pt x="195608" y="7144"/>
                  <a:pt x="195584" y="7108"/>
                </a:cubicBezTo>
                <a:cubicBezTo>
                  <a:pt x="195225" y="7121"/>
                  <a:pt x="194958" y="7129"/>
                  <a:pt x="194755" y="7129"/>
                </a:cubicBezTo>
                <a:cubicBezTo>
                  <a:pt x="194184" y="7129"/>
                  <a:pt x="194123" y="7063"/>
                  <a:pt x="193965" y="6835"/>
                </a:cubicBezTo>
                <a:cubicBezTo>
                  <a:pt x="194191" y="6704"/>
                  <a:pt x="194239" y="6573"/>
                  <a:pt x="193620" y="6430"/>
                </a:cubicBezTo>
                <a:cubicBezTo>
                  <a:pt x="193072" y="6406"/>
                  <a:pt x="192524" y="6382"/>
                  <a:pt x="191977" y="6358"/>
                </a:cubicBezTo>
                <a:cubicBezTo>
                  <a:pt x="191858" y="6358"/>
                  <a:pt x="191727" y="6346"/>
                  <a:pt x="191608" y="6335"/>
                </a:cubicBezTo>
                <a:cubicBezTo>
                  <a:pt x="191393" y="6263"/>
                  <a:pt x="191096" y="6239"/>
                  <a:pt x="190750" y="6227"/>
                </a:cubicBezTo>
                <a:cubicBezTo>
                  <a:pt x="188488" y="5918"/>
                  <a:pt x="187690" y="5846"/>
                  <a:pt x="185321" y="5775"/>
                </a:cubicBezTo>
                <a:cubicBezTo>
                  <a:pt x="184988" y="5763"/>
                  <a:pt x="184642" y="5751"/>
                  <a:pt x="184309" y="5727"/>
                </a:cubicBezTo>
                <a:cubicBezTo>
                  <a:pt x="181999" y="5513"/>
                  <a:pt x="179654" y="5358"/>
                  <a:pt x="177308" y="5215"/>
                </a:cubicBezTo>
                <a:cubicBezTo>
                  <a:pt x="176987" y="5144"/>
                  <a:pt x="176594" y="5096"/>
                  <a:pt x="176177" y="5084"/>
                </a:cubicBezTo>
                <a:cubicBezTo>
                  <a:pt x="175141" y="5061"/>
                  <a:pt x="174117" y="4965"/>
                  <a:pt x="173212" y="4846"/>
                </a:cubicBezTo>
                <a:cubicBezTo>
                  <a:pt x="171700" y="4644"/>
                  <a:pt x="170200" y="4596"/>
                  <a:pt x="168664" y="4561"/>
                </a:cubicBezTo>
                <a:lnTo>
                  <a:pt x="168652" y="4561"/>
                </a:lnTo>
                <a:cubicBezTo>
                  <a:pt x="168486" y="4537"/>
                  <a:pt x="168378" y="4489"/>
                  <a:pt x="168236" y="4453"/>
                </a:cubicBezTo>
                <a:cubicBezTo>
                  <a:pt x="168116" y="4441"/>
                  <a:pt x="167986" y="4441"/>
                  <a:pt x="167866" y="4430"/>
                </a:cubicBezTo>
                <a:cubicBezTo>
                  <a:pt x="167616" y="4353"/>
                  <a:pt x="167366" y="4317"/>
                  <a:pt x="167111" y="4317"/>
                </a:cubicBezTo>
                <a:cubicBezTo>
                  <a:pt x="166929" y="4317"/>
                  <a:pt x="166745" y="4335"/>
                  <a:pt x="166557" y="4370"/>
                </a:cubicBezTo>
                <a:cubicBezTo>
                  <a:pt x="166462" y="4358"/>
                  <a:pt x="166354" y="4358"/>
                  <a:pt x="166247" y="4358"/>
                </a:cubicBezTo>
                <a:cubicBezTo>
                  <a:pt x="165862" y="4277"/>
                  <a:pt x="165696" y="4242"/>
                  <a:pt x="165509" y="4242"/>
                </a:cubicBezTo>
                <a:cubicBezTo>
                  <a:pt x="165366" y="4242"/>
                  <a:pt x="165211" y="4263"/>
                  <a:pt x="164938" y="4299"/>
                </a:cubicBezTo>
                <a:cubicBezTo>
                  <a:pt x="164807" y="4299"/>
                  <a:pt x="164676" y="4287"/>
                  <a:pt x="164545" y="4287"/>
                </a:cubicBezTo>
                <a:cubicBezTo>
                  <a:pt x="164378" y="4311"/>
                  <a:pt x="164211" y="4322"/>
                  <a:pt x="164045" y="4346"/>
                </a:cubicBezTo>
                <a:lnTo>
                  <a:pt x="164033" y="4346"/>
                </a:lnTo>
                <a:cubicBezTo>
                  <a:pt x="162604" y="4311"/>
                  <a:pt x="161199" y="4227"/>
                  <a:pt x="159830" y="4072"/>
                </a:cubicBezTo>
                <a:cubicBezTo>
                  <a:pt x="158984" y="3977"/>
                  <a:pt x="158139" y="3894"/>
                  <a:pt x="157246" y="3870"/>
                </a:cubicBezTo>
                <a:cubicBezTo>
                  <a:pt x="156496" y="3834"/>
                  <a:pt x="155734" y="3810"/>
                  <a:pt x="155020" y="3751"/>
                </a:cubicBezTo>
                <a:cubicBezTo>
                  <a:pt x="154402" y="3697"/>
                  <a:pt x="153912" y="3544"/>
                  <a:pt x="153218" y="3544"/>
                </a:cubicBezTo>
                <a:cubicBezTo>
                  <a:pt x="153150" y="3544"/>
                  <a:pt x="153080" y="3545"/>
                  <a:pt x="153007" y="3549"/>
                </a:cubicBezTo>
                <a:cubicBezTo>
                  <a:pt x="152540" y="3413"/>
                  <a:pt x="152081" y="3359"/>
                  <a:pt x="151616" y="3359"/>
                </a:cubicBezTo>
                <a:cubicBezTo>
                  <a:pt x="151263" y="3359"/>
                  <a:pt x="150908" y="3390"/>
                  <a:pt x="150543" y="3441"/>
                </a:cubicBezTo>
                <a:cubicBezTo>
                  <a:pt x="150491" y="3449"/>
                  <a:pt x="150421" y="3452"/>
                  <a:pt x="150341" y="3452"/>
                </a:cubicBezTo>
                <a:cubicBezTo>
                  <a:pt x="150164" y="3452"/>
                  <a:pt x="149938" y="3438"/>
                  <a:pt x="149757" y="3429"/>
                </a:cubicBezTo>
                <a:cubicBezTo>
                  <a:pt x="149078" y="3406"/>
                  <a:pt x="148400" y="3382"/>
                  <a:pt x="147721" y="3358"/>
                </a:cubicBezTo>
                <a:cubicBezTo>
                  <a:pt x="146197" y="3275"/>
                  <a:pt x="144661" y="3215"/>
                  <a:pt x="143149" y="3108"/>
                </a:cubicBezTo>
                <a:cubicBezTo>
                  <a:pt x="142459" y="3060"/>
                  <a:pt x="141839" y="3048"/>
                  <a:pt x="141196" y="3048"/>
                </a:cubicBezTo>
                <a:cubicBezTo>
                  <a:pt x="139720" y="2989"/>
                  <a:pt x="138244" y="2953"/>
                  <a:pt x="136779" y="2882"/>
                </a:cubicBezTo>
                <a:cubicBezTo>
                  <a:pt x="134946" y="2787"/>
                  <a:pt x="133136" y="2715"/>
                  <a:pt x="131326" y="2715"/>
                </a:cubicBezTo>
                <a:cubicBezTo>
                  <a:pt x="130731" y="2667"/>
                  <a:pt x="130112" y="2656"/>
                  <a:pt x="129528" y="2572"/>
                </a:cubicBezTo>
                <a:cubicBezTo>
                  <a:pt x="129410" y="2555"/>
                  <a:pt x="129291" y="2547"/>
                  <a:pt x="129177" y="2547"/>
                </a:cubicBezTo>
                <a:cubicBezTo>
                  <a:pt x="128970" y="2547"/>
                  <a:pt x="128782" y="2574"/>
                  <a:pt x="128659" y="2620"/>
                </a:cubicBezTo>
                <a:cubicBezTo>
                  <a:pt x="128421" y="2703"/>
                  <a:pt x="128707" y="2763"/>
                  <a:pt x="129028" y="2810"/>
                </a:cubicBezTo>
                <a:cubicBezTo>
                  <a:pt x="129195" y="2834"/>
                  <a:pt x="129397" y="2882"/>
                  <a:pt x="129433" y="2906"/>
                </a:cubicBezTo>
                <a:cubicBezTo>
                  <a:pt x="129493" y="2965"/>
                  <a:pt x="129231" y="2977"/>
                  <a:pt x="129028" y="2977"/>
                </a:cubicBezTo>
                <a:cubicBezTo>
                  <a:pt x="128564" y="2965"/>
                  <a:pt x="128076" y="2941"/>
                  <a:pt x="127611" y="2929"/>
                </a:cubicBezTo>
                <a:lnTo>
                  <a:pt x="127052" y="2929"/>
                </a:lnTo>
                <a:cubicBezTo>
                  <a:pt x="127099" y="2953"/>
                  <a:pt x="127135" y="2977"/>
                  <a:pt x="127171" y="3013"/>
                </a:cubicBezTo>
                <a:cubicBezTo>
                  <a:pt x="127981" y="3108"/>
                  <a:pt x="128826" y="3168"/>
                  <a:pt x="129683" y="3203"/>
                </a:cubicBezTo>
                <a:cubicBezTo>
                  <a:pt x="129969" y="3239"/>
                  <a:pt x="130302" y="3251"/>
                  <a:pt x="130445" y="3334"/>
                </a:cubicBezTo>
                <a:cubicBezTo>
                  <a:pt x="130183" y="3322"/>
                  <a:pt x="129921" y="3310"/>
                  <a:pt x="129659" y="3310"/>
                </a:cubicBezTo>
                <a:cubicBezTo>
                  <a:pt x="129243" y="3287"/>
                  <a:pt x="128814" y="3275"/>
                  <a:pt x="128397" y="3251"/>
                </a:cubicBezTo>
                <a:cubicBezTo>
                  <a:pt x="128278" y="3239"/>
                  <a:pt x="128147" y="3239"/>
                  <a:pt x="128016" y="3239"/>
                </a:cubicBezTo>
                <a:cubicBezTo>
                  <a:pt x="127742" y="3227"/>
                  <a:pt x="127457" y="3215"/>
                  <a:pt x="127171" y="3203"/>
                </a:cubicBezTo>
                <a:cubicBezTo>
                  <a:pt x="126778" y="3179"/>
                  <a:pt x="126373" y="3168"/>
                  <a:pt x="125968" y="3144"/>
                </a:cubicBezTo>
                <a:cubicBezTo>
                  <a:pt x="125861" y="3132"/>
                  <a:pt x="125742" y="3120"/>
                  <a:pt x="125623" y="3108"/>
                </a:cubicBezTo>
                <a:cubicBezTo>
                  <a:pt x="125861" y="3060"/>
                  <a:pt x="126111" y="3013"/>
                  <a:pt x="126361" y="2965"/>
                </a:cubicBezTo>
                <a:cubicBezTo>
                  <a:pt x="126337" y="2906"/>
                  <a:pt x="126206" y="2870"/>
                  <a:pt x="125980" y="2858"/>
                </a:cubicBezTo>
                <a:cubicBezTo>
                  <a:pt x="125837" y="2846"/>
                  <a:pt x="125695" y="2846"/>
                  <a:pt x="125552" y="2834"/>
                </a:cubicBezTo>
                <a:cubicBezTo>
                  <a:pt x="125171" y="2810"/>
                  <a:pt x="124778" y="2798"/>
                  <a:pt x="124385" y="2775"/>
                </a:cubicBezTo>
                <a:cubicBezTo>
                  <a:pt x="124290" y="2656"/>
                  <a:pt x="124099" y="2548"/>
                  <a:pt x="123575" y="2489"/>
                </a:cubicBezTo>
                <a:cubicBezTo>
                  <a:pt x="123325" y="2453"/>
                  <a:pt x="123039" y="2441"/>
                  <a:pt x="122777" y="2429"/>
                </a:cubicBezTo>
                <a:cubicBezTo>
                  <a:pt x="122027" y="2394"/>
                  <a:pt x="121277" y="2370"/>
                  <a:pt x="120527" y="2322"/>
                </a:cubicBezTo>
                <a:cubicBezTo>
                  <a:pt x="119741" y="2275"/>
                  <a:pt x="118944" y="2286"/>
                  <a:pt x="118170" y="2132"/>
                </a:cubicBezTo>
                <a:cubicBezTo>
                  <a:pt x="117586" y="2025"/>
                  <a:pt x="116753" y="2013"/>
                  <a:pt x="116039" y="1953"/>
                </a:cubicBezTo>
                <a:cubicBezTo>
                  <a:pt x="114808" y="1858"/>
                  <a:pt x="113530" y="1782"/>
                  <a:pt x="112280" y="1782"/>
                </a:cubicBezTo>
                <a:cubicBezTo>
                  <a:pt x="112116" y="1782"/>
                  <a:pt x="111952" y="1784"/>
                  <a:pt x="111788" y="1786"/>
                </a:cubicBezTo>
                <a:cubicBezTo>
                  <a:pt x="111655" y="1789"/>
                  <a:pt x="111523" y="1790"/>
                  <a:pt x="111391" y="1790"/>
                </a:cubicBezTo>
                <a:cubicBezTo>
                  <a:pt x="110780" y="1790"/>
                  <a:pt x="110181" y="1768"/>
                  <a:pt x="109573" y="1739"/>
                </a:cubicBezTo>
                <a:cubicBezTo>
                  <a:pt x="108276" y="1679"/>
                  <a:pt x="106954" y="1667"/>
                  <a:pt x="105704" y="1560"/>
                </a:cubicBezTo>
                <a:cubicBezTo>
                  <a:pt x="104394" y="1441"/>
                  <a:pt x="103144" y="1453"/>
                  <a:pt x="101882" y="1393"/>
                </a:cubicBezTo>
                <a:cubicBezTo>
                  <a:pt x="99703" y="1298"/>
                  <a:pt x="97524" y="1215"/>
                  <a:pt x="95345" y="1108"/>
                </a:cubicBezTo>
                <a:cubicBezTo>
                  <a:pt x="94822" y="1084"/>
                  <a:pt x="94214" y="1096"/>
                  <a:pt x="93786" y="977"/>
                </a:cubicBezTo>
                <a:cubicBezTo>
                  <a:pt x="93537" y="918"/>
                  <a:pt x="93327" y="891"/>
                  <a:pt x="93116" y="891"/>
                </a:cubicBezTo>
                <a:cubicBezTo>
                  <a:pt x="92943" y="891"/>
                  <a:pt x="92769" y="909"/>
                  <a:pt x="92571" y="941"/>
                </a:cubicBezTo>
                <a:cubicBezTo>
                  <a:pt x="92452" y="961"/>
                  <a:pt x="92312" y="967"/>
                  <a:pt x="92163" y="967"/>
                </a:cubicBezTo>
                <a:cubicBezTo>
                  <a:pt x="91867" y="967"/>
                  <a:pt x="91531" y="942"/>
                  <a:pt x="91227" y="942"/>
                </a:cubicBezTo>
                <a:cubicBezTo>
                  <a:pt x="91028" y="942"/>
                  <a:pt x="90842" y="953"/>
                  <a:pt x="90690" y="989"/>
                </a:cubicBezTo>
                <a:cubicBezTo>
                  <a:pt x="90023" y="965"/>
                  <a:pt x="89357" y="941"/>
                  <a:pt x="88702" y="917"/>
                </a:cubicBezTo>
                <a:cubicBezTo>
                  <a:pt x="88595" y="941"/>
                  <a:pt x="88571" y="965"/>
                  <a:pt x="88607" y="1001"/>
                </a:cubicBezTo>
                <a:cubicBezTo>
                  <a:pt x="86035" y="917"/>
                  <a:pt x="83463" y="846"/>
                  <a:pt x="80903" y="762"/>
                </a:cubicBezTo>
                <a:cubicBezTo>
                  <a:pt x="80772" y="794"/>
                  <a:pt x="80639" y="806"/>
                  <a:pt x="80504" y="806"/>
                </a:cubicBezTo>
                <a:cubicBezTo>
                  <a:pt x="80234" y="806"/>
                  <a:pt x="79959" y="759"/>
                  <a:pt x="79689" y="727"/>
                </a:cubicBezTo>
                <a:cubicBezTo>
                  <a:pt x="79510" y="739"/>
                  <a:pt x="79332" y="762"/>
                  <a:pt x="79141" y="762"/>
                </a:cubicBezTo>
                <a:cubicBezTo>
                  <a:pt x="77403" y="739"/>
                  <a:pt x="75664" y="703"/>
                  <a:pt x="73902" y="643"/>
                </a:cubicBezTo>
                <a:cubicBezTo>
                  <a:pt x="72628" y="608"/>
                  <a:pt x="71366" y="584"/>
                  <a:pt x="70104" y="489"/>
                </a:cubicBezTo>
                <a:cubicBezTo>
                  <a:pt x="68473" y="370"/>
                  <a:pt x="66878" y="346"/>
                  <a:pt x="65270" y="346"/>
                </a:cubicBezTo>
                <a:cubicBezTo>
                  <a:pt x="64750" y="309"/>
                  <a:pt x="64229" y="279"/>
                  <a:pt x="63720" y="279"/>
                </a:cubicBezTo>
                <a:cubicBezTo>
                  <a:pt x="63577" y="279"/>
                  <a:pt x="63435" y="281"/>
                  <a:pt x="63294" y="286"/>
                </a:cubicBezTo>
                <a:cubicBezTo>
                  <a:pt x="63123" y="293"/>
                  <a:pt x="62951" y="296"/>
                  <a:pt x="62778" y="296"/>
                </a:cubicBezTo>
                <a:cubicBezTo>
                  <a:pt x="62362" y="296"/>
                  <a:pt x="61941" y="279"/>
                  <a:pt x="61520" y="262"/>
                </a:cubicBezTo>
                <a:cubicBezTo>
                  <a:pt x="60814" y="236"/>
                  <a:pt x="60116" y="202"/>
                  <a:pt x="59429" y="202"/>
                </a:cubicBezTo>
                <a:cubicBezTo>
                  <a:pt x="59200" y="202"/>
                  <a:pt x="58972" y="206"/>
                  <a:pt x="58746" y="215"/>
                </a:cubicBezTo>
                <a:cubicBezTo>
                  <a:pt x="58711" y="216"/>
                  <a:pt x="58677" y="217"/>
                  <a:pt x="58643" y="217"/>
                </a:cubicBezTo>
                <a:cubicBezTo>
                  <a:pt x="58347" y="217"/>
                  <a:pt x="58067" y="172"/>
                  <a:pt x="57865" y="108"/>
                </a:cubicBezTo>
                <a:cubicBezTo>
                  <a:pt x="56353" y="0"/>
                  <a:pt x="54900" y="84"/>
                  <a:pt x="53388" y="12"/>
                </a:cubicBezTo>
                <a:cubicBezTo>
                  <a:pt x="53344" y="32"/>
                  <a:pt x="53257" y="38"/>
                  <a:pt x="53149" y="38"/>
                </a:cubicBezTo>
                <a:cubicBezTo>
                  <a:pt x="52929" y="38"/>
                  <a:pt x="52620" y="11"/>
                  <a:pt x="52403" y="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rot="1290018">
            <a:off x="2869751" y="4327989"/>
            <a:ext cx="3053349" cy="1671122"/>
          </a:xfrm>
          <a:custGeom>
            <a:rect b="b" l="l" r="r" t="t"/>
            <a:pathLst>
              <a:path extrusionOk="0" h="66846" w="122136">
                <a:moveTo>
                  <a:pt x="102252" y="2301"/>
                </a:moveTo>
                <a:cubicBezTo>
                  <a:pt x="102251" y="2302"/>
                  <a:pt x="102240" y="2313"/>
                  <a:pt x="102240" y="2313"/>
                </a:cubicBezTo>
                <a:cubicBezTo>
                  <a:pt x="102240" y="2325"/>
                  <a:pt x="102240" y="2325"/>
                  <a:pt x="102228" y="2325"/>
                </a:cubicBezTo>
                <a:lnTo>
                  <a:pt x="102216" y="2325"/>
                </a:lnTo>
                <a:cubicBezTo>
                  <a:pt x="102228" y="2313"/>
                  <a:pt x="102240" y="2313"/>
                  <a:pt x="102252" y="2301"/>
                </a:cubicBezTo>
                <a:close/>
                <a:moveTo>
                  <a:pt x="101883" y="6397"/>
                </a:moveTo>
                <a:lnTo>
                  <a:pt x="101883" y="6397"/>
                </a:lnTo>
                <a:cubicBezTo>
                  <a:pt x="101883" y="6397"/>
                  <a:pt x="101895" y="6409"/>
                  <a:pt x="101895" y="6409"/>
                </a:cubicBezTo>
                <a:cubicBezTo>
                  <a:pt x="101895" y="6409"/>
                  <a:pt x="101895" y="6421"/>
                  <a:pt x="101895" y="6421"/>
                </a:cubicBezTo>
                <a:cubicBezTo>
                  <a:pt x="101883" y="6409"/>
                  <a:pt x="101883" y="6397"/>
                  <a:pt x="101883" y="6397"/>
                </a:cubicBezTo>
                <a:close/>
                <a:moveTo>
                  <a:pt x="104050" y="6600"/>
                </a:moveTo>
                <a:cubicBezTo>
                  <a:pt x="104050" y="6612"/>
                  <a:pt x="104050" y="6623"/>
                  <a:pt x="104038" y="6635"/>
                </a:cubicBezTo>
                <a:cubicBezTo>
                  <a:pt x="104038" y="6623"/>
                  <a:pt x="104026" y="6623"/>
                  <a:pt x="104014" y="6612"/>
                </a:cubicBezTo>
                <a:cubicBezTo>
                  <a:pt x="104026" y="6612"/>
                  <a:pt x="104038" y="6600"/>
                  <a:pt x="104050" y="6600"/>
                </a:cubicBezTo>
                <a:close/>
                <a:moveTo>
                  <a:pt x="99097" y="6862"/>
                </a:moveTo>
                <a:cubicBezTo>
                  <a:pt x="99097" y="6885"/>
                  <a:pt x="99109" y="6909"/>
                  <a:pt x="99109" y="6933"/>
                </a:cubicBezTo>
                <a:cubicBezTo>
                  <a:pt x="99073" y="6945"/>
                  <a:pt x="99025" y="6957"/>
                  <a:pt x="98990" y="6969"/>
                </a:cubicBezTo>
                <a:cubicBezTo>
                  <a:pt x="99025" y="6933"/>
                  <a:pt x="99061" y="6897"/>
                  <a:pt x="99097" y="6862"/>
                </a:cubicBezTo>
                <a:close/>
                <a:moveTo>
                  <a:pt x="102966" y="7766"/>
                </a:moveTo>
                <a:cubicBezTo>
                  <a:pt x="102966" y="7778"/>
                  <a:pt x="102966" y="7778"/>
                  <a:pt x="102966" y="7778"/>
                </a:cubicBezTo>
                <a:cubicBezTo>
                  <a:pt x="102966" y="7778"/>
                  <a:pt x="102954" y="7790"/>
                  <a:pt x="102954" y="7790"/>
                </a:cubicBezTo>
                <a:lnTo>
                  <a:pt x="102966" y="7766"/>
                </a:lnTo>
                <a:close/>
                <a:moveTo>
                  <a:pt x="97608" y="7862"/>
                </a:moveTo>
                <a:cubicBezTo>
                  <a:pt x="97608" y="7874"/>
                  <a:pt x="97596" y="7874"/>
                  <a:pt x="97596" y="7885"/>
                </a:cubicBezTo>
                <a:cubicBezTo>
                  <a:pt x="97596" y="7885"/>
                  <a:pt x="97596" y="7874"/>
                  <a:pt x="97585" y="7874"/>
                </a:cubicBezTo>
                <a:cubicBezTo>
                  <a:pt x="97596" y="7874"/>
                  <a:pt x="97608" y="7862"/>
                  <a:pt x="97608" y="7862"/>
                </a:cubicBezTo>
                <a:close/>
                <a:moveTo>
                  <a:pt x="113944" y="8374"/>
                </a:moveTo>
                <a:cubicBezTo>
                  <a:pt x="113956" y="8409"/>
                  <a:pt x="113956" y="8445"/>
                  <a:pt x="113956" y="8469"/>
                </a:cubicBezTo>
                <a:cubicBezTo>
                  <a:pt x="113991" y="8481"/>
                  <a:pt x="114027" y="8481"/>
                  <a:pt x="114051" y="8493"/>
                </a:cubicBezTo>
                <a:cubicBezTo>
                  <a:pt x="113956" y="8517"/>
                  <a:pt x="113860" y="8540"/>
                  <a:pt x="113765" y="8552"/>
                </a:cubicBezTo>
                <a:cubicBezTo>
                  <a:pt x="113825" y="8528"/>
                  <a:pt x="113884" y="8481"/>
                  <a:pt x="113920" y="8409"/>
                </a:cubicBezTo>
                <a:lnTo>
                  <a:pt x="113944" y="8374"/>
                </a:lnTo>
                <a:close/>
                <a:moveTo>
                  <a:pt x="108872" y="8612"/>
                </a:moveTo>
                <a:lnTo>
                  <a:pt x="108872" y="8624"/>
                </a:lnTo>
                <a:cubicBezTo>
                  <a:pt x="108860" y="8612"/>
                  <a:pt x="108860" y="8612"/>
                  <a:pt x="108848" y="8612"/>
                </a:cubicBezTo>
                <a:close/>
                <a:moveTo>
                  <a:pt x="113670" y="8588"/>
                </a:moveTo>
                <a:lnTo>
                  <a:pt x="113670" y="8588"/>
                </a:lnTo>
                <a:cubicBezTo>
                  <a:pt x="113610" y="8636"/>
                  <a:pt x="113563" y="8683"/>
                  <a:pt x="113539" y="8731"/>
                </a:cubicBezTo>
                <a:cubicBezTo>
                  <a:pt x="113515" y="8695"/>
                  <a:pt x="113503" y="8647"/>
                  <a:pt x="113503" y="8600"/>
                </a:cubicBezTo>
                <a:cubicBezTo>
                  <a:pt x="113563" y="8600"/>
                  <a:pt x="113622" y="8600"/>
                  <a:pt x="113670" y="8588"/>
                </a:cubicBezTo>
                <a:close/>
                <a:moveTo>
                  <a:pt x="108931" y="9648"/>
                </a:moveTo>
                <a:cubicBezTo>
                  <a:pt x="108919" y="9660"/>
                  <a:pt x="108907" y="9683"/>
                  <a:pt x="108896" y="9707"/>
                </a:cubicBezTo>
                <a:cubicBezTo>
                  <a:pt x="108884" y="9695"/>
                  <a:pt x="108860" y="9683"/>
                  <a:pt x="108848" y="9671"/>
                </a:cubicBezTo>
                <a:cubicBezTo>
                  <a:pt x="108872" y="9660"/>
                  <a:pt x="108907" y="9648"/>
                  <a:pt x="108931" y="9648"/>
                </a:cubicBezTo>
                <a:close/>
                <a:moveTo>
                  <a:pt x="92300" y="10238"/>
                </a:moveTo>
                <a:cubicBezTo>
                  <a:pt x="92312" y="10238"/>
                  <a:pt x="92323" y="10239"/>
                  <a:pt x="92334" y="10243"/>
                </a:cubicBezTo>
                <a:cubicBezTo>
                  <a:pt x="92334" y="10267"/>
                  <a:pt x="92334" y="10291"/>
                  <a:pt x="92334" y="10314"/>
                </a:cubicBezTo>
                <a:cubicBezTo>
                  <a:pt x="92286" y="10291"/>
                  <a:pt x="92239" y="10279"/>
                  <a:pt x="92203" y="10255"/>
                </a:cubicBezTo>
                <a:cubicBezTo>
                  <a:pt x="92237" y="10246"/>
                  <a:pt x="92270" y="10238"/>
                  <a:pt x="92300" y="10238"/>
                </a:cubicBezTo>
                <a:close/>
                <a:moveTo>
                  <a:pt x="97418" y="11041"/>
                </a:moveTo>
                <a:cubicBezTo>
                  <a:pt x="97418" y="11053"/>
                  <a:pt x="97418" y="11064"/>
                  <a:pt x="97418" y="11076"/>
                </a:cubicBezTo>
                <a:cubicBezTo>
                  <a:pt x="97406" y="11088"/>
                  <a:pt x="97382" y="11088"/>
                  <a:pt x="97358" y="11088"/>
                </a:cubicBezTo>
                <a:cubicBezTo>
                  <a:pt x="97382" y="11076"/>
                  <a:pt x="97394" y="11064"/>
                  <a:pt x="97418" y="11041"/>
                </a:cubicBezTo>
                <a:close/>
                <a:moveTo>
                  <a:pt x="107133" y="11707"/>
                </a:moveTo>
                <a:cubicBezTo>
                  <a:pt x="107133" y="11719"/>
                  <a:pt x="107133" y="11719"/>
                  <a:pt x="107133" y="11719"/>
                </a:cubicBezTo>
                <a:lnTo>
                  <a:pt x="107121" y="11719"/>
                </a:lnTo>
                <a:cubicBezTo>
                  <a:pt x="107121" y="11719"/>
                  <a:pt x="107133" y="11707"/>
                  <a:pt x="107133" y="11707"/>
                </a:cubicBezTo>
                <a:close/>
                <a:moveTo>
                  <a:pt x="97513" y="12315"/>
                </a:moveTo>
                <a:cubicBezTo>
                  <a:pt x="97513" y="12327"/>
                  <a:pt x="97525" y="12327"/>
                  <a:pt x="97537" y="12327"/>
                </a:cubicBezTo>
                <a:cubicBezTo>
                  <a:pt x="97525" y="12327"/>
                  <a:pt x="97513" y="12327"/>
                  <a:pt x="97501" y="12338"/>
                </a:cubicBezTo>
                <a:lnTo>
                  <a:pt x="97513" y="12315"/>
                </a:lnTo>
                <a:close/>
                <a:moveTo>
                  <a:pt x="115754" y="12673"/>
                </a:moveTo>
                <a:cubicBezTo>
                  <a:pt x="115754" y="12684"/>
                  <a:pt x="115753" y="12696"/>
                  <a:pt x="115742" y="12696"/>
                </a:cubicBezTo>
                <a:cubicBezTo>
                  <a:pt x="115742" y="12696"/>
                  <a:pt x="115742" y="12696"/>
                  <a:pt x="115742" y="12684"/>
                </a:cubicBezTo>
                <a:cubicBezTo>
                  <a:pt x="115753" y="12684"/>
                  <a:pt x="115754" y="12684"/>
                  <a:pt x="115754" y="12673"/>
                </a:cubicBezTo>
                <a:close/>
                <a:moveTo>
                  <a:pt x="115742" y="12684"/>
                </a:moveTo>
                <a:lnTo>
                  <a:pt x="115718" y="12719"/>
                </a:lnTo>
                <a:cubicBezTo>
                  <a:pt x="115718" y="12708"/>
                  <a:pt x="115730" y="12696"/>
                  <a:pt x="115742" y="12684"/>
                </a:cubicBezTo>
                <a:close/>
                <a:moveTo>
                  <a:pt x="99382" y="12755"/>
                </a:moveTo>
                <a:cubicBezTo>
                  <a:pt x="99382" y="12755"/>
                  <a:pt x="99382" y="12767"/>
                  <a:pt x="99394" y="12767"/>
                </a:cubicBezTo>
                <a:cubicBezTo>
                  <a:pt x="99394" y="12767"/>
                  <a:pt x="99382" y="12779"/>
                  <a:pt x="99382" y="12779"/>
                </a:cubicBezTo>
                <a:lnTo>
                  <a:pt x="99382" y="12755"/>
                </a:lnTo>
                <a:close/>
                <a:moveTo>
                  <a:pt x="95406" y="13434"/>
                </a:moveTo>
                <a:cubicBezTo>
                  <a:pt x="95418" y="13434"/>
                  <a:pt x="95418" y="13434"/>
                  <a:pt x="95430" y="13446"/>
                </a:cubicBezTo>
                <a:lnTo>
                  <a:pt x="95406" y="13458"/>
                </a:lnTo>
                <a:cubicBezTo>
                  <a:pt x="95406" y="13446"/>
                  <a:pt x="95406" y="13446"/>
                  <a:pt x="95406" y="13434"/>
                </a:cubicBezTo>
                <a:close/>
                <a:moveTo>
                  <a:pt x="99478" y="13755"/>
                </a:moveTo>
                <a:cubicBezTo>
                  <a:pt x="99490" y="13767"/>
                  <a:pt x="99490" y="13791"/>
                  <a:pt x="99501" y="13803"/>
                </a:cubicBezTo>
                <a:cubicBezTo>
                  <a:pt x="99490" y="13803"/>
                  <a:pt x="99466" y="13815"/>
                  <a:pt x="99454" y="13815"/>
                </a:cubicBezTo>
                <a:cubicBezTo>
                  <a:pt x="99466" y="13791"/>
                  <a:pt x="99466" y="13779"/>
                  <a:pt x="99478" y="13755"/>
                </a:cubicBezTo>
                <a:close/>
                <a:moveTo>
                  <a:pt x="90048" y="14993"/>
                </a:moveTo>
                <a:cubicBezTo>
                  <a:pt x="90048" y="14993"/>
                  <a:pt x="90048" y="15005"/>
                  <a:pt x="90048" y="15005"/>
                </a:cubicBezTo>
                <a:lnTo>
                  <a:pt x="90036" y="14993"/>
                </a:lnTo>
                <a:close/>
                <a:moveTo>
                  <a:pt x="90048" y="15005"/>
                </a:moveTo>
                <a:lnTo>
                  <a:pt x="90048" y="15005"/>
                </a:lnTo>
                <a:cubicBezTo>
                  <a:pt x="90036" y="15029"/>
                  <a:pt x="90012" y="15065"/>
                  <a:pt x="90000" y="15089"/>
                </a:cubicBezTo>
                <a:cubicBezTo>
                  <a:pt x="90000" y="15065"/>
                  <a:pt x="90000" y="15041"/>
                  <a:pt x="89988" y="15029"/>
                </a:cubicBezTo>
                <a:cubicBezTo>
                  <a:pt x="90012" y="15017"/>
                  <a:pt x="90024" y="15017"/>
                  <a:pt x="90048" y="15005"/>
                </a:cubicBezTo>
                <a:close/>
                <a:moveTo>
                  <a:pt x="117349" y="15136"/>
                </a:moveTo>
                <a:cubicBezTo>
                  <a:pt x="117301" y="15172"/>
                  <a:pt x="117254" y="15208"/>
                  <a:pt x="117194" y="15244"/>
                </a:cubicBezTo>
                <a:cubicBezTo>
                  <a:pt x="117230" y="15196"/>
                  <a:pt x="117278" y="15160"/>
                  <a:pt x="117325" y="15136"/>
                </a:cubicBezTo>
                <a:close/>
                <a:moveTo>
                  <a:pt x="101228" y="15386"/>
                </a:moveTo>
                <a:lnTo>
                  <a:pt x="101228" y="15398"/>
                </a:lnTo>
                <a:lnTo>
                  <a:pt x="101216" y="15398"/>
                </a:lnTo>
                <a:cubicBezTo>
                  <a:pt x="101228" y="15398"/>
                  <a:pt x="101228" y="15398"/>
                  <a:pt x="101228" y="15386"/>
                </a:cubicBezTo>
                <a:close/>
                <a:moveTo>
                  <a:pt x="87750" y="15553"/>
                </a:moveTo>
                <a:cubicBezTo>
                  <a:pt x="87762" y="15565"/>
                  <a:pt x="87774" y="15577"/>
                  <a:pt x="87786" y="15589"/>
                </a:cubicBezTo>
                <a:cubicBezTo>
                  <a:pt x="87774" y="15577"/>
                  <a:pt x="87762" y="15565"/>
                  <a:pt x="87738" y="15553"/>
                </a:cubicBezTo>
                <a:close/>
                <a:moveTo>
                  <a:pt x="81344" y="16184"/>
                </a:moveTo>
                <a:lnTo>
                  <a:pt x="81344" y="16184"/>
                </a:lnTo>
                <a:cubicBezTo>
                  <a:pt x="81333" y="16196"/>
                  <a:pt x="81333" y="16208"/>
                  <a:pt x="81321" y="16220"/>
                </a:cubicBezTo>
                <a:cubicBezTo>
                  <a:pt x="81321" y="16220"/>
                  <a:pt x="81321" y="16208"/>
                  <a:pt x="81321" y="16196"/>
                </a:cubicBezTo>
                <a:cubicBezTo>
                  <a:pt x="81321" y="16196"/>
                  <a:pt x="81333" y="16196"/>
                  <a:pt x="81344" y="16184"/>
                </a:cubicBezTo>
                <a:close/>
                <a:moveTo>
                  <a:pt x="113575" y="17339"/>
                </a:moveTo>
                <a:lnTo>
                  <a:pt x="113575" y="17422"/>
                </a:lnTo>
                <a:lnTo>
                  <a:pt x="113551" y="17422"/>
                </a:lnTo>
                <a:cubicBezTo>
                  <a:pt x="113563" y="17399"/>
                  <a:pt x="113563" y="17363"/>
                  <a:pt x="113575" y="17339"/>
                </a:cubicBezTo>
                <a:close/>
                <a:moveTo>
                  <a:pt x="84512" y="17649"/>
                </a:moveTo>
                <a:cubicBezTo>
                  <a:pt x="84512" y="17660"/>
                  <a:pt x="84512" y="17660"/>
                  <a:pt x="84512" y="17660"/>
                </a:cubicBezTo>
                <a:cubicBezTo>
                  <a:pt x="84512" y="17660"/>
                  <a:pt x="84512" y="17660"/>
                  <a:pt x="84512" y="17660"/>
                </a:cubicBezTo>
                <a:lnTo>
                  <a:pt x="84512" y="17660"/>
                </a:lnTo>
                <a:cubicBezTo>
                  <a:pt x="84500" y="17660"/>
                  <a:pt x="84500" y="17672"/>
                  <a:pt x="84488" y="17672"/>
                </a:cubicBezTo>
                <a:cubicBezTo>
                  <a:pt x="84500" y="17660"/>
                  <a:pt x="84500" y="17660"/>
                  <a:pt x="84512" y="17649"/>
                </a:cubicBezTo>
                <a:close/>
                <a:moveTo>
                  <a:pt x="84512" y="17660"/>
                </a:moveTo>
                <a:lnTo>
                  <a:pt x="84512" y="17660"/>
                </a:lnTo>
                <a:cubicBezTo>
                  <a:pt x="84511" y="17661"/>
                  <a:pt x="84500" y="17673"/>
                  <a:pt x="84500" y="17684"/>
                </a:cubicBezTo>
                <a:cubicBezTo>
                  <a:pt x="84500" y="17672"/>
                  <a:pt x="84500" y="17672"/>
                  <a:pt x="84512" y="17660"/>
                </a:cubicBezTo>
                <a:close/>
                <a:moveTo>
                  <a:pt x="70784" y="20482"/>
                </a:moveTo>
                <a:cubicBezTo>
                  <a:pt x="70784" y="20530"/>
                  <a:pt x="70760" y="20566"/>
                  <a:pt x="70724" y="20613"/>
                </a:cubicBezTo>
                <a:cubicBezTo>
                  <a:pt x="70748" y="20566"/>
                  <a:pt x="70760" y="20530"/>
                  <a:pt x="70760" y="20494"/>
                </a:cubicBezTo>
                <a:lnTo>
                  <a:pt x="70784" y="20482"/>
                </a:lnTo>
                <a:close/>
                <a:moveTo>
                  <a:pt x="64366" y="20744"/>
                </a:moveTo>
                <a:cubicBezTo>
                  <a:pt x="64354" y="20780"/>
                  <a:pt x="64354" y="20804"/>
                  <a:pt x="64354" y="20828"/>
                </a:cubicBezTo>
                <a:cubicBezTo>
                  <a:pt x="64319" y="20828"/>
                  <a:pt x="64283" y="20828"/>
                  <a:pt x="64247" y="20816"/>
                </a:cubicBezTo>
                <a:cubicBezTo>
                  <a:pt x="64295" y="20804"/>
                  <a:pt x="64330" y="20780"/>
                  <a:pt x="64366" y="20744"/>
                </a:cubicBezTo>
                <a:close/>
                <a:moveTo>
                  <a:pt x="70641" y="20697"/>
                </a:moveTo>
                <a:lnTo>
                  <a:pt x="70641" y="20697"/>
                </a:lnTo>
                <a:cubicBezTo>
                  <a:pt x="70605" y="20732"/>
                  <a:pt x="70581" y="20780"/>
                  <a:pt x="70581" y="20816"/>
                </a:cubicBezTo>
                <a:cubicBezTo>
                  <a:pt x="70534" y="20851"/>
                  <a:pt x="70474" y="20875"/>
                  <a:pt x="70415" y="20899"/>
                </a:cubicBezTo>
                <a:cubicBezTo>
                  <a:pt x="70510" y="20816"/>
                  <a:pt x="70581" y="20756"/>
                  <a:pt x="70641" y="20697"/>
                </a:cubicBezTo>
                <a:close/>
                <a:moveTo>
                  <a:pt x="106538" y="22292"/>
                </a:moveTo>
                <a:cubicBezTo>
                  <a:pt x="106550" y="22304"/>
                  <a:pt x="106574" y="22304"/>
                  <a:pt x="106586" y="22316"/>
                </a:cubicBezTo>
                <a:cubicBezTo>
                  <a:pt x="106562" y="22316"/>
                  <a:pt x="106538" y="22328"/>
                  <a:pt x="106514" y="22340"/>
                </a:cubicBezTo>
                <a:cubicBezTo>
                  <a:pt x="106514" y="22316"/>
                  <a:pt x="106526" y="22304"/>
                  <a:pt x="106538" y="22292"/>
                </a:cubicBezTo>
                <a:close/>
                <a:moveTo>
                  <a:pt x="60806" y="23328"/>
                </a:moveTo>
                <a:cubicBezTo>
                  <a:pt x="60806" y="23328"/>
                  <a:pt x="60794" y="23340"/>
                  <a:pt x="60794" y="23340"/>
                </a:cubicBezTo>
                <a:lnTo>
                  <a:pt x="60782" y="23340"/>
                </a:lnTo>
                <a:cubicBezTo>
                  <a:pt x="60782" y="23340"/>
                  <a:pt x="60794" y="23328"/>
                  <a:pt x="60806" y="23328"/>
                </a:cubicBezTo>
                <a:close/>
                <a:moveTo>
                  <a:pt x="60913" y="23364"/>
                </a:moveTo>
                <a:lnTo>
                  <a:pt x="60913" y="23364"/>
                </a:lnTo>
                <a:cubicBezTo>
                  <a:pt x="60961" y="23375"/>
                  <a:pt x="60997" y="23411"/>
                  <a:pt x="61020" y="23435"/>
                </a:cubicBezTo>
                <a:cubicBezTo>
                  <a:pt x="60985" y="23423"/>
                  <a:pt x="60949" y="23387"/>
                  <a:pt x="60913" y="23364"/>
                </a:cubicBezTo>
                <a:close/>
                <a:moveTo>
                  <a:pt x="117289" y="23745"/>
                </a:moveTo>
                <a:lnTo>
                  <a:pt x="117289" y="23745"/>
                </a:lnTo>
                <a:cubicBezTo>
                  <a:pt x="117278" y="23768"/>
                  <a:pt x="117266" y="23792"/>
                  <a:pt x="117254" y="23804"/>
                </a:cubicBezTo>
                <a:cubicBezTo>
                  <a:pt x="117254" y="23792"/>
                  <a:pt x="117254" y="23780"/>
                  <a:pt x="117242" y="23756"/>
                </a:cubicBezTo>
                <a:cubicBezTo>
                  <a:pt x="117254" y="23756"/>
                  <a:pt x="117266" y="23756"/>
                  <a:pt x="117289" y="23745"/>
                </a:cubicBezTo>
                <a:close/>
                <a:moveTo>
                  <a:pt x="93477" y="24411"/>
                </a:moveTo>
                <a:cubicBezTo>
                  <a:pt x="93453" y="24411"/>
                  <a:pt x="93441" y="24423"/>
                  <a:pt x="93417" y="24435"/>
                </a:cubicBezTo>
                <a:cubicBezTo>
                  <a:pt x="93368" y="24457"/>
                  <a:pt x="93318" y="24467"/>
                  <a:pt x="93270" y="24467"/>
                </a:cubicBezTo>
                <a:cubicBezTo>
                  <a:pt x="93216" y="24467"/>
                  <a:pt x="93164" y="24454"/>
                  <a:pt x="93120" y="24435"/>
                </a:cubicBezTo>
                <a:cubicBezTo>
                  <a:pt x="93239" y="24423"/>
                  <a:pt x="93358" y="24411"/>
                  <a:pt x="93477" y="24411"/>
                </a:cubicBezTo>
                <a:close/>
                <a:moveTo>
                  <a:pt x="88619" y="24554"/>
                </a:moveTo>
                <a:lnTo>
                  <a:pt x="88583" y="24590"/>
                </a:lnTo>
                <a:cubicBezTo>
                  <a:pt x="88583" y="24590"/>
                  <a:pt x="88583" y="24578"/>
                  <a:pt x="88583" y="24566"/>
                </a:cubicBezTo>
                <a:cubicBezTo>
                  <a:pt x="88595" y="24566"/>
                  <a:pt x="88607" y="24566"/>
                  <a:pt x="88619" y="24554"/>
                </a:cubicBezTo>
                <a:close/>
                <a:moveTo>
                  <a:pt x="107812" y="24840"/>
                </a:moveTo>
                <a:lnTo>
                  <a:pt x="107812" y="24840"/>
                </a:lnTo>
                <a:cubicBezTo>
                  <a:pt x="107729" y="24923"/>
                  <a:pt x="107598" y="24959"/>
                  <a:pt x="107443" y="24983"/>
                </a:cubicBezTo>
                <a:cubicBezTo>
                  <a:pt x="107372" y="24983"/>
                  <a:pt x="107300" y="24995"/>
                  <a:pt x="107229" y="25019"/>
                </a:cubicBezTo>
                <a:cubicBezTo>
                  <a:pt x="107229" y="25019"/>
                  <a:pt x="107229" y="25007"/>
                  <a:pt x="107217" y="25007"/>
                </a:cubicBezTo>
                <a:cubicBezTo>
                  <a:pt x="107419" y="24959"/>
                  <a:pt x="107610" y="24899"/>
                  <a:pt x="107812" y="24840"/>
                </a:cubicBezTo>
                <a:close/>
                <a:moveTo>
                  <a:pt x="67140" y="25316"/>
                </a:moveTo>
                <a:cubicBezTo>
                  <a:pt x="67212" y="25352"/>
                  <a:pt x="67283" y="25388"/>
                  <a:pt x="67343" y="25411"/>
                </a:cubicBezTo>
                <a:cubicBezTo>
                  <a:pt x="67319" y="25423"/>
                  <a:pt x="67283" y="25435"/>
                  <a:pt x="67259" y="25447"/>
                </a:cubicBezTo>
                <a:cubicBezTo>
                  <a:pt x="67200" y="25400"/>
                  <a:pt x="67164" y="25352"/>
                  <a:pt x="67140" y="25316"/>
                </a:cubicBezTo>
                <a:close/>
                <a:moveTo>
                  <a:pt x="63187" y="26126"/>
                </a:moveTo>
                <a:cubicBezTo>
                  <a:pt x="63199" y="26138"/>
                  <a:pt x="63199" y="26138"/>
                  <a:pt x="63211" y="26150"/>
                </a:cubicBezTo>
                <a:lnTo>
                  <a:pt x="63176" y="26150"/>
                </a:lnTo>
                <a:cubicBezTo>
                  <a:pt x="63187" y="26150"/>
                  <a:pt x="63187" y="26138"/>
                  <a:pt x="63187" y="26126"/>
                </a:cubicBezTo>
                <a:close/>
                <a:moveTo>
                  <a:pt x="110384" y="26912"/>
                </a:moveTo>
                <a:cubicBezTo>
                  <a:pt x="110384" y="26924"/>
                  <a:pt x="110384" y="26924"/>
                  <a:pt x="110384" y="26935"/>
                </a:cubicBezTo>
                <a:cubicBezTo>
                  <a:pt x="110384" y="26924"/>
                  <a:pt x="110372" y="26924"/>
                  <a:pt x="110372" y="26912"/>
                </a:cubicBezTo>
                <a:close/>
                <a:moveTo>
                  <a:pt x="58854" y="27959"/>
                </a:moveTo>
                <a:cubicBezTo>
                  <a:pt x="58865" y="27971"/>
                  <a:pt x="58865" y="27971"/>
                  <a:pt x="58877" y="27983"/>
                </a:cubicBezTo>
                <a:cubicBezTo>
                  <a:pt x="58865" y="27983"/>
                  <a:pt x="58865" y="27983"/>
                  <a:pt x="58854" y="27995"/>
                </a:cubicBezTo>
                <a:lnTo>
                  <a:pt x="58854" y="27959"/>
                </a:lnTo>
                <a:close/>
                <a:moveTo>
                  <a:pt x="110955" y="28960"/>
                </a:moveTo>
                <a:cubicBezTo>
                  <a:pt x="110979" y="28971"/>
                  <a:pt x="111015" y="28995"/>
                  <a:pt x="111051" y="29007"/>
                </a:cubicBezTo>
                <a:cubicBezTo>
                  <a:pt x="111015" y="29019"/>
                  <a:pt x="110991" y="29043"/>
                  <a:pt x="110955" y="29055"/>
                </a:cubicBezTo>
                <a:cubicBezTo>
                  <a:pt x="110955" y="29031"/>
                  <a:pt x="110955" y="28995"/>
                  <a:pt x="110955" y="28960"/>
                </a:cubicBezTo>
                <a:close/>
                <a:moveTo>
                  <a:pt x="42911" y="29150"/>
                </a:moveTo>
                <a:lnTo>
                  <a:pt x="42911" y="29150"/>
                </a:lnTo>
                <a:cubicBezTo>
                  <a:pt x="42899" y="29174"/>
                  <a:pt x="42887" y="29198"/>
                  <a:pt x="42875" y="29198"/>
                </a:cubicBezTo>
                <a:cubicBezTo>
                  <a:pt x="42887" y="29186"/>
                  <a:pt x="42899" y="29174"/>
                  <a:pt x="42911" y="29150"/>
                </a:cubicBezTo>
                <a:close/>
                <a:moveTo>
                  <a:pt x="53293" y="29269"/>
                </a:moveTo>
                <a:cubicBezTo>
                  <a:pt x="53293" y="29305"/>
                  <a:pt x="53293" y="29352"/>
                  <a:pt x="53293" y="29400"/>
                </a:cubicBezTo>
                <a:cubicBezTo>
                  <a:pt x="53258" y="29412"/>
                  <a:pt x="53222" y="29424"/>
                  <a:pt x="53186" y="29436"/>
                </a:cubicBezTo>
                <a:cubicBezTo>
                  <a:pt x="53210" y="29364"/>
                  <a:pt x="53246" y="29317"/>
                  <a:pt x="53293" y="29269"/>
                </a:cubicBezTo>
                <a:close/>
                <a:moveTo>
                  <a:pt x="85809" y="29698"/>
                </a:moveTo>
                <a:cubicBezTo>
                  <a:pt x="85809" y="29698"/>
                  <a:pt x="85809" y="29710"/>
                  <a:pt x="85797" y="29710"/>
                </a:cubicBezTo>
                <a:cubicBezTo>
                  <a:pt x="85797" y="29698"/>
                  <a:pt x="85809" y="29698"/>
                  <a:pt x="85809" y="29698"/>
                </a:cubicBezTo>
                <a:close/>
                <a:moveTo>
                  <a:pt x="111872" y="30853"/>
                </a:moveTo>
                <a:cubicBezTo>
                  <a:pt x="111872" y="30859"/>
                  <a:pt x="111872" y="30862"/>
                  <a:pt x="111872" y="30864"/>
                </a:cubicBezTo>
                <a:lnTo>
                  <a:pt x="111860" y="30864"/>
                </a:lnTo>
                <a:cubicBezTo>
                  <a:pt x="111860" y="30864"/>
                  <a:pt x="111872" y="30853"/>
                  <a:pt x="111872" y="30853"/>
                </a:cubicBezTo>
                <a:close/>
                <a:moveTo>
                  <a:pt x="52948" y="30781"/>
                </a:moveTo>
                <a:cubicBezTo>
                  <a:pt x="53019" y="30805"/>
                  <a:pt x="53055" y="30853"/>
                  <a:pt x="53067" y="30900"/>
                </a:cubicBezTo>
                <a:cubicBezTo>
                  <a:pt x="53019" y="30876"/>
                  <a:pt x="52960" y="30841"/>
                  <a:pt x="52877" y="30805"/>
                </a:cubicBezTo>
                <a:cubicBezTo>
                  <a:pt x="52900" y="30793"/>
                  <a:pt x="52924" y="30793"/>
                  <a:pt x="52948" y="30781"/>
                </a:cubicBezTo>
                <a:close/>
                <a:moveTo>
                  <a:pt x="86809" y="31888"/>
                </a:moveTo>
                <a:cubicBezTo>
                  <a:pt x="86821" y="31936"/>
                  <a:pt x="86798" y="31996"/>
                  <a:pt x="86762" y="32055"/>
                </a:cubicBezTo>
                <a:cubicBezTo>
                  <a:pt x="86786" y="31996"/>
                  <a:pt x="86798" y="31936"/>
                  <a:pt x="86809" y="31888"/>
                </a:cubicBezTo>
                <a:close/>
                <a:moveTo>
                  <a:pt x="33410" y="33412"/>
                </a:moveTo>
                <a:cubicBezTo>
                  <a:pt x="33398" y="33412"/>
                  <a:pt x="33398" y="33424"/>
                  <a:pt x="33386" y="33424"/>
                </a:cubicBezTo>
                <a:cubicBezTo>
                  <a:pt x="33386" y="33424"/>
                  <a:pt x="33386" y="33424"/>
                  <a:pt x="33374" y="33412"/>
                </a:cubicBezTo>
                <a:close/>
                <a:moveTo>
                  <a:pt x="43745" y="33555"/>
                </a:moveTo>
                <a:cubicBezTo>
                  <a:pt x="43745" y="33567"/>
                  <a:pt x="43756" y="33579"/>
                  <a:pt x="43756" y="33591"/>
                </a:cubicBezTo>
                <a:lnTo>
                  <a:pt x="43709" y="33603"/>
                </a:lnTo>
                <a:cubicBezTo>
                  <a:pt x="43721" y="33591"/>
                  <a:pt x="43733" y="33567"/>
                  <a:pt x="43745" y="33555"/>
                </a:cubicBezTo>
                <a:close/>
                <a:moveTo>
                  <a:pt x="37410" y="33770"/>
                </a:moveTo>
                <a:cubicBezTo>
                  <a:pt x="37410" y="33782"/>
                  <a:pt x="37398" y="33793"/>
                  <a:pt x="37387" y="33805"/>
                </a:cubicBezTo>
                <a:cubicBezTo>
                  <a:pt x="37387" y="33793"/>
                  <a:pt x="37375" y="33793"/>
                  <a:pt x="37363" y="33793"/>
                </a:cubicBezTo>
                <a:cubicBezTo>
                  <a:pt x="37375" y="33782"/>
                  <a:pt x="37398" y="33782"/>
                  <a:pt x="37410" y="33770"/>
                </a:cubicBezTo>
                <a:close/>
                <a:moveTo>
                  <a:pt x="48305" y="33758"/>
                </a:moveTo>
                <a:lnTo>
                  <a:pt x="48305" y="33758"/>
                </a:lnTo>
                <a:cubicBezTo>
                  <a:pt x="48352" y="33805"/>
                  <a:pt x="48412" y="33841"/>
                  <a:pt x="48471" y="33901"/>
                </a:cubicBezTo>
                <a:cubicBezTo>
                  <a:pt x="48412" y="33889"/>
                  <a:pt x="48352" y="33853"/>
                  <a:pt x="48328" y="33817"/>
                </a:cubicBezTo>
                <a:cubicBezTo>
                  <a:pt x="48317" y="33793"/>
                  <a:pt x="48317" y="33782"/>
                  <a:pt x="48305" y="33758"/>
                </a:cubicBezTo>
                <a:close/>
                <a:moveTo>
                  <a:pt x="107955" y="33996"/>
                </a:moveTo>
                <a:cubicBezTo>
                  <a:pt x="107967" y="33996"/>
                  <a:pt x="107991" y="33996"/>
                  <a:pt x="108003" y="34008"/>
                </a:cubicBezTo>
                <a:cubicBezTo>
                  <a:pt x="107979" y="34020"/>
                  <a:pt x="107967" y="34020"/>
                  <a:pt x="107955" y="34020"/>
                </a:cubicBezTo>
                <a:cubicBezTo>
                  <a:pt x="107955" y="34008"/>
                  <a:pt x="107955" y="34008"/>
                  <a:pt x="107955" y="33996"/>
                </a:cubicBezTo>
                <a:close/>
                <a:moveTo>
                  <a:pt x="48721" y="34698"/>
                </a:moveTo>
                <a:cubicBezTo>
                  <a:pt x="48721" y="34698"/>
                  <a:pt x="48733" y="34698"/>
                  <a:pt x="48733" y="34710"/>
                </a:cubicBezTo>
                <a:lnTo>
                  <a:pt x="48709" y="34710"/>
                </a:lnTo>
                <a:cubicBezTo>
                  <a:pt x="48709" y="34698"/>
                  <a:pt x="48721" y="34698"/>
                  <a:pt x="48721" y="34698"/>
                </a:cubicBezTo>
                <a:close/>
                <a:moveTo>
                  <a:pt x="48424" y="35222"/>
                </a:moveTo>
                <a:cubicBezTo>
                  <a:pt x="48424" y="35234"/>
                  <a:pt x="48424" y="35246"/>
                  <a:pt x="48424" y="35258"/>
                </a:cubicBezTo>
                <a:cubicBezTo>
                  <a:pt x="48412" y="35258"/>
                  <a:pt x="48400" y="35246"/>
                  <a:pt x="48388" y="35246"/>
                </a:cubicBezTo>
                <a:cubicBezTo>
                  <a:pt x="48400" y="35234"/>
                  <a:pt x="48412" y="35222"/>
                  <a:pt x="48424" y="35222"/>
                </a:cubicBezTo>
                <a:close/>
                <a:moveTo>
                  <a:pt x="30600" y="33686"/>
                </a:moveTo>
                <a:cubicBezTo>
                  <a:pt x="30791" y="33722"/>
                  <a:pt x="31124" y="33686"/>
                  <a:pt x="30707" y="34020"/>
                </a:cubicBezTo>
                <a:cubicBezTo>
                  <a:pt x="30671" y="34055"/>
                  <a:pt x="30660" y="34091"/>
                  <a:pt x="30636" y="34115"/>
                </a:cubicBezTo>
                <a:cubicBezTo>
                  <a:pt x="30267" y="34210"/>
                  <a:pt x="29898" y="34293"/>
                  <a:pt x="29624" y="34544"/>
                </a:cubicBezTo>
                <a:cubicBezTo>
                  <a:pt x="29345" y="34796"/>
                  <a:pt x="29104" y="35125"/>
                  <a:pt x="28758" y="35125"/>
                </a:cubicBezTo>
                <a:cubicBezTo>
                  <a:pt x="28631" y="35125"/>
                  <a:pt x="28489" y="35081"/>
                  <a:pt x="28326" y="34972"/>
                </a:cubicBezTo>
                <a:cubicBezTo>
                  <a:pt x="28318" y="34966"/>
                  <a:pt x="28306" y="34964"/>
                  <a:pt x="28292" y="34964"/>
                </a:cubicBezTo>
                <a:cubicBezTo>
                  <a:pt x="28222" y="34964"/>
                  <a:pt x="28088" y="35030"/>
                  <a:pt x="28028" y="35079"/>
                </a:cubicBezTo>
                <a:cubicBezTo>
                  <a:pt x="27885" y="35198"/>
                  <a:pt x="27766" y="35341"/>
                  <a:pt x="27635" y="35484"/>
                </a:cubicBezTo>
                <a:lnTo>
                  <a:pt x="27552" y="35508"/>
                </a:lnTo>
                <a:lnTo>
                  <a:pt x="27469" y="35532"/>
                </a:lnTo>
                <a:cubicBezTo>
                  <a:pt x="27457" y="35532"/>
                  <a:pt x="27445" y="35532"/>
                  <a:pt x="27445" y="35544"/>
                </a:cubicBezTo>
                <a:cubicBezTo>
                  <a:pt x="27434" y="35183"/>
                  <a:pt x="27263" y="35087"/>
                  <a:pt x="26898" y="35087"/>
                </a:cubicBezTo>
                <a:cubicBezTo>
                  <a:pt x="26853" y="35087"/>
                  <a:pt x="26805" y="35089"/>
                  <a:pt x="26754" y="35091"/>
                </a:cubicBezTo>
                <a:cubicBezTo>
                  <a:pt x="26814" y="35067"/>
                  <a:pt x="26861" y="35044"/>
                  <a:pt x="26921" y="35008"/>
                </a:cubicBezTo>
                <a:cubicBezTo>
                  <a:pt x="26933" y="34948"/>
                  <a:pt x="26945" y="34901"/>
                  <a:pt x="26945" y="34841"/>
                </a:cubicBezTo>
                <a:cubicBezTo>
                  <a:pt x="26957" y="34841"/>
                  <a:pt x="26969" y="34853"/>
                  <a:pt x="26992" y="34865"/>
                </a:cubicBezTo>
                <a:cubicBezTo>
                  <a:pt x="27064" y="34841"/>
                  <a:pt x="27135" y="34817"/>
                  <a:pt x="27195" y="34794"/>
                </a:cubicBezTo>
                <a:cubicBezTo>
                  <a:pt x="27242" y="34710"/>
                  <a:pt x="27290" y="34651"/>
                  <a:pt x="27362" y="34603"/>
                </a:cubicBezTo>
                <a:lnTo>
                  <a:pt x="27362" y="34603"/>
                </a:lnTo>
                <a:cubicBezTo>
                  <a:pt x="27338" y="34663"/>
                  <a:pt x="27338" y="34758"/>
                  <a:pt x="27350" y="34877"/>
                </a:cubicBezTo>
                <a:cubicBezTo>
                  <a:pt x="28266" y="34782"/>
                  <a:pt x="29195" y="34663"/>
                  <a:pt x="29862" y="33901"/>
                </a:cubicBezTo>
                <a:cubicBezTo>
                  <a:pt x="29850" y="33853"/>
                  <a:pt x="29826" y="33793"/>
                  <a:pt x="29814" y="33734"/>
                </a:cubicBezTo>
                <a:lnTo>
                  <a:pt x="29814" y="33734"/>
                </a:lnTo>
                <a:cubicBezTo>
                  <a:pt x="29977" y="33846"/>
                  <a:pt x="30121" y="33903"/>
                  <a:pt x="30247" y="33903"/>
                </a:cubicBezTo>
                <a:cubicBezTo>
                  <a:pt x="30388" y="33903"/>
                  <a:pt x="30506" y="33831"/>
                  <a:pt x="30600" y="33686"/>
                </a:cubicBezTo>
                <a:close/>
                <a:moveTo>
                  <a:pt x="56163" y="35853"/>
                </a:moveTo>
                <a:cubicBezTo>
                  <a:pt x="56151" y="35877"/>
                  <a:pt x="56139" y="35901"/>
                  <a:pt x="56127" y="35925"/>
                </a:cubicBezTo>
                <a:cubicBezTo>
                  <a:pt x="56103" y="35913"/>
                  <a:pt x="56079" y="35889"/>
                  <a:pt x="56067" y="35877"/>
                </a:cubicBezTo>
                <a:cubicBezTo>
                  <a:pt x="56103" y="35865"/>
                  <a:pt x="56127" y="35853"/>
                  <a:pt x="56163" y="35853"/>
                </a:cubicBezTo>
                <a:close/>
                <a:moveTo>
                  <a:pt x="50091" y="35925"/>
                </a:moveTo>
                <a:cubicBezTo>
                  <a:pt x="50091" y="35937"/>
                  <a:pt x="50102" y="35937"/>
                  <a:pt x="50102" y="35937"/>
                </a:cubicBezTo>
                <a:cubicBezTo>
                  <a:pt x="50091" y="35948"/>
                  <a:pt x="50079" y="35948"/>
                  <a:pt x="50067" y="35948"/>
                </a:cubicBezTo>
                <a:cubicBezTo>
                  <a:pt x="50067" y="35948"/>
                  <a:pt x="50079" y="35937"/>
                  <a:pt x="50091" y="35925"/>
                </a:cubicBezTo>
                <a:close/>
                <a:moveTo>
                  <a:pt x="84190" y="36127"/>
                </a:moveTo>
                <a:lnTo>
                  <a:pt x="84190" y="36127"/>
                </a:lnTo>
                <a:cubicBezTo>
                  <a:pt x="84178" y="36139"/>
                  <a:pt x="84166" y="36151"/>
                  <a:pt x="84154" y="36163"/>
                </a:cubicBezTo>
                <a:cubicBezTo>
                  <a:pt x="84142" y="36175"/>
                  <a:pt x="84131" y="36175"/>
                  <a:pt x="84119" y="36175"/>
                </a:cubicBezTo>
                <a:cubicBezTo>
                  <a:pt x="84142" y="36163"/>
                  <a:pt x="84166" y="36139"/>
                  <a:pt x="84190" y="36127"/>
                </a:cubicBezTo>
                <a:close/>
                <a:moveTo>
                  <a:pt x="57961" y="36282"/>
                </a:moveTo>
                <a:cubicBezTo>
                  <a:pt x="57972" y="36282"/>
                  <a:pt x="57972" y="36294"/>
                  <a:pt x="57984" y="36294"/>
                </a:cubicBezTo>
                <a:cubicBezTo>
                  <a:pt x="57972" y="36294"/>
                  <a:pt x="57961" y="36306"/>
                  <a:pt x="57937" y="36306"/>
                </a:cubicBezTo>
                <a:cubicBezTo>
                  <a:pt x="57949" y="36294"/>
                  <a:pt x="57961" y="36294"/>
                  <a:pt x="57961" y="36282"/>
                </a:cubicBezTo>
                <a:close/>
                <a:moveTo>
                  <a:pt x="28862" y="36175"/>
                </a:moveTo>
                <a:lnTo>
                  <a:pt x="28862" y="36175"/>
                </a:lnTo>
                <a:cubicBezTo>
                  <a:pt x="28850" y="36246"/>
                  <a:pt x="28826" y="36306"/>
                  <a:pt x="28790" y="36365"/>
                </a:cubicBezTo>
                <a:cubicBezTo>
                  <a:pt x="28790" y="36318"/>
                  <a:pt x="28778" y="36258"/>
                  <a:pt x="28766" y="36198"/>
                </a:cubicBezTo>
                <a:cubicBezTo>
                  <a:pt x="28802" y="36198"/>
                  <a:pt x="28838" y="36187"/>
                  <a:pt x="28862" y="36175"/>
                </a:cubicBezTo>
                <a:close/>
                <a:moveTo>
                  <a:pt x="75463" y="36484"/>
                </a:moveTo>
                <a:cubicBezTo>
                  <a:pt x="75463" y="36484"/>
                  <a:pt x="75463" y="36496"/>
                  <a:pt x="75463" y="36496"/>
                </a:cubicBezTo>
                <a:lnTo>
                  <a:pt x="75451" y="36484"/>
                </a:lnTo>
                <a:close/>
                <a:moveTo>
                  <a:pt x="27707" y="37318"/>
                </a:moveTo>
                <a:lnTo>
                  <a:pt x="27707" y="37318"/>
                </a:lnTo>
                <a:cubicBezTo>
                  <a:pt x="27695" y="37330"/>
                  <a:pt x="27671" y="37341"/>
                  <a:pt x="27659" y="37353"/>
                </a:cubicBezTo>
                <a:lnTo>
                  <a:pt x="27600" y="37353"/>
                </a:lnTo>
                <a:cubicBezTo>
                  <a:pt x="27647" y="37341"/>
                  <a:pt x="27671" y="37330"/>
                  <a:pt x="27707" y="37318"/>
                </a:cubicBezTo>
                <a:close/>
                <a:moveTo>
                  <a:pt x="35827" y="37425"/>
                </a:moveTo>
                <a:cubicBezTo>
                  <a:pt x="35839" y="37437"/>
                  <a:pt x="35851" y="37437"/>
                  <a:pt x="35863" y="37449"/>
                </a:cubicBezTo>
                <a:cubicBezTo>
                  <a:pt x="35851" y="37449"/>
                  <a:pt x="35839" y="37461"/>
                  <a:pt x="35839" y="37461"/>
                </a:cubicBezTo>
                <a:cubicBezTo>
                  <a:pt x="35839" y="37449"/>
                  <a:pt x="35839" y="37437"/>
                  <a:pt x="35827" y="37425"/>
                </a:cubicBezTo>
                <a:close/>
                <a:moveTo>
                  <a:pt x="18837" y="37758"/>
                </a:moveTo>
                <a:cubicBezTo>
                  <a:pt x="18825" y="37758"/>
                  <a:pt x="18825" y="37758"/>
                  <a:pt x="18825" y="37770"/>
                </a:cubicBezTo>
                <a:cubicBezTo>
                  <a:pt x="18825" y="37766"/>
                  <a:pt x="18825" y="37762"/>
                  <a:pt x="18825" y="37758"/>
                </a:cubicBezTo>
                <a:close/>
                <a:moveTo>
                  <a:pt x="18837" y="37758"/>
                </a:moveTo>
                <a:cubicBezTo>
                  <a:pt x="18837" y="37758"/>
                  <a:pt x="18837" y="37770"/>
                  <a:pt x="18849" y="37770"/>
                </a:cubicBezTo>
                <a:lnTo>
                  <a:pt x="18837" y="37770"/>
                </a:lnTo>
                <a:lnTo>
                  <a:pt x="18837" y="37758"/>
                </a:lnTo>
                <a:close/>
                <a:moveTo>
                  <a:pt x="44530" y="37782"/>
                </a:moveTo>
                <a:lnTo>
                  <a:pt x="44518" y="37794"/>
                </a:lnTo>
                <a:cubicBezTo>
                  <a:pt x="44518" y="37794"/>
                  <a:pt x="44518" y="37782"/>
                  <a:pt x="44518" y="37782"/>
                </a:cubicBezTo>
                <a:close/>
                <a:moveTo>
                  <a:pt x="74463" y="37877"/>
                </a:moveTo>
                <a:cubicBezTo>
                  <a:pt x="74451" y="37889"/>
                  <a:pt x="74451" y="37901"/>
                  <a:pt x="74451" y="37913"/>
                </a:cubicBezTo>
                <a:cubicBezTo>
                  <a:pt x="74439" y="37901"/>
                  <a:pt x="74427" y="37889"/>
                  <a:pt x="74415" y="37889"/>
                </a:cubicBezTo>
                <a:cubicBezTo>
                  <a:pt x="74427" y="37877"/>
                  <a:pt x="74451" y="37877"/>
                  <a:pt x="74463" y="37877"/>
                </a:cubicBezTo>
                <a:close/>
                <a:moveTo>
                  <a:pt x="38601" y="37830"/>
                </a:moveTo>
                <a:lnTo>
                  <a:pt x="38601" y="37830"/>
                </a:lnTo>
                <a:cubicBezTo>
                  <a:pt x="38553" y="37853"/>
                  <a:pt x="38506" y="37889"/>
                  <a:pt x="38458" y="37925"/>
                </a:cubicBezTo>
                <a:cubicBezTo>
                  <a:pt x="38434" y="37913"/>
                  <a:pt x="38422" y="37901"/>
                  <a:pt x="38399" y="37889"/>
                </a:cubicBezTo>
                <a:cubicBezTo>
                  <a:pt x="38470" y="37865"/>
                  <a:pt x="38530" y="37842"/>
                  <a:pt x="38601" y="37830"/>
                </a:cubicBezTo>
                <a:close/>
                <a:moveTo>
                  <a:pt x="55163" y="38068"/>
                </a:moveTo>
                <a:cubicBezTo>
                  <a:pt x="55163" y="38080"/>
                  <a:pt x="55175" y="38080"/>
                  <a:pt x="55175" y="38080"/>
                </a:cubicBezTo>
                <a:cubicBezTo>
                  <a:pt x="55163" y="38092"/>
                  <a:pt x="55163" y="38092"/>
                  <a:pt x="55151" y="38092"/>
                </a:cubicBezTo>
                <a:cubicBezTo>
                  <a:pt x="55151" y="38092"/>
                  <a:pt x="55163" y="38080"/>
                  <a:pt x="55163" y="38068"/>
                </a:cubicBezTo>
                <a:close/>
                <a:moveTo>
                  <a:pt x="77784" y="38473"/>
                </a:moveTo>
                <a:cubicBezTo>
                  <a:pt x="77808" y="38484"/>
                  <a:pt x="77811" y="38490"/>
                  <a:pt x="77802" y="38490"/>
                </a:cubicBezTo>
                <a:cubicBezTo>
                  <a:pt x="77793" y="38490"/>
                  <a:pt x="77773" y="38484"/>
                  <a:pt x="77749" y="38473"/>
                </a:cubicBezTo>
                <a:close/>
                <a:moveTo>
                  <a:pt x="73719" y="38504"/>
                </a:moveTo>
                <a:cubicBezTo>
                  <a:pt x="73727" y="38504"/>
                  <a:pt x="73738" y="38509"/>
                  <a:pt x="73748" y="38520"/>
                </a:cubicBezTo>
                <a:cubicBezTo>
                  <a:pt x="73736" y="38532"/>
                  <a:pt x="73724" y="38532"/>
                  <a:pt x="73713" y="38532"/>
                </a:cubicBezTo>
                <a:cubicBezTo>
                  <a:pt x="73706" y="38512"/>
                  <a:pt x="73710" y="38504"/>
                  <a:pt x="73719" y="38504"/>
                </a:cubicBezTo>
                <a:close/>
                <a:moveTo>
                  <a:pt x="27635" y="39318"/>
                </a:moveTo>
                <a:cubicBezTo>
                  <a:pt x="27647" y="39342"/>
                  <a:pt x="27647" y="39366"/>
                  <a:pt x="27659" y="39377"/>
                </a:cubicBezTo>
                <a:cubicBezTo>
                  <a:pt x="27623" y="39377"/>
                  <a:pt x="27576" y="39366"/>
                  <a:pt x="27540" y="39366"/>
                </a:cubicBezTo>
                <a:cubicBezTo>
                  <a:pt x="27576" y="39354"/>
                  <a:pt x="27612" y="39342"/>
                  <a:pt x="27635" y="39318"/>
                </a:cubicBezTo>
                <a:close/>
                <a:moveTo>
                  <a:pt x="21587" y="39556"/>
                </a:moveTo>
                <a:cubicBezTo>
                  <a:pt x="21599" y="39568"/>
                  <a:pt x="21599" y="39568"/>
                  <a:pt x="21611" y="39580"/>
                </a:cubicBezTo>
                <a:cubicBezTo>
                  <a:pt x="21603" y="39580"/>
                  <a:pt x="21600" y="39575"/>
                  <a:pt x="21596" y="39575"/>
                </a:cubicBezTo>
                <a:cubicBezTo>
                  <a:pt x="21594" y="39575"/>
                  <a:pt x="21591" y="39576"/>
                  <a:pt x="21587" y="39580"/>
                </a:cubicBezTo>
                <a:cubicBezTo>
                  <a:pt x="21587" y="39568"/>
                  <a:pt x="21587" y="39568"/>
                  <a:pt x="21587" y="39556"/>
                </a:cubicBezTo>
                <a:close/>
                <a:moveTo>
                  <a:pt x="43602" y="39818"/>
                </a:moveTo>
                <a:cubicBezTo>
                  <a:pt x="43625" y="39818"/>
                  <a:pt x="43649" y="39830"/>
                  <a:pt x="43673" y="39830"/>
                </a:cubicBezTo>
                <a:cubicBezTo>
                  <a:pt x="43661" y="39842"/>
                  <a:pt x="43637" y="39854"/>
                  <a:pt x="43625" y="39866"/>
                </a:cubicBezTo>
                <a:cubicBezTo>
                  <a:pt x="43614" y="39854"/>
                  <a:pt x="43614" y="39830"/>
                  <a:pt x="43602" y="39818"/>
                </a:cubicBezTo>
                <a:close/>
                <a:moveTo>
                  <a:pt x="31505" y="39937"/>
                </a:moveTo>
                <a:lnTo>
                  <a:pt x="31505" y="39949"/>
                </a:lnTo>
                <a:lnTo>
                  <a:pt x="31493" y="39949"/>
                </a:lnTo>
                <a:cubicBezTo>
                  <a:pt x="31493" y="39949"/>
                  <a:pt x="31505" y="39937"/>
                  <a:pt x="31505" y="39937"/>
                </a:cubicBezTo>
                <a:close/>
                <a:moveTo>
                  <a:pt x="19325" y="40139"/>
                </a:moveTo>
                <a:cubicBezTo>
                  <a:pt x="19325" y="40175"/>
                  <a:pt x="19313" y="40199"/>
                  <a:pt x="19301" y="40235"/>
                </a:cubicBezTo>
                <a:cubicBezTo>
                  <a:pt x="19289" y="40211"/>
                  <a:pt x="19277" y="40187"/>
                  <a:pt x="19265" y="40163"/>
                </a:cubicBezTo>
                <a:cubicBezTo>
                  <a:pt x="19289" y="40151"/>
                  <a:pt x="19301" y="40139"/>
                  <a:pt x="19325" y="40139"/>
                </a:cubicBezTo>
                <a:close/>
                <a:moveTo>
                  <a:pt x="50245" y="40282"/>
                </a:moveTo>
                <a:cubicBezTo>
                  <a:pt x="50245" y="40282"/>
                  <a:pt x="50245" y="40282"/>
                  <a:pt x="50233" y="40294"/>
                </a:cubicBezTo>
                <a:lnTo>
                  <a:pt x="50233" y="40282"/>
                </a:lnTo>
                <a:close/>
                <a:moveTo>
                  <a:pt x="50507" y="40461"/>
                </a:moveTo>
                <a:cubicBezTo>
                  <a:pt x="50507" y="40473"/>
                  <a:pt x="50495" y="40473"/>
                  <a:pt x="50495" y="40485"/>
                </a:cubicBezTo>
                <a:cubicBezTo>
                  <a:pt x="50483" y="40485"/>
                  <a:pt x="50483" y="40473"/>
                  <a:pt x="50472" y="40473"/>
                </a:cubicBezTo>
                <a:cubicBezTo>
                  <a:pt x="50483" y="40473"/>
                  <a:pt x="50495" y="40461"/>
                  <a:pt x="50507" y="40461"/>
                </a:cubicBezTo>
                <a:close/>
                <a:moveTo>
                  <a:pt x="46066" y="40425"/>
                </a:moveTo>
                <a:cubicBezTo>
                  <a:pt x="46042" y="40449"/>
                  <a:pt x="46019" y="40473"/>
                  <a:pt x="46007" y="40509"/>
                </a:cubicBezTo>
                <a:cubicBezTo>
                  <a:pt x="45997" y="40518"/>
                  <a:pt x="45985" y="40523"/>
                  <a:pt x="45974" y="40523"/>
                </a:cubicBezTo>
                <a:cubicBezTo>
                  <a:pt x="45945" y="40523"/>
                  <a:pt x="45918" y="40492"/>
                  <a:pt x="45935" y="40449"/>
                </a:cubicBezTo>
                <a:cubicBezTo>
                  <a:pt x="45983" y="40437"/>
                  <a:pt x="46019" y="40425"/>
                  <a:pt x="46066" y="40425"/>
                </a:cubicBezTo>
                <a:close/>
                <a:moveTo>
                  <a:pt x="96227" y="40520"/>
                </a:moveTo>
                <a:cubicBezTo>
                  <a:pt x="96227" y="40520"/>
                  <a:pt x="96227" y="40532"/>
                  <a:pt x="96239" y="40544"/>
                </a:cubicBezTo>
                <a:cubicBezTo>
                  <a:pt x="96227" y="40544"/>
                  <a:pt x="96227" y="40532"/>
                  <a:pt x="96215" y="40520"/>
                </a:cubicBezTo>
                <a:close/>
                <a:moveTo>
                  <a:pt x="46209" y="40818"/>
                </a:moveTo>
                <a:cubicBezTo>
                  <a:pt x="46209" y="40818"/>
                  <a:pt x="46197" y="40818"/>
                  <a:pt x="46197" y="40830"/>
                </a:cubicBezTo>
                <a:cubicBezTo>
                  <a:pt x="46197" y="40818"/>
                  <a:pt x="46197" y="40818"/>
                  <a:pt x="46197" y="40818"/>
                </a:cubicBezTo>
                <a:close/>
                <a:moveTo>
                  <a:pt x="37541" y="41116"/>
                </a:moveTo>
                <a:lnTo>
                  <a:pt x="37541" y="41128"/>
                </a:lnTo>
                <a:cubicBezTo>
                  <a:pt x="37529" y="41140"/>
                  <a:pt x="37518" y="41140"/>
                  <a:pt x="37506" y="41140"/>
                </a:cubicBezTo>
                <a:cubicBezTo>
                  <a:pt x="37494" y="41151"/>
                  <a:pt x="37494" y="41163"/>
                  <a:pt x="37482" y="41175"/>
                </a:cubicBezTo>
                <a:cubicBezTo>
                  <a:pt x="37470" y="41163"/>
                  <a:pt x="37470" y="41151"/>
                  <a:pt x="37458" y="41140"/>
                </a:cubicBezTo>
                <a:lnTo>
                  <a:pt x="37506" y="41140"/>
                </a:lnTo>
                <a:cubicBezTo>
                  <a:pt x="37518" y="41128"/>
                  <a:pt x="37529" y="41128"/>
                  <a:pt x="37541" y="41116"/>
                </a:cubicBezTo>
                <a:close/>
                <a:moveTo>
                  <a:pt x="44185" y="41461"/>
                </a:moveTo>
                <a:cubicBezTo>
                  <a:pt x="44185" y="41461"/>
                  <a:pt x="44197" y="41461"/>
                  <a:pt x="44197" y="41473"/>
                </a:cubicBezTo>
                <a:cubicBezTo>
                  <a:pt x="44197" y="41473"/>
                  <a:pt x="44185" y="41485"/>
                  <a:pt x="44185" y="41485"/>
                </a:cubicBezTo>
                <a:lnTo>
                  <a:pt x="44173" y="41485"/>
                </a:lnTo>
                <a:cubicBezTo>
                  <a:pt x="44173" y="41485"/>
                  <a:pt x="44185" y="41473"/>
                  <a:pt x="44185" y="41461"/>
                </a:cubicBezTo>
                <a:close/>
                <a:moveTo>
                  <a:pt x="54996" y="41521"/>
                </a:moveTo>
                <a:cubicBezTo>
                  <a:pt x="54984" y="41544"/>
                  <a:pt x="54984" y="41556"/>
                  <a:pt x="54972" y="41580"/>
                </a:cubicBezTo>
                <a:cubicBezTo>
                  <a:pt x="54960" y="41568"/>
                  <a:pt x="54960" y="41556"/>
                  <a:pt x="54948" y="41544"/>
                </a:cubicBezTo>
                <a:cubicBezTo>
                  <a:pt x="54960" y="41532"/>
                  <a:pt x="54984" y="41532"/>
                  <a:pt x="54996" y="41521"/>
                </a:cubicBezTo>
                <a:close/>
                <a:moveTo>
                  <a:pt x="43873" y="41706"/>
                </a:moveTo>
                <a:cubicBezTo>
                  <a:pt x="43875" y="41706"/>
                  <a:pt x="43875" y="41708"/>
                  <a:pt x="43875" y="41711"/>
                </a:cubicBezTo>
                <a:cubicBezTo>
                  <a:pt x="43875" y="41711"/>
                  <a:pt x="43864" y="41723"/>
                  <a:pt x="43864" y="41735"/>
                </a:cubicBezTo>
                <a:cubicBezTo>
                  <a:pt x="43864" y="41717"/>
                  <a:pt x="43870" y="41706"/>
                  <a:pt x="43873" y="41706"/>
                </a:cubicBezTo>
                <a:close/>
                <a:moveTo>
                  <a:pt x="87190" y="44247"/>
                </a:moveTo>
                <a:cubicBezTo>
                  <a:pt x="87190" y="44247"/>
                  <a:pt x="87202" y="44259"/>
                  <a:pt x="87202" y="44259"/>
                </a:cubicBezTo>
                <a:lnTo>
                  <a:pt x="87190" y="44259"/>
                </a:lnTo>
                <a:lnTo>
                  <a:pt x="87190" y="44247"/>
                </a:lnTo>
                <a:close/>
                <a:moveTo>
                  <a:pt x="72689" y="44795"/>
                </a:moveTo>
                <a:lnTo>
                  <a:pt x="72677" y="44807"/>
                </a:lnTo>
                <a:lnTo>
                  <a:pt x="72665" y="44807"/>
                </a:lnTo>
                <a:cubicBezTo>
                  <a:pt x="72665" y="44795"/>
                  <a:pt x="72677" y="44795"/>
                  <a:pt x="72689" y="44795"/>
                </a:cubicBezTo>
                <a:close/>
                <a:moveTo>
                  <a:pt x="54401" y="45092"/>
                </a:moveTo>
                <a:lnTo>
                  <a:pt x="54401" y="45092"/>
                </a:lnTo>
                <a:cubicBezTo>
                  <a:pt x="54389" y="45164"/>
                  <a:pt x="54353" y="45211"/>
                  <a:pt x="54317" y="45259"/>
                </a:cubicBezTo>
                <a:cubicBezTo>
                  <a:pt x="54305" y="45223"/>
                  <a:pt x="54293" y="45176"/>
                  <a:pt x="54293" y="45128"/>
                </a:cubicBezTo>
                <a:cubicBezTo>
                  <a:pt x="54329" y="45116"/>
                  <a:pt x="54365" y="45104"/>
                  <a:pt x="54401" y="45092"/>
                </a:cubicBezTo>
                <a:close/>
                <a:moveTo>
                  <a:pt x="72248" y="45747"/>
                </a:moveTo>
                <a:cubicBezTo>
                  <a:pt x="72236" y="45747"/>
                  <a:pt x="72224" y="45759"/>
                  <a:pt x="72200" y="45759"/>
                </a:cubicBezTo>
                <a:cubicBezTo>
                  <a:pt x="72212" y="45759"/>
                  <a:pt x="72224" y="45747"/>
                  <a:pt x="72224" y="45747"/>
                </a:cubicBezTo>
                <a:close/>
                <a:moveTo>
                  <a:pt x="58723" y="47259"/>
                </a:moveTo>
                <a:cubicBezTo>
                  <a:pt x="58734" y="47259"/>
                  <a:pt x="58734" y="47259"/>
                  <a:pt x="58746" y="47271"/>
                </a:cubicBezTo>
                <a:lnTo>
                  <a:pt x="58711" y="47271"/>
                </a:lnTo>
                <a:cubicBezTo>
                  <a:pt x="58723" y="47271"/>
                  <a:pt x="58723" y="47259"/>
                  <a:pt x="58723" y="47259"/>
                </a:cubicBezTo>
                <a:close/>
                <a:moveTo>
                  <a:pt x="16278" y="47235"/>
                </a:moveTo>
                <a:cubicBezTo>
                  <a:pt x="16292" y="47235"/>
                  <a:pt x="16306" y="47251"/>
                  <a:pt x="16313" y="47271"/>
                </a:cubicBezTo>
                <a:cubicBezTo>
                  <a:pt x="16289" y="47283"/>
                  <a:pt x="16265" y="47283"/>
                  <a:pt x="16241" y="47283"/>
                </a:cubicBezTo>
                <a:cubicBezTo>
                  <a:pt x="16241" y="47283"/>
                  <a:pt x="16253" y="47271"/>
                  <a:pt x="16253" y="47271"/>
                </a:cubicBezTo>
                <a:cubicBezTo>
                  <a:pt x="16258" y="47245"/>
                  <a:pt x="16268" y="47235"/>
                  <a:pt x="16278" y="47235"/>
                </a:cubicBezTo>
                <a:close/>
                <a:moveTo>
                  <a:pt x="14003" y="47533"/>
                </a:moveTo>
                <a:cubicBezTo>
                  <a:pt x="14015" y="47545"/>
                  <a:pt x="14038" y="47557"/>
                  <a:pt x="14062" y="47569"/>
                </a:cubicBezTo>
                <a:cubicBezTo>
                  <a:pt x="14050" y="47581"/>
                  <a:pt x="14027" y="47581"/>
                  <a:pt x="14003" y="47593"/>
                </a:cubicBezTo>
                <a:cubicBezTo>
                  <a:pt x="14003" y="47569"/>
                  <a:pt x="14003" y="47557"/>
                  <a:pt x="14003" y="47533"/>
                </a:cubicBezTo>
                <a:close/>
                <a:moveTo>
                  <a:pt x="50114" y="47759"/>
                </a:moveTo>
                <a:cubicBezTo>
                  <a:pt x="50126" y="47771"/>
                  <a:pt x="50114" y="47771"/>
                  <a:pt x="50102" y="47771"/>
                </a:cubicBezTo>
                <a:cubicBezTo>
                  <a:pt x="50102" y="47771"/>
                  <a:pt x="50114" y="47771"/>
                  <a:pt x="50114" y="47759"/>
                </a:cubicBezTo>
                <a:close/>
                <a:moveTo>
                  <a:pt x="15133" y="48044"/>
                </a:moveTo>
                <a:cubicBezTo>
                  <a:pt x="15155" y="48044"/>
                  <a:pt x="15192" y="48070"/>
                  <a:pt x="15158" y="48105"/>
                </a:cubicBezTo>
                <a:cubicBezTo>
                  <a:pt x="15158" y="48105"/>
                  <a:pt x="15146" y="48093"/>
                  <a:pt x="15146" y="48093"/>
                </a:cubicBezTo>
                <a:cubicBezTo>
                  <a:pt x="15111" y="48058"/>
                  <a:pt x="15118" y="48044"/>
                  <a:pt x="15133" y="48044"/>
                </a:cubicBezTo>
                <a:close/>
                <a:moveTo>
                  <a:pt x="17086" y="48700"/>
                </a:moveTo>
                <a:cubicBezTo>
                  <a:pt x="17086" y="48712"/>
                  <a:pt x="17075" y="48724"/>
                  <a:pt x="17063" y="48736"/>
                </a:cubicBezTo>
                <a:cubicBezTo>
                  <a:pt x="17063" y="48724"/>
                  <a:pt x="17063" y="48724"/>
                  <a:pt x="17063" y="48712"/>
                </a:cubicBezTo>
                <a:cubicBezTo>
                  <a:pt x="17063" y="48712"/>
                  <a:pt x="17075" y="48700"/>
                  <a:pt x="17086" y="48700"/>
                </a:cubicBezTo>
                <a:close/>
                <a:moveTo>
                  <a:pt x="10800" y="48902"/>
                </a:moveTo>
                <a:cubicBezTo>
                  <a:pt x="10812" y="48938"/>
                  <a:pt x="10824" y="48974"/>
                  <a:pt x="10836" y="49010"/>
                </a:cubicBezTo>
                <a:cubicBezTo>
                  <a:pt x="10824" y="48986"/>
                  <a:pt x="10812" y="48950"/>
                  <a:pt x="10800" y="48902"/>
                </a:cubicBezTo>
                <a:close/>
                <a:moveTo>
                  <a:pt x="53055" y="51760"/>
                </a:moveTo>
                <a:cubicBezTo>
                  <a:pt x="53074" y="51760"/>
                  <a:pt x="53098" y="51771"/>
                  <a:pt x="53127" y="51796"/>
                </a:cubicBezTo>
                <a:cubicBezTo>
                  <a:pt x="53198" y="51843"/>
                  <a:pt x="53270" y="51891"/>
                  <a:pt x="53341" y="51927"/>
                </a:cubicBezTo>
                <a:cubicBezTo>
                  <a:pt x="53162" y="51879"/>
                  <a:pt x="53055" y="51855"/>
                  <a:pt x="52972" y="51843"/>
                </a:cubicBezTo>
                <a:cubicBezTo>
                  <a:pt x="52995" y="51797"/>
                  <a:pt x="53018" y="51760"/>
                  <a:pt x="53055" y="51760"/>
                </a:cubicBezTo>
                <a:close/>
                <a:moveTo>
                  <a:pt x="7335" y="54022"/>
                </a:moveTo>
                <a:cubicBezTo>
                  <a:pt x="7347" y="54058"/>
                  <a:pt x="7359" y="54082"/>
                  <a:pt x="7371" y="54105"/>
                </a:cubicBezTo>
                <a:cubicBezTo>
                  <a:pt x="7335" y="54105"/>
                  <a:pt x="7299" y="54082"/>
                  <a:pt x="7264" y="54070"/>
                </a:cubicBezTo>
                <a:cubicBezTo>
                  <a:pt x="7288" y="54046"/>
                  <a:pt x="7311" y="54034"/>
                  <a:pt x="7335" y="54022"/>
                </a:cubicBezTo>
                <a:close/>
                <a:moveTo>
                  <a:pt x="5049" y="54760"/>
                </a:moveTo>
                <a:lnTo>
                  <a:pt x="5049" y="54760"/>
                </a:lnTo>
                <a:cubicBezTo>
                  <a:pt x="4966" y="54823"/>
                  <a:pt x="4946" y="54858"/>
                  <a:pt x="4998" y="54858"/>
                </a:cubicBezTo>
                <a:cubicBezTo>
                  <a:pt x="5006" y="54858"/>
                  <a:pt x="5015" y="54857"/>
                  <a:pt x="5025" y="54856"/>
                </a:cubicBezTo>
                <a:cubicBezTo>
                  <a:pt x="5037" y="54856"/>
                  <a:pt x="5037" y="54796"/>
                  <a:pt x="5049" y="54760"/>
                </a:cubicBezTo>
                <a:close/>
                <a:moveTo>
                  <a:pt x="62223" y="55177"/>
                </a:moveTo>
                <a:cubicBezTo>
                  <a:pt x="62235" y="55189"/>
                  <a:pt x="62235" y="55201"/>
                  <a:pt x="62247" y="55201"/>
                </a:cubicBezTo>
                <a:cubicBezTo>
                  <a:pt x="62223" y="55201"/>
                  <a:pt x="62211" y="55213"/>
                  <a:pt x="62199" y="55213"/>
                </a:cubicBezTo>
                <a:cubicBezTo>
                  <a:pt x="62211" y="55201"/>
                  <a:pt x="62211" y="55189"/>
                  <a:pt x="62223" y="55177"/>
                </a:cubicBezTo>
                <a:close/>
                <a:moveTo>
                  <a:pt x="6156" y="56737"/>
                </a:moveTo>
                <a:cubicBezTo>
                  <a:pt x="6180" y="56737"/>
                  <a:pt x="6192" y="56749"/>
                  <a:pt x="6204" y="56749"/>
                </a:cubicBezTo>
                <a:cubicBezTo>
                  <a:pt x="6192" y="56749"/>
                  <a:pt x="6168" y="56749"/>
                  <a:pt x="6156" y="56737"/>
                </a:cubicBezTo>
                <a:close/>
                <a:moveTo>
                  <a:pt x="56246" y="57344"/>
                </a:moveTo>
                <a:cubicBezTo>
                  <a:pt x="56270" y="57344"/>
                  <a:pt x="56282" y="57344"/>
                  <a:pt x="56294" y="57356"/>
                </a:cubicBezTo>
                <a:cubicBezTo>
                  <a:pt x="56282" y="57356"/>
                  <a:pt x="56270" y="57356"/>
                  <a:pt x="56258" y="57368"/>
                </a:cubicBezTo>
                <a:cubicBezTo>
                  <a:pt x="56258" y="57356"/>
                  <a:pt x="56258" y="57344"/>
                  <a:pt x="56246" y="57344"/>
                </a:cubicBezTo>
                <a:close/>
                <a:moveTo>
                  <a:pt x="16896" y="57570"/>
                </a:moveTo>
                <a:lnTo>
                  <a:pt x="16896" y="57570"/>
                </a:lnTo>
                <a:cubicBezTo>
                  <a:pt x="16920" y="57582"/>
                  <a:pt x="16932" y="57582"/>
                  <a:pt x="16955" y="57594"/>
                </a:cubicBezTo>
                <a:lnTo>
                  <a:pt x="16908" y="57606"/>
                </a:lnTo>
                <a:cubicBezTo>
                  <a:pt x="16908" y="57594"/>
                  <a:pt x="16908" y="57582"/>
                  <a:pt x="16896" y="57570"/>
                </a:cubicBezTo>
                <a:close/>
                <a:moveTo>
                  <a:pt x="9514" y="58999"/>
                </a:moveTo>
                <a:cubicBezTo>
                  <a:pt x="9478" y="59035"/>
                  <a:pt x="9419" y="59058"/>
                  <a:pt x="9359" y="59070"/>
                </a:cubicBezTo>
                <a:cubicBezTo>
                  <a:pt x="9407" y="59047"/>
                  <a:pt x="9455" y="59023"/>
                  <a:pt x="9514" y="58999"/>
                </a:cubicBezTo>
                <a:close/>
                <a:moveTo>
                  <a:pt x="42375" y="59832"/>
                </a:moveTo>
                <a:cubicBezTo>
                  <a:pt x="42375" y="59832"/>
                  <a:pt x="42363" y="59844"/>
                  <a:pt x="42363" y="59844"/>
                </a:cubicBezTo>
                <a:cubicBezTo>
                  <a:pt x="42363" y="59844"/>
                  <a:pt x="42363" y="59844"/>
                  <a:pt x="42363" y="59832"/>
                </a:cubicBezTo>
                <a:close/>
                <a:moveTo>
                  <a:pt x="26838" y="61106"/>
                </a:moveTo>
                <a:cubicBezTo>
                  <a:pt x="26850" y="61118"/>
                  <a:pt x="26850" y="61118"/>
                  <a:pt x="26850" y="61118"/>
                </a:cubicBezTo>
                <a:cubicBezTo>
                  <a:pt x="26850" y="61118"/>
                  <a:pt x="26838" y="61130"/>
                  <a:pt x="26838" y="61130"/>
                </a:cubicBezTo>
                <a:cubicBezTo>
                  <a:pt x="26838" y="61118"/>
                  <a:pt x="26838" y="61118"/>
                  <a:pt x="26838" y="61106"/>
                </a:cubicBezTo>
                <a:close/>
                <a:moveTo>
                  <a:pt x="30755" y="61940"/>
                </a:moveTo>
                <a:cubicBezTo>
                  <a:pt x="30767" y="61940"/>
                  <a:pt x="30779" y="61952"/>
                  <a:pt x="30779" y="61952"/>
                </a:cubicBezTo>
                <a:cubicBezTo>
                  <a:pt x="30767" y="61952"/>
                  <a:pt x="30755" y="61964"/>
                  <a:pt x="30743" y="61964"/>
                </a:cubicBezTo>
                <a:cubicBezTo>
                  <a:pt x="30743" y="61964"/>
                  <a:pt x="30755" y="61952"/>
                  <a:pt x="30755" y="61940"/>
                </a:cubicBezTo>
                <a:close/>
                <a:moveTo>
                  <a:pt x="29624" y="61916"/>
                </a:moveTo>
                <a:cubicBezTo>
                  <a:pt x="29576" y="61940"/>
                  <a:pt x="29528" y="61964"/>
                  <a:pt x="29469" y="61987"/>
                </a:cubicBezTo>
                <a:cubicBezTo>
                  <a:pt x="29433" y="61987"/>
                  <a:pt x="29397" y="61975"/>
                  <a:pt x="29362" y="61952"/>
                </a:cubicBezTo>
                <a:cubicBezTo>
                  <a:pt x="29457" y="61940"/>
                  <a:pt x="29540" y="61928"/>
                  <a:pt x="29624" y="61916"/>
                </a:cubicBezTo>
                <a:close/>
                <a:moveTo>
                  <a:pt x="23480" y="64690"/>
                </a:moveTo>
                <a:lnTo>
                  <a:pt x="23480" y="64690"/>
                </a:lnTo>
                <a:cubicBezTo>
                  <a:pt x="23516" y="64702"/>
                  <a:pt x="23552" y="64714"/>
                  <a:pt x="23575" y="64738"/>
                </a:cubicBezTo>
                <a:cubicBezTo>
                  <a:pt x="23552" y="64738"/>
                  <a:pt x="23528" y="64750"/>
                  <a:pt x="23504" y="64762"/>
                </a:cubicBezTo>
                <a:cubicBezTo>
                  <a:pt x="23492" y="64738"/>
                  <a:pt x="23492" y="64714"/>
                  <a:pt x="23480" y="64690"/>
                </a:cubicBezTo>
                <a:close/>
                <a:moveTo>
                  <a:pt x="107016" y="0"/>
                </a:moveTo>
                <a:cubicBezTo>
                  <a:pt x="106900" y="0"/>
                  <a:pt x="106782" y="18"/>
                  <a:pt x="106657" y="27"/>
                </a:cubicBezTo>
                <a:cubicBezTo>
                  <a:pt x="106538" y="75"/>
                  <a:pt x="106407" y="135"/>
                  <a:pt x="106324" y="242"/>
                </a:cubicBezTo>
                <a:cubicBezTo>
                  <a:pt x="106312" y="248"/>
                  <a:pt x="106300" y="248"/>
                  <a:pt x="106287" y="248"/>
                </a:cubicBezTo>
                <a:cubicBezTo>
                  <a:pt x="106273" y="248"/>
                  <a:pt x="106258" y="248"/>
                  <a:pt x="106240" y="254"/>
                </a:cubicBezTo>
                <a:cubicBezTo>
                  <a:pt x="106145" y="289"/>
                  <a:pt x="106086" y="361"/>
                  <a:pt x="106038" y="444"/>
                </a:cubicBezTo>
                <a:cubicBezTo>
                  <a:pt x="105894" y="561"/>
                  <a:pt x="105771" y="732"/>
                  <a:pt x="105586" y="732"/>
                </a:cubicBezTo>
                <a:cubicBezTo>
                  <a:pt x="105526" y="732"/>
                  <a:pt x="105459" y="714"/>
                  <a:pt x="105383" y="670"/>
                </a:cubicBezTo>
                <a:cubicBezTo>
                  <a:pt x="105284" y="609"/>
                  <a:pt x="105181" y="578"/>
                  <a:pt x="105084" y="578"/>
                </a:cubicBezTo>
                <a:cubicBezTo>
                  <a:pt x="104937" y="578"/>
                  <a:pt x="104803" y="650"/>
                  <a:pt x="104716" y="801"/>
                </a:cubicBezTo>
                <a:cubicBezTo>
                  <a:pt x="104490" y="1147"/>
                  <a:pt x="104145" y="1087"/>
                  <a:pt x="103835" y="1170"/>
                </a:cubicBezTo>
                <a:cubicBezTo>
                  <a:pt x="103050" y="1266"/>
                  <a:pt x="102299" y="1516"/>
                  <a:pt x="101609" y="1897"/>
                </a:cubicBezTo>
                <a:cubicBezTo>
                  <a:pt x="101621" y="1956"/>
                  <a:pt x="101645" y="2016"/>
                  <a:pt x="101657" y="2075"/>
                </a:cubicBezTo>
                <a:cubicBezTo>
                  <a:pt x="101061" y="2254"/>
                  <a:pt x="100609" y="2671"/>
                  <a:pt x="100073" y="2932"/>
                </a:cubicBezTo>
                <a:cubicBezTo>
                  <a:pt x="99311" y="3302"/>
                  <a:pt x="98549" y="3694"/>
                  <a:pt x="97751" y="4028"/>
                </a:cubicBezTo>
                <a:cubicBezTo>
                  <a:pt x="97346" y="4195"/>
                  <a:pt x="96870" y="4254"/>
                  <a:pt x="96561" y="4599"/>
                </a:cubicBezTo>
                <a:cubicBezTo>
                  <a:pt x="96462" y="4586"/>
                  <a:pt x="96362" y="4578"/>
                  <a:pt x="96264" y="4578"/>
                </a:cubicBezTo>
                <a:cubicBezTo>
                  <a:pt x="95938" y="4578"/>
                  <a:pt x="95624" y="4660"/>
                  <a:pt x="95358" y="4861"/>
                </a:cubicBezTo>
                <a:cubicBezTo>
                  <a:pt x="94810" y="5290"/>
                  <a:pt x="94144" y="5504"/>
                  <a:pt x="93548" y="5838"/>
                </a:cubicBezTo>
                <a:cubicBezTo>
                  <a:pt x="93120" y="6100"/>
                  <a:pt x="92941" y="6469"/>
                  <a:pt x="92870" y="6885"/>
                </a:cubicBezTo>
                <a:cubicBezTo>
                  <a:pt x="93015" y="6852"/>
                  <a:pt x="93161" y="6765"/>
                  <a:pt x="93297" y="6765"/>
                </a:cubicBezTo>
                <a:cubicBezTo>
                  <a:pt x="93305" y="6765"/>
                  <a:pt x="93314" y="6766"/>
                  <a:pt x="93322" y="6766"/>
                </a:cubicBezTo>
                <a:cubicBezTo>
                  <a:pt x="93341" y="6767"/>
                  <a:pt x="93360" y="6767"/>
                  <a:pt x="93379" y="6767"/>
                </a:cubicBezTo>
                <a:cubicBezTo>
                  <a:pt x="94231" y="6767"/>
                  <a:pt x="95009" y="6265"/>
                  <a:pt x="95861" y="6265"/>
                </a:cubicBezTo>
                <a:cubicBezTo>
                  <a:pt x="95880" y="6265"/>
                  <a:pt x="95899" y="6266"/>
                  <a:pt x="95918" y="6266"/>
                </a:cubicBezTo>
                <a:cubicBezTo>
                  <a:pt x="96156" y="6266"/>
                  <a:pt x="96311" y="6040"/>
                  <a:pt x="96501" y="5909"/>
                </a:cubicBezTo>
                <a:cubicBezTo>
                  <a:pt x="96533" y="5913"/>
                  <a:pt x="96570" y="5913"/>
                  <a:pt x="96607" y="5913"/>
                </a:cubicBezTo>
                <a:cubicBezTo>
                  <a:pt x="96681" y="5913"/>
                  <a:pt x="96755" y="5913"/>
                  <a:pt x="96787" y="5945"/>
                </a:cubicBezTo>
                <a:cubicBezTo>
                  <a:pt x="96882" y="6028"/>
                  <a:pt x="96775" y="6135"/>
                  <a:pt x="96680" y="6195"/>
                </a:cubicBezTo>
                <a:cubicBezTo>
                  <a:pt x="96561" y="6278"/>
                  <a:pt x="96418" y="6350"/>
                  <a:pt x="96275" y="6397"/>
                </a:cubicBezTo>
                <a:cubicBezTo>
                  <a:pt x="95299" y="6719"/>
                  <a:pt x="94358" y="7123"/>
                  <a:pt x="93429" y="7552"/>
                </a:cubicBezTo>
                <a:cubicBezTo>
                  <a:pt x="93135" y="7672"/>
                  <a:pt x="92811" y="7891"/>
                  <a:pt x="92548" y="7891"/>
                </a:cubicBezTo>
                <a:cubicBezTo>
                  <a:pt x="92524" y="7891"/>
                  <a:pt x="92500" y="7890"/>
                  <a:pt x="92477" y="7885"/>
                </a:cubicBezTo>
                <a:cubicBezTo>
                  <a:pt x="92425" y="7878"/>
                  <a:pt x="92376" y="7875"/>
                  <a:pt x="92329" y="7875"/>
                </a:cubicBezTo>
                <a:cubicBezTo>
                  <a:pt x="91974" y="7875"/>
                  <a:pt x="91734" y="8057"/>
                  <a:pt x="91429" y="8183"/>
                </a:cubicBezTo>
                <a:cubicBezTo>
                  <a:pt x="90977" y="8374"/>
                  <a:pt x="90548" y="8612"/>
                  <a:pt x="90036" y="8683"/>
                </a:cubicBezTo>
                <a:cubicBezTo>
                  <a:pt x="89584" y="8743"/>
                  <a:pt x="89155" y="8957"/>
                  <a:pt x="88714" y="9100"/>
                </a:cubicBezTo>
                <a:cubicBezTo>
                  <a:pt x="88524" y="9159"/>
                  <a:pt x="88369" y="9267"/>
                  <a:pt x="88274" y="9433"/>
                </a:cubicBezTo>
                <a:cubicBezTo>
                  <a:pt x="87726" y="9624"/>
                  <a:pt x="87167" y="9790"/>
                  <a:pt x="86619" y="10005"/>
                </a:cubicBezTo>
                <a:cubicBezTo>
                  <a:pt x="85785" y="10326"/>
                  <a:pt x="84988" y="10707"/>
                  <a:pt x="84559" y="11505"/>
                </a:cubicBezTo>
                <a:cubicBezTo>
                  <a:pt x="85250" y="11326"/>
                  <a:pt x="85774" y="10826"/>
                  <a:pt x="86476" y="10672"/>
                </a:cubicBezTo>
                <a:cubicBezTo>
                  <a:pt x="86762" y="10398"/>
                  <a:pt x="87119" y="10338"/>
                  <a:pt x="87500" y="10326"/>
                </a:cubicBezTo>
                <a:cubicBezTo>
                  <a:pt x="87929" y="10314"/>
                  <a:pt x="88286" y="10171"/>
                  <a:pt x="88595" y="9933"/>
                </a:cubicBezTo>
                <a:cubicBezTo>
                  <a:pt x="88595" y="10088"/>
                  <a:pt x="88631" y="10243"/>
                  <a:pt x="88822" y="10326"/>
                </a:cubicBezTo>
                <a:lnTo>
                  <a:pt x="89488" y="10112"/>
                </a:lnTo>
                <a:cubicBezTo>
                  <a:pt x="89726" y="10017"/>
                  <a:pt x="90012" y="9957"/>
                  <a:pt x="90215" y="9802"/>
                </a:cubicBezTo>
                <a:cubicBezTo>
                  <a:pt x="90655" y="9481"/>
                  <a:pt x="91167" y="9362"/>
                  <a:pt x="91667" y="9195"/>
                </a:cubicBezTo>
                <a:cubicBezTo>
                  <a:pt x="91700" y="9303"/>
                  <a:pt x="91742" y="9450"/>
                  <a:pt x="91865" y="9450"/>
                </a:cubicBezTo>
                <a:cubicBezTo>
                  <a:pt x="91877" y="9450"/>
                  <a:pt x="91891" y="9449"/>
                  <a:pt x="91905" y="9445"/>
                </a:cubicBezTo>
                <a:cubicBezTo>
                  <a:pt x="92155" y="9398"/>
                  <a:pt x="92108" y="9207"/>
                  <a:pt x="92084" y="9052"/>
                </a:cubicBezTo>
                <a:cubicBezTo>
                  <a:pt x="92560" y="8898"/>
                  <a:pt x="93013" y="8719"/>
                  <a:pt x="93429" y="8433"/>
                </a:cubicBezTo>
                <a:cubicBezTo>
                  <a:pt x="93491" y="8391"/>
                  <a:pt x="93550" y="8372"/>
                  <a:pt x="93604" y="8372"/>
                </a:cubicBezTo>
                <a:cubicBezTo>
                  <a:pt x="93747" y="8372"/>
                  <a:pt x="93860" y="8501"/>
                  <a:pt x="93929" y="8647"/>
                </a:cubicBezTo>
                <a:cubicBezTo>
                  <a:pt x="93953" y="8649"/>
                  <a:pt x="93977" y="8649"/>
                  <a:pt x="93999" y="8649"/>
                </a:cubicBezTo>
                <a:cubicBezTo>
                  <a:pt x="94412" y="8649"/>
                  <a:pt x="94471" y="8440"/>
                  <a:pt x="94358" y="8124"/>
                </a:cubicBezTo>
                <a:cubicBezTo>
                  <a:pt x="94346" y="8112"/>
                  <a:pt x="94334" y="8112"/>
                  <a:pt x="94322" y="8100"/>
                </a:cubicBezTo>
                <a:cubicBezTo>
                  <a:pt x="94822" y="7933"/>
                  <a:pt x="95310" y="7755"/>
                  <a:pt x="95811" y="7588"/>
                </a:cubicBezTo>
                <a:cubicBezTo>
                  <a:pt x="95884" y="7577"/>
                  <a:pt x="95959" y="7565"/>
                  <a:pt x="96031" y="7565"/>
                </a:cubicBezTo>
                <a:cubicBezTo>
                  <a:pt x="96124" y="7565"/>
                  <a:pt x="96213" y="7586"/>
                  <a:pt x="96287" y="7659"/>
                </a:cubicBezTo>
                <a:cubicBezTo>
                  <a:pt x="96120" y="7719"/>
                  <a:pt x="95989" y="7802"/>
                  <a:pt x="95930" y="7957"/>
                </a:cubicBezTo>
                <a:cubicBezTo>
                  <a:pt x="95918" y="7957"/>
                  <a:pt x="95918" y="7945"/>
                  <a:pt x="95906" y="7945"/>
                </a:cubicBezTo>
                <a:cubicBezTo>
                  <a:pt x="95818" y="7927"/>
                  <a:pt x="95733" y="7918"/>
                  <a:pt x="95651" y="7918"/>
                </a:cubicBezTo>
                <a:cubicBezTo>
                  <a:pt x="95252" y="7918"/>
                  <a:pt x="94910" y="8119"/>
                  <a:pt x="94584" y="8386"/>
                </a:cubicBezTo>
                <a:cubicBezTo>
                  <a:pt x="94381" y="8550"/>
                  <a:pt x="94185" y="8754"/>
                  <a:pt x="93915" y="8754"/>
                </a:cubicBezTo>
                <a:cubicBezTo>
                  <a:pt x="93852" y="8754"/>
                  <a:pt x="93786" y="8743"/>
                  <a:pt x="93715" y="8719"/>
                </a:cubicBezTo>
                <a:cubicBezTo>
                  <a:pt x="93072" y="9052"/>
                  <a:pt x="92632" y="9576"/>
                  <a:pt x="92203" y="10112"/>
                </a:cubicBezTo>
                <a:cubicBezTo>
                  <a:pt x="92203" y="10160"/>
                  <a:pt x="92203" y="10207"/>
                  <a:pt x="92191" y="10255"/>
                </a:cubicBezTo>
                <a:cubicBezTo>
                  <a:pt x="92012" y="10302"/>
                  <a:pt x="91834" y="10338"/>
                  <a:pt x="91643" y="10386"/>
                </a:cubicBezTo>
                <a:cubicBezTo>
                  <a:pt x="91048" y="10648"/>
                  <a:pt x="90357" y="10755"/>
                  <a:pt x="89857" y="11160"/>
                </a:cubicBezTo>
                <a:cubicBezTo>
                  <a:pt x="89369" y="11576"/>
                  <a:pt x="88822" y="11803"/>
                  <a:pt x="88226" y="12005"/>
                </a:cubicBezTo>
                <a:cubicBezTo>
                  <a:pt x="88048" y="12065"/>
                  <a:pt x="87857" y="12136"/>
                  <a:pt x="87690" y="12219"/>
                </a:cubicBezTo>
                <a:cubicBezTo>
                  <a:pt x="87107" y="12517"/>
                  <a:pt x="86536" y="12838"/>
                  <a:pt x="85952" y="13136"/>
                </a:cubicBezTo>
                <a:cubicBezTo>
                  <a:pt x="85785" y="13219"/>
                  <a:pt x="85595" y="13255"/>
                  <a:pt x="85404" y="13303"/>
                </a:cubicBezTo>
                <a:cubicBezTo>
                  <a:pt x="85390" y="13307"/>
                  <a:pt x="85377" y="13309"/>
                  <a:pt x="85364" y="13309"/>
                </a:cubicBezTo>
                <a:cubicBezTo>
                  <a:pt x="85306" y="13309"/>
                  <a:pt x="85274" y="13264"/>
                  <a:pt x="85274" y="13196"/>
                </a:cubicBezTo>
                <a:cubicBezTo>
                  <a:pt x="85274" y="13160"/>
                  <a:pt x="85285" y="13124"/>
                  <a:pt x="85309" y="13100"/>
                </a:cubicBezTo>
                <a:cubicBezTo>
                  <a:pt x="85428" y="13005"/>
                  <a:pt x="85547" y="12922"/>
                  <a:pt x="85678" y="12838"/>
                </a:cubicBezTo>
                <a:cubicBezTo>
                  <a:pt x="85797" y="12767"/>
                  <a:pt x="86000" y="12743"/>
                  <a:pt x="85893" y="12565"/>
                </a:cubicBezTo>
                <a:cubicBezTo>
                  <a:pt x="85866" y="12527"/>
                  <a:pt x="85824" y="12514"/>
                  <a:pt x="85776" y="12514"/>
                </a:cubicBezTo>
                <a:cubicBezTo>
                  <a:pt x="85717" y="12514"/>
                  <a:pt x="85648" y="12533"/>
                  <a:pt x="85583" y="12553"/>
                </a:cubicBezTo>
                <a:cubicBezTo>
                  <a:pt x="85357" y="12612"/>
                  <a:pt x="85131" y="12636"/>
                  <a:pt x="84904" y="12672"/>
                </a:cubicBezTo>
                <a:lnTo>
                  <a:pt x="84797" y="12719"/>
                </a:lnTo>
                <a:lnTo>
                  <a:pt x="84690" y="12755"/>
                </a:lnTo>
                <a:cubicBezTo>
                  <a:pt x="84512" y="13089"/>
                  <a:pt x="83738" y="12886"/>
                  <a:pt x="83845" y="13446"/>
                </a:cubicBezTo>
                <a:cubicBezTo>
                  <a:pt x="83872" y="13580"/>
                  <a:pt x="83952" y="13618"/>
                  <a:pt x="84052" y="13618"/>
                </a:cubicBezTo>
                <a:cubicBezTo>
                  <a:pt x="84184" y="13618"/>
                  <a:pt x="84348" y="13550"/>
                  <a:pt x="84462" y="13550"/>
                </a:cubicBezTo>
                <a:cubicBezTo>
                  <a:pt x="84490" y="13550"/>
                  <a:pt x="84515" y="13554"/>
                  <a:pt x="84535" y="13565"/>
                </a:cubicBezTo>
                <a:cubicBezTo>
                  <a:pt x="84261" y="13779"/>
                  <a:pt x="83738" y="13743"/>
                  <a:pt x="83666" y="14208"/>
                </a:cubicBezTo>
                <a:lnTo>
                  <a:pt x="83607" y="14208"/>
                </a:lnTo>
                <a:cubicBezTo>
                  <a:pt x="83357" y="14339"/>
                  <a:pt x="83095" y="14422"/>
                  <a:pt x="82845" y="14529"/>
                </a:cubicBezTo>
                <a:cubicBezTo>
                  <a:pt x="82726" y="14589"/>
                  <a:pt x="82618" y="14660"/>
                  <a:pt x="82511" y="14732"/>
                </a:cubicBezTo>
                <a:cubicBezTo>
                  <a:pt x="82392" y="14767"/>
                  <a:pt x="82273" y="14803"/>
                  <a:pt x="82154" y="14851"/>
                </a:cubicBezTo>
                <a:cubicBezTo>
                  <a:pt x="82011" y="14898"/>
                  <a:pt x="81868" y="14958"/>
                  <a:pt x="81714" y="15017"/>
                </a:cubicBezTo>
                <a:lnTo>
                  <a:pt x="81714" y="14982"/>
                </a:lnTo>
                <a:cubicBezTo>
                  <a:pt x="81641" y="14955"/>
                  <a:pt x="81565" y="14947"/>
                  <a:pt x="81487" y="14947"/>
                </a:cubicBezTo>
                <a:cubicBezTo>
                  <a:pt x="81425" y="14947"/>
                  <a:pt x="81361" y="14952"/>
                  <a:pt x="81297" y="14958"/>
                </a:cubicBezTo>
                <a:cubicBezTo>
                  <a:pt x="81154" y="14982"/>
                  <a:pt x="81023" y="15017"/>
                  <a:pt x="80904" y="15089"/>
                </a:cubicBezTo>
                <a:cubicBezTo>
                  <a:pt x="80821" y="15136"/>
                  <a:pt x="80737" y="15184"/>
                  <a:pt x="80666" y="15232"/>
                </a:cubicBezTo>
                <a:cubicBezTo>
                  <a:pt x="80487" y="15363"/>
                  <a:pt x="80273" y="15446"/>
                  <a:pt x="80059" y="15482"/>
                </a:cubicBezTo>
                <a:cubicBezTo>
                  <a:pt x="79951" y="15494"/>
                  <a:pt x="79844" y="15494"/>
                  <a:pt x="79737" y="15505"/>
                </a:cubicBezTo>
                <a:cubicBezTo>
                  <a:pt x="79728" y="15469"/>
                  <a:pt x="79698" y="15454"/>
                  <a:pt x="79653" y="15454"/>
                </a:cubicBezTo>
                <a:cubicBezTo>
                  <a:pt x="79639" y="15454"/>
                  <a:pt x="79623" y="15455"/>
                  <a:pt x="79606" y="15458"/>
                </a:cubicBezTo>
                <a:cubicBezTo>
                  <a:pt x="79261" y="15529"/>
                  <a:pt x="78939" y="15613"/>
                  <a:pt x="78630" y="15755"/>
                </a:cubicBezTo>
                <a:cubicBezTo>
                  <a:pt x="78463" y="15815"/>
                  <a:pt x="78296" y="15875"/>
                  <a:pt x="78130" y="15958"/>
                </a:cubicBezTo>
                <a:cubicBezTo>
                  <a:pt x="78035" y="16006"/>
                  <a:pt x="77939" y="16053"/>
                  <a:pt x="77856" y="16113"/>
                </a:cubicBezTo>
                <a:cubicBezTo>
                  <a:pt x="77689" y="16244"/>
                  <a:pt x="77499" y="16339"/>
                  <a:pt x="77308" y="16434"/>
                </a:cubicBezTo>
                <a:cubicBezTo>
                  <a:pt x="77225" y="16458"/>
                  <a:pt x="77142" y="16494"/>
                  <a:pt x="77046" y="16517"/>
                </a:cubicBezTo>
                <a:cubicBezTo>
                  <a:pt x="77058" y="16529"/>
                  <a:pt x="77058" y="16553"/>
                  <a:pt x="77058" y="16565"/>
                </a:cubicBezTo>
                <a:lnTo>
                  <a:pt x="77046" y="16565"/>
                </a:lnTo>
                <a:cubicBezTo>
                  <a:pt x="76951" y="16625"/>
                  <a:pt x="76868" y="16672"/>
                  <a:pt x="76772" y="16732"/>
                </a:cubicBezTo>
                <a:cubicBezTo>
                  <a:pt x="76737" y="16756"/>
                  <a:pt x="76701" y="16768"/>
                  <a:pt x="76653" y="16791"/>
                </a:cubicBezTo>
                <a:cubicBezTo>
                  <a:pt x="76528" y="16660"/>
                  <a:pt x="76393" y="16615"/>
                  <a:pt x="76252" y="16615"/>
                </a:cubicBezTo>
                <a:cubicBezTo>
                  <a:pt x="76072" y="16615"/>
                  <a:pt x="75882" y="16689"/>
                  <a:pt x="75689" y="16756"/>
                </a:cubicBezTo>
                <a:cubicBezTo>
                  <a:pt x="75665" y="16768"/>
                  <a:pt x="75641" y="16768"/>
                  <a:pt x="75618" y="16779"/>
                </a:cubicBezTo>
                <a:cubicBezTo>
                  <a:pt x="75582" y="16779"/>
                  <a:pt x="75558" y="16791"/>
                  <a:pt x="75534" y="16803"/>
                </a:cubicBezTo>
                <a:cubicBezTo>
                  <a:pt x="75503" y="16806"/>
                  <a:pt x="75474" y="16807"/>
                  <a:pt x="75445" y="16807"/>
                </a:cubicBezTo>
                <a:cubicBezTo>
                  <a:pt x="75340" y="16807"/>
                  <a:pt x="75247" y="16788"/>
                  <a:pt x="75153" y="16732"/>
                </a:cubicBezTo>
                <a:cubicBezTo>
                  <a:pt x="75082" y="16756"/>
                  <a:pt x="75010" y="16791"/>
                  <a:pt x="74939" y="16815"/>
                </a:cubicBezTo>
                <a:cubicBezTo>
                  <a:pt x="74867" y="16839"/>
                  <a:pt x="74784" y="16863"/>
                  <a:pt x="74713" y="16887"/>
                </a:cubicBezTo>
                <a:cubicBezTo>
                  <a:pt x="74451" y="16958"/>
                  <a:pt x="74201" y="17029"/>
                  <a:pt x="74058" y="17268"/>
                </a:cubicBezTo>
                <a:cubicBezTo>
                  <a:pt x="73855" y="17339"/>
                  <a:pt x="73641" y="17422"/>
                  <a:pt x="73439" y="17494"/>
                </a:cubicBezTo>
                <a:cubicBezTo>
                  <a:pt x="73224" y="17577"/>
                  <a:pt x="73010" y="17660"/>
                  <a:pt x="72796" y="17744"/>
                </a:cubicBezTo>
                <a:cubicBezTo>
                  <a:pt x="71915" y="18315"/>
                  <a:pt x="70891" y="18577"/>
                  <a:pt x="69950" y="19018"/>
                </a:cubicBezTo>
                <a:cubicBezTo>
                  <a:pt x="69010" y="19458"/>
                  <a:pt x="67974" y="19696"/>
                  <a:pt x="66986" y="20030"/>
                </a:cubicBezTo>
                <a:cubicBezTo>
                  <a:pt x="66878" y="20069"/>
                  <a:pt x="66780" y="20090"/>
                  <a:pt x="66692" y="20090"/>
                </a:cubicBezTo>
                <a:cubicBezTo>
                  <a:pt x="66537" y="20090"/>
                  <a:pt x="66414" y="20023"/>
                  <a:pt x="66331" y="19863"/>
                </a:cubicBezTo>
                <a:cubicBezTo>
                  <a:pt x="66269" y="19826"/>
                  <a:pt x="66211" y="19809"/>
                  <a:pt x="66157" y="19809"/>
                </a:cubicBezTo>
                <a:cubicBezTo>
                  <a:pt x="66056" y="19809"/>
                  <a:pt x="65968" y="19869"/>
                  <a:pt x="65890" y="19970"/>
                </a:cubicBezTo>
                <a:cubicBezTo>
                  <a:pt x="65807" y="20125"/>
                  <a:pt x="65890" y="20280"/>
                  <a:pt x="65795" y="20435"/>
                </a:cubicBezTo>
                <a:cubicBezTo>
                  <a:pt x="65680" y="20530"/>
                  <a:pt x="65573" y="20562"/>
                  <a:pt x="65469" y="20562"/>
                </a:cubicBezTo>
                <a:cubicBezTo>
                  <a:pt x="65263" y="20562"/>
                  <a:pt x="65073" y="20435"/>
                  <a:pt x="64866" y="20435"/>
                </a:cubicBezTo>
                <a:cubicBezTo>
                  <a:pt x="64914" y="20375"/>
                  <a:pt x="64961" y="20316"/>
                  <a:pt x="65009" y="20268"/>
                </a:cubicBezTo>
                <a:cubicBezTo>
                  <a:pt x="64931" y="20205"/>
                  <a:pt x="64851" y="20183"/>
                  <a:pt x="64768" y="20183"/>
                </a:cubicBezTo>
                <a:cubicBezTo>
                  <a:pt x="64649" y="20183"/>
                  <a:pt x="64524" y="20228"/>
                  <a:pt x="64390" y="20256"/>
                </a:cubicBezTo>
                <a:cubicBezTo>
                  <a:pt x="64226" y="20294"/>
                  <a:pt x="64113" y="20318"/>
                  <a:pt x="64031" y="20318"/>
                </a:cubicBezTo>
                <a:cubicBezTo>
                  <a:pt x="63880" y="20318"/>
                  <a:pt x="63827" y="20237"/>
                  <a:pt x="63735" y="20006"/>
                </a:cubicBezTo>
                <a:cubicBezTo>
                  <a:pt x="63759" y="19970"/>
                  <a:pt x="63795" y="19946"/>
                  <a:pt x="63818" y="19911"/>
                </a:cubicBezTo>
                <a:cubicBezTo>
                  <a:pt x="63830" y="19887"/>
                  <a:pt x="63842" y="19863"/>
                  <a:pt x="63854" y="19851"/>
                </a:cubicBezTo>
                <a:cubicBezTo>
                  <a:pt x="63914" y="19839"/>
                  <a:pt x="63961" y="19827"/>
                  <a:pt x="64009" y="19827"/>
                </a:cubicBezTo>
                <a:cubicBezTo>
                  <a:pt x="64235" y="19804"/>
                  <a:pt x="64223" y="19804"/>
                  <a:pt x="64521" y="19423"/>
                </a:cubicBezTo>
                <a:cubicBezTo>
                  <a:pt x="64604" y="19327"/>
                  <a:pt x="64783" y="19292"/>
                  <a:pt x="64914" y="19220"/>
                </a:cubicBezTo>
                <a:cubicBezTo>
                  <a:pt x="64985" y="19030"/>
                  <a:pt x="65140" y="18994"/>
                  <a:pt x="65331" y="18994"/>
                </a:cubicBezTo>
                <a:cubicBezTo>
                  <a:pt x="65450" y="18982"/>
                  <a:pt x="65521" y="18911"/>
                  <a:pt x="65545" y="18815"/>
                </a:cubicBezTo>
                <a:cubicBezTo>
                  <a:pt x="65569" y="18780"/>
                  <a:pt x="65581" y="18732"/>
                  <a:pt x="65604" y="18696"/>
                </a:cubicBezTo>
                <a:cubicBezTo>
                  <a:pt x="65557" y="18673"/>
                  <a:pt x="65521" y="18661"/>
                  <a:pt x="65473" y="18637"/>
                </a:cubicBezTo>
                <a:lnTo>
                  <a:pt x="65473" y="18637"/>
                </a:lnTo>
                <a:cubicBezTo>
                  <a:pt x="65503" y="18650"/>
                  <a:pt x="65532" y="18656"/>
                  <a:pt x="65559" y="18656"/>
                </a:cubicBezTo>
                <a:cubicBezTo>
                  <a:pt x="65607" y="18656"/>
                  <a:pt x="65650" y="18635"/>
                  <a:pt x="65688" y="18589"/>
                </a:cubicBezTo>
                <a:cubicBezTo>
                  <a:pt x="65807" y="18506"/>
                  <a:pt x="65878" y="18411"/>
                  <a:pt x="65878" y="18280"/>
                </a:cubicBezTo>
                <a:lnTo>
                  <a:pt x="65878" y="18280"/>
                </a:lnTo>
                <a:cubicBezTo>
                  <a:pt x="65652" y="18327"/>
                  <a:pt x="65533" y="18458"/>
                  <a:pt x="65473" y="18637"/>
                </a:cubicBezTo>
                <a:cubicBezTo>
                  <a:pt x="65412" y="18647"/>
                  <a:pt x="65350" y="18675"/>
                  <a:pt x="65289" y="18675"/>
                </a:cubicBezTo>
                <a:cubicBezTo>
                  <a:pt x="65279" y="18675"/>
                  <a:pt x="65269" y="18674"/>
                  <a:pt x="65259" y="18673"/>
                </a:cubicBezTo>
                <a:cubicBezTo>
                  <a:pt x="65184" y="18663"/>
                  <a:pt x="65112" y="18657"/>
                  <a:pt x="65043" y="18657"/>
                </a:cubicBezTo>
                <a:cubicBezTo>
                  <a:pt x="64696" y="18657"/>
                  <a:pt x="64430" y="18791"/>
                  <a:pt x="64271" y="19149"/>
                </a:cubicBezTo>
                <a:cubicBezTo>
                  <a:pt x="64235" y="19220"/>
                  <a:pt x="64080" y="19268"/>
                  <a:pt x="63985" y="19315"/>
                </a:cubicBezTo>
                <a:cubicBezTo>
                  <a:pt x="63900" y="19277"/>
                  <a:pt x="63814" y="19263"/>
                  <a:pt x="63726" y="19263"/>
                </a:cubicBezTo>
                <a:cubicBezTo>
                  <a:pt x="63569" y="19263"/>
                  <a:pt x="63408" y="19309"/>
                  <a:pt x="63247" y="19339"/>
                </a:cubicBezTo>
                <a:cubicBezTo>
                  <a:pt x="62163" y="19554"/>
                  <a:pt x="61187" y="20006"/>
                  <a:pt x="60342" y="20708"/>
                </a:cubicBezTo>
                <a:cubicBezTo>
                  <a:pt x="60175" y="20863"/>
                  <a:pt x="59997" y="20994"/>
                  <a:pt x="59806" y="21125"/>
                </a:cubicBezTo>
                <a:cubicBezTo>
                  <a:pt x="59758" y="21149"/>
                  <a:pt x="59699" y="21161"/>
                  <a:pt x="59651" y="21173"/>
                </a:cubicBezTo>
                <a:cubicBezTo>
                  <a:pt x="59549" y="21127"/>
                  <a:pt x="59449" y="21108"/>
                  <a:pt x="59350" y="21108"/>
                </a:cubicBezTo>
                <a:cubicBezTo>
                  <a:pt x="59140" y="21108"/>
                  <a:pt x="58937" y="21195"/>
                  <a:pt x="58734" y="21292"/>
                </a:cubicBezTo>
                <a:cubicBezTo>
                  <a:pt x="58211" y="21649"/>
                  <a:pt x="57580" y="21756"/>
                  <a:pt x="57008" y="22030"/>
                </a:cubicBezTo>
                <a:cubicBezTo>
                  <a:pt x="56437" y="22387"/>
                  <a:pt x="55782" y="22637"/>
                  <a:pt x="55401" y="23209"/>
                </a:cubicBezTo>
                <a:cubicBezTo>
                  <a:pt x="55329" y="23233"/>
                  <a:pt x="55258" y="23268"/>
                  <a:pt x="55186" y="23292"/>
                </a:cubicBezTo>
                <a:cubicBezTo>
                  <a:pt x="55127" y="23423"/>
                  <a:pt x="54924" y="23447"/>
                  <a:pt x="54829" y="23566"/>
                </a:cubicBezTo>
                <a:cubicBezTo>
                  <a:pt x="54805" y="23566"/>
                  <a:pt x="54776" y="23561"/>
                  <a:pt x="54745" y="23561"/>
                </a:cubicBezTo>
                <a:cubicBezTo>
                  <a:pt x="54730" y="23561"/>
                  <a:pt x="54714" y="23562"/>
                  <a:pt x="54698" y="23566"/>
                </a:cubicBezTo>
                <a:cubicBezTo>
                  <a:pt x="54472" y="23578"/>
                  <a:pt x="54258" y="23626"/>
                  <a:pt x="54127" y="23828"/>
                </a:cubicBezTo>
                <a:cubicBezTo>
                  <a:pt x="53448" y="24042"/>
                  <a:pt x="52900" y="24530"/>
                  <a:pt x="52198" y="24697"/>
                </a:cubicBezTo>
                <a:cubicBezTo>
                  <a:pt x="51876" y="25054"/>
                  <a:pt x="51305" y="24947"/>
                  <a:pt x="50972" y="25292"/>
                </a:cubicBezTo>
                <a:cubicBezTo>
                  <a:pt x="50960" y="25280"/>
                  <a:pt x="50948" y="25269"/>
                  <a:pt x="50924" y="25269"/>
                </a:cubicBezTo>
                <a:cubicBezTo>
                  <a:pt x="49936" y="25364"/>
                  <a:pt x="49043" y="25697"/>
                  <a:pt x="48317" y="26388"/>
                </a:cubicBezTo>
                <a:cubicBezTo>
                  <a:pt x="48090" y="26590"/>
                  <a:pt x="47816" y="26721"/>
                  <a:pt x="47531" y="26852"/>
                </a:cubicBezTo>
                <a:cubicBezTo>
                  <a:pt x="46578" y="27281"/>
                  <a:pt x="45650" y="27745"/>
                  <a:pt x="44721" y="28186"/>
                </a:cubicBezTo>
                <a:cubicBezTo>
                  <a:pt x="43852" y="28436"/>
                  <a:pt x="42959" y="28638"/>
                  <a:pt x="42161" y="29055"/>
                </a:cubicBezTo>
                <a:cubicBezTo>
                  <a:pt x="41637" y="29329"/>
                  <a:pt x="41018" y="29483"/>
                  <a:pt x="40625" y="29960"/>
                </a:cubicBezTo>
                <a:cubicBezTo>
                  <a:pt x="39363" y="30424"/>
                  <a:pt x="38030" y="30662"/>
                  <a:pt x="36791" y="31198"/>
                </a:cubicBezTo>
                <a:cubicBezTo>
                  <a:pt x="36648" y="31261"/>
                  <a:pt x="36500" y="31304"/>
                  <a:pt x="36350" y="31304"/>
                </a:cubicBezTo>
                <a:cubicBezTo>
                  <a:pt x="36275" y="31304"/>
                  <a:pt x="36200" y="31293"/>
                  <a:pt x="36125" y="31269"/>
                </a:cubicBezTo>
                <a:cubicBezTo>
                  <a:pt x="35160" y="31567"/>
                  <a:pt x="34196" y="31877"/>
                  <a:pt x="33243" y="32174"/>
                </a:cubicBezTo>
                <a:cubicBezTo>
                  <a:pt x="32660" y="32329"/>
                  <a:pt x="32088" y="32543"/>
                  <a:pt x="31493" y="32579"/>
                </a:cubicBezTo>
                <a:cubicBezTo>
                  <a:pt x="31041" y="32972"/>
                  <a:pt x="30445" y="32936"/>
                  <a:pt x="29921" y="33103"/>
                </a:cubicBezTo>
                <a:cubicBezTo>
                  <a:pt x="29528" y="33389"/>
                  <a:pt x="29528" y="33401"/>
                  <a:pt x="29814" y="33734"/>
                </a:cubicBezTo>
                <a:cubicBezTo>
                  <a:pt x="29005" y="33758"/>
                  <a:pt x="28207" y="33770"/>
                  <a:pt x="27409" y="34055"/>
                </a:cubicBezTo>
                <a:cubicBezTo>
                  <a:pt x="27375" y="34065"/>
                  <a:pt x="27337" y="34068"/>
                  <a:pt x="27299" y="34068"/>
                </a:cubicBezTo>
                <a:cubicBezTo>
                  <a:pt x="27192" y="34068"/>
                  <a:pt x="27074" y="34040"/>
                  <a:pt x="26969" y="34032"/>
                </a:cubicBezTo>
                <a:cubicBezTo>
                  <a:pt x="26895" y="33970"/>
                  <a:pt x="26815" y="33947"/>
                  <a:pt x="26728" y="33947"/>
                </a:cubicBezTo>
                <a:cubicBezTo>
                  <a:pt x="26647" y="33947"/>
                  <a:pt x="26561" y="33967"/>
                  <a:pt x="26469" y="33996"/>
                </a:cubicBezTo>
                <a:cubicBezTo>
                  <a:pt x="26469" y="34401"/>
                  <a:pt x="26457" y="34413"/>
                  <a:pt x="26088" y="34413"/>
                </a:cubicBezTo>
                <a:lnTo>
                  <a:pt x="25873" y="34413"/>
                </a:lnTo>
                <a:cubicBezTo>
                  <a:pt x="25909" y="34532"/>
                  <a:pt x="25957" y="34651"/>
                  <a:pt x="25992" y="34782"/>
                </a:cubicBezTo>
                <a:cubicBezTo>
                  <a:pt x="26111" y="34972"/>
                  <a:pt x="26254" y="35115"/>
                  <a:pt x="26433" y="35151"/>
                </a:cubicBezTo>
                <a:cubicBezTo>
                  <a:pt x="26020" y="35263"/>
                  <a:pt x="25626" y="35586"/>
                  <a:pt x="25205" y="35586"/>
                </a:cubicBezTo>
                <a:cubicBezTo>
                  <a:pt x="25043" y="35586"/>
                  <a:pt x="24878" y="35538"/>
                  <a:pt x="24706" y="35413"/>
                </a:cubicBezTo>
                <a:cubicBezTo>
                  <a:pt x="24373" y="35758"/>
                  <a:pt x="23933" y="35889"/>
                  <a:pt x="23492" y="36032"/>
                </a:cubicBezTo>
                <a:cubicBezTo>
                  <a:pt x="21920" y="36544"/>
                  <a:pt x="20349" y="37068"/>
                  <a:pt x="18777" y="37580"/>
                </a:cubicBezTo>
                <a:cubicBezTo>
                  <a:pt x="18110" y="37806"/>
                  <a:pt x="17444" y="38020"/>
                  <a:pt x="16777" y="38234"/>
                </a:cubicBezTo>
                <a:cubicBezTo>
                  <a:pt x="15824" y="38699"/>
                  <a:pt x="15015" y="39318"/>
                  <a:pt x="14360" y="40116"/>
                </a:cubicBezTo>
                <a:cubicBezTo>
                  <a:pt x="14241" y="40259"/>
                  <a:pt x="14157" y="40389"/>
                  <a:pt x="14205" y="40580"/>
                </a:cubicBezTo>
                <a:cubicBezTo>
                  <a:pt x="14253" y="40770"/>
                  <a:pt x="14253" y="40973"/>
                  <a:pt x="14277" y="41175"/>
                </a:cubicBezTo>
                <a:cubicBezTo>
                  <a:pt x="14074" y="41366"/>
                  <a:pt x="13800" y="41497"/>
                  <a:pt x="13729" y="41771"/>
                </a:cubicBezTo>
                <a:cubicBezTo>
                  <a:pt x="13812" y="41830"/>
                  <a:pt x="13896" y="41866"/>
                  <a:pt x="14003" y="41890"/>
                </a:cubicBezTo>
                <a:cubicBezTo>
                  <a:pt x="14284" y="41898"/>
                  <a:pt x="14559" y="41958"/>
                  <a:pt x="14845" y="41958"/>
                </a:cubicBezTo>
                <a:cubicBezTo>
                  <a:pt x="14970" y="41958"/>
                  <a:pt x="15098" y="41946"/>
                  <a:pt x="15229" y="41913"/>
                </a:cubicBezTo>
                <a:lnTo>
                  <a:pt x="15229" y="41913"/>
                </a:lnTo>
                <a:cubicBezTo>
                  <a:pt x="15193" y="42318"/>
                  <a:pt x="15003" y="42616"/>
                  <a:pt x="14598" y="42842"/>
                </a:cubicBezTo>
                <a:cubicBezTo>
                  <a:pt x="14324" y="42997"/>
                  <a:pt x="14062" y="43140"/>
                  <a:pt x="13765" y="43235"/>
                </a:cubicBezTo>
                <a:cubicBezTo>
                  <a:pt x="13145" y="43437"/>
                  <a:pt x="12526" y="43628"/>
                  <a:pt x="11919" y="43830"/>
                </a:cubicBezTo>
                <a:cubicBezTo>
                  <a:pt x="11741" y="43902"/>
                  <a:pt x="11586" y="43997"/>
                  <a:pt x="11526" y="44176"/>
                </a:cubicBezTo>
                <a:cubicBezTo>
                  <a:pt x="11383" y="44223"/>
                  <a:pt x="11240" y="44283"/>
                  <a:pt x="11098" y="44330"/>
                </a:cubicBezTo>
                <a:cubicBezTo>
                  <a:pt x="10586" y="44759"/>
                  <a:pt x="9657" y="44926"/>
                  <a:pt x="9824" y="45807"/>
                </a:cubicBezTo>
                <a:cubicBezTo>
                  <a:pt x="9910" y="45816"/>
                  <a:pt x="10011" y="45864"/>
                  <a:pt x="10079" y="45864"/>
                </a:cubicBezTo>
                <a:cubicBezTo>
                  <a:pt x="10095" y="45864"/>
                  <a:pt x="10110" y="45861"/>
                  <a:pt x="10121" y="45854"/>
                </a:cubicBezTo>
                <a:cubicBezTo>
                  <a:pt x="10419" y="45676"/>
                  <a:pt x="10752" y="45509"/>
                  <a:pt x="10943" y="45271"/>
                </a:cubicBezTo>
                <a:cubicBezTo>
                  <a:pt x="11217" y="44926"/>
                  <a:pt x="11621" y="44783"/>
                  <a:pt x="11955" y="44557"/>
                </a:cubicBezTo>
                <a:cubicBezTo>
                  <a:pt x="12032" y="44503"/>
                  <a:pt x="12096" y="44482"/>
                  <a:pt x="12152" y="44482"/>
                </a:cubicBezTo>
                <a:cubicBezTo>
                  <a:pt x="12296" y="44482"/>
                  <a:pt x="12384" y="44624"/>
                  <a:pt x="12479" y="44735"/>
                </a:cubicBezTo>
                <a:cubicBezTo>
                  <a:pt x="12503" y="44795"/>
                  <a:pt x="12526" y="44854"/>
                  <a:pt x="12562" y="44914"/>
                </a:cubicBezTo>
                <a:cubicBezTo>
                  <a:pt x="12157" y="45473"/>
                  <a:pt x="11562" y="45866"/>
                  <a:pt x="11002" y="46271"/>
                </a:cubicBezTo>
                <a:cubicBezTo>
                  <a:pt x="10967" y="46497"/>
                  <a:pt x="10717" y="46605"/>
                  <a:pt x="10609" y="46783"/>
                </a:cubicBezTo>
                <a:cubicBezTo>
                  <a:pt x="9514" y="47128"/>
                  <a:pt x="8442" y="47605"/>
                  <a:pt x="7276" y="47724"/>
                </a:cubicBezTo>
                <a:cubicBezTo>
                  <a:pt x="7085" y="47736"/>
                  <a:pt x="6907" y="47843"/>
                  <a:pt x="6716" y="47902"/>
                </a:cubicBezTo>
                <a:cubicBezTo>
                  <a:pt x="6609" y="47926"/>
                  <a:pt x="6585" y="47962"/>
                  <a:pt x="6764" y="48129"/>
                </a:cubicBezTo>
                <a:cubicBezTo>
                  <a:pt x="6764" y="48130"/>
                  <a:pt x="6765" y="48130"/>
                  <a:pt x="6767" y="48130"/>
                </a:cubicBezTo>
                <a:cubicBezTo>
                  <a:pt x="6787" y="48130"/>
                  <a:pt x="6895" y="48035"/>
                  <a:pt x="6985" y="48035"/>
                </a:cubicBezTo>
                <a:cubicBezTo>
                  <a:pt x="7034" y="48035"/>
                  <a:pt x="7077" y="48064"/>
                  <a:pt x="7097" y="48152"/>
                </a:cubicBezTo>
                <a:cubicBezTo>
                  <a:pt x="6692" y="48283"/>
                  <a:pt x="6299" y="48474"/>
                  <a:pt x="5871" y="48498"/>
                </a:cubicBezTo>
                <a:cubicBezTo>
                  <a:pt x="5359" y="48510"/>
                  <a:pt x="4894" y="48676"/>
                  <a:pt x="4406" y="48843"/>
                </a:cubicBezTo>
                <a:cubicBezTo>
                  <a:pt x="4180" y="48843"/>
                  <a:pt x="3942" y="48855"/>
                  <a:pt x="3704" y="48855"/>
                </a:cubicBezTo>
                <a:cubicBezTo>
                  <a:pt x="3618" y="48807"/>
                  <a:pt x="3531" y="48790"/>
                  <a:pt x="3445" y="48790"/>
                </a:cubicBezTo>
                <a:cubicBezTo>
                  <a:pt x="3292" y="48790"/>
                  <a:pt x="3137" y="48845"/>
                  <a:pt x="2978" y="48891"/>
                </a:cubicBezTo>
                <a:cubicBezTo>
                  <a:pt x="2817" y="48936"/>
                  <a:pt x="2656" y="49002"/>
                  <a:pt x="2502" y="49002"/>
                </a:cubicBezTo>
                <a:cubicBezTo>
                  <a:pt x="2416" y="49002"/>
                  <a:pt x="2332" y="48982"/>
                  <a:pt x="2251" y="48926"/>
                </a:cubicBezTo>
                <a:cubicBezTo>
                  <a:pt x="2001" y="48938"/>
                  <a:pt x="1763" y="48938"/>
                  <a:pt x="1513" y="48938"/>
                </a:cubicBezTo>
                <a:cubicBezTo>
                  <a:pt x="1215" y="48974"/>
                  <a:pt x="822" y="48879"/>
                  <a:pt x="906" y="49367"/>
                </a:cubicBezTo>
                <a:lnTo>
                  <a:pt x="918" y="49367"/>
                </a:lnTo>
                <a:cubicBezTo>
                  <a:pt x="1013" y="49402"/>
                  <a:pt x="1108" y="49438"/>
                  <a:pt x="1203" y="49474"/>
                </a:cubicBezTo>
                <a:lnTo>
                  <a:pt x="1203" y="49462"/>
                </a:lnTo>
                <a:cubicBezTo>
                  <a:pt x="1356" y="49424"/>
                  <a:pt x="1510" y="49422"/>
                  <a:pt x="1664" y="49422"/>
                </a:cubicBezTo>
                <a:cubicBezTo>
                  <a:pt x="1681" y="49422"/>
                  <a:pt x="1698" y="49422"/>
                  <a:pt x="1715" y="49422"/>
                </a:cubicBezTo>
                <a:cubicBezTo>
                  <a:pt x="1929" y="49422"/>
                  <a:pt x="2141" y="49418"/>
                  <a:pt x="2346" y="49319"/>
                </a:cubicBezTo>
                <a:lnTo>
                  <a:pt x="2346" y="49319"/>
                </a:lnTo>
                <a:cubicBezTo>
                  <a:pt x="2287" y="49772"/>
                  <a:pt x="2275" y="50224"/>
                  <a:pt x="2073" y="50665"/>
                </a:cubicBezTo>
                <a:cubicBezTo>
                  <a:pt x="2132" y="50641"/>
                  <a:pt x="2204" y="50629"/>
                  <a:pt x="2275" y="50605"/>
                </a:cubicBezTo>
                <a:cubicBezTo>
                  <a:pt x="2579" y="50793"/>
                  <a:pt x="2936" y="50806"/>
                  <a:pt x="3296" y="50806"/>
                </a:cubicBezTo>
                <a:cubicBezTo>
                  <a:pt x="3356" y="50806"/>
                  <a:pt x="3417" y="50806"/>
                  <a:pt x="3477" y="50806"/>
                </a:cubicBezTo>
                <a:cubicBezTo>
                  <a:pt x="3537" y="50806"/>
                  <a:pt x="3597" y="50806"/>
                  <a:pt x="3656" y="50807"/>
                </a:cubicBezTo>
                <a:cubicBezTo>
                  <a:pt x="3710" y="50809"/>
                  <a:pt x="3765" y="50810"/>
                  <a:pt x="3820" y="50810"/>
                </a:cubicBezTo>
                <a:cubicBezTo>
                  <a:pt x="4068" y="50810"/>
                  <a:pt x="4322" y="50794"/>
                  <a:pt x="4573" y="50794"/>
                </a:cubicBezTo>
                <a:cubicBezTo>
                  <a:pt x="4926" y="50794"/>
                  <a:pt x="5273" y="50827"/>
                  <a:pt x="5585" y="50986"/>
                </a:cubicBezTo>
                <a:cubicBezTo>
                  <a:pt x="5876" y="50900"/>
                  <a:pt x="6166" y="50804"/>
                  <a:pt x="6466" y="50804"/>
                </a:cubicBezTo>
                <a:cubicBezTo>
                  <a:pt x="6497" y="50804"/>
                  <a:pt x="6529" y="50805"/>
                  <a:pt x="6561" y="50807"/>
                </a:cubicBezTo>
                <a:cubicBezTo>
                  <a:pt x="6575" y="50808"/>
                  <a:pt x="6589" y="50808"/>
                  <a:pt x="6603" y="50808"/>
                </a:cubicBezTo>
                <a:cubicBezTo>
                  <a:pt x="6886" y="50808"/>
                  <a:pt x="7157" y="50695"/>
                  <a:pt x="7419" y="50593"/>
                </a:cubicBezTo>
                <a:cubicBezTo>
                  <a:pt x="7555" y="50738"/>
                  <a:pt x="7719" y="50817"/>
                  <a:pt x="7909" y="50817"/>
                </a:cubicBezTo>
                <a:cubicBezTo>
                  <a:pt x="8001" y="50817"/>
                  <a:pt x="8100" y="50799"/>
                  <a:pt x="8204" y="50760"/>
                </a:cubicBezTo>
                <a:cubicBezTo>
                  <a:pt x="8276" y="50748"/>
                  <a:pt x="8347" y="50724"/>
                  <a:pt x="8419" y="50712"/>
                </a:cubicBezTo>
                <a:cubicBezTo>
                  <a:pt x="8502" y="50831"/>
                  <a:pt x="8716" y="50998"/>
                  <a:pt x="8419" y="51105"/>
                </a:cubicBezTo>
                <a:cubicBezTo>
                  <a:pt x="7657" y="51355"/>
                  <a:pt x="6883" y="51593"/>
                  <a:pt x="6109" y="51772"/>
                </a:cubicBezTo>
                <a:cubicBezTo>
                  <a:pt x="5013" y="52034"/>
                  <a:pt x="3906" y="52129"/>
                  <a:pt x="2799" y="52224"/>
                </a:cubicBezTo>
                <a:cubicBezTo>
                  <a:pt x="2406" y="52260"/>
                  <a:pt x="2025" y="52320"/>
                  <a:pt x="1680" y="52486"/>
                </a:cubicBezTo>
                <a:cubicBezTo>
                  <a:pt x="1272" y="52701"/>
                  <a:pt x="884" y="52886"/>
                  <a:pt x="428" y="52886"/>
                </a:cubicBezTo>
                <a:cubicBezTo>
                  <a:pt x="378" y="52886"/>
                  <a:pt x="327" y="52884"/>
                  <a:pt x="275" y="52879"/>
                </a:cubicBezTo>
                <a:cubicBezTo>
                  <a:pt x="271" y="52879"/>
                  <a:pt x="268" y="52878"/>
                  <a:pt x="264" y="52878"/>
                </a:cubicBezTo>
                <a:cubicBezTo>
                  <a:pt x="190" y="52878"/>
                  <a:pt x="59" y="52990"/>
                  <a:pt x="37" y="53070"/>
                </a:cubicBezTo>
                <a:cubicBezTo>
                  <a:pt x="1" y="53141"/>
                  <a:pt x="49" y="53308"/>
                  <a:pt x="108" y="53320"/>
                </a:cubicBezTo>
                <a:cubicBezTo>
                  <a:pt x="477" y="53427"/>
                  <a:pt x="703" y="53641"/>
                  <a:pt x="965" y="53879"/>
                </a:cubicBezTo>
                <a:cubicBezTo>
                  <a:pt x="1207" y="54112"/>
                  <a:pt x="1518" y="54275"/>
                  <a:pt x="1886" y="54275"/>
                </a:cubicBezTo>
                <a:cubicBezTo>
                  <a:pt x="2045" y="54275"/>
                  <a:pt x="2215" y="54245"/>
                  <a:pt x="2394" y="54177"/>
                </a:cubicBezTo>
                <a:cubicBezTo>
                  <a:pt x="3073" y="54236"/>
                  <a:pt x="3751" y="54284"/>
                  <a:pt x="4430" y="54332"/>
                </a:cubicBezTo>
                <a:cubicBezTo>
                  <a:pt x="4502" y="54320"/>
                  <a:pt x="4573" y="54296"/>
                  <a:pt x="4656" y="54272"/>
                </a:cubicBezTo>
                <a:cubicBezTo>
                  <a:pt x="4799" y="54415"/>
                  <a:pt x="4990" y="54546"/>
                  <a:pt x="5049" y="54760"/>
                </a:cubicBezTo>
                <a:cubicBezTo>
                  <a:pt x="5383" y="54760"/>
                  <a:pt x="5716" y="54748"/>
                  <a:pt x="6049" y="54736"/>
                </a:cubicBezTo>
                <a:lnTo>
                  <a:pt x="6049" y="54736"/>
                </a:lnTo>
                <a:cubicBezTo>
                  <a:pt x="6049" y="54963"/>
                  <a:pt x="5621" y="54879"/>
                  <a:pt x="5668" y="55141"/>
                </a:cubicBezTo>
                <a:cubicBezTo>
                  <a:pt x="5752" y="55129"/>
                  <a:pt x="5835" y="55129"/>
                  <a:pt x="5906" y="55117"/>
                </a:cubicBezTo>
                <a:cubicBezTo>
                  <a:pt x="5973" y="55112"/>
                  <a:pt x="6048" y="55093"/>
                  <a:pt x="6114" y="55093"/>
                </a:cubicBezTo>
                <a:cubicBezTo>
                  <a:pt x="6190" y="55093"/>
                  <a:pt x="6256" y="55118"/>
                  <a:pt x="6287" y="55213"/>
                </a:cubicBezTo>
                <a:cubicBezTo>
                  <a:pt x="6335" y="55356"/>
                  <a:pt x="6192" y="55463"/>
                  <a:pt x="6073" y="55546"/>
                </a:cubicBezTo>
                <a:cubicBezTo>
                  <a:pt x="5871" y="55701"/>
                  <a:pt x="5585" y="55725"/>
                  <a:pt x="5442" y="55999"/>
                </a:cubicBezTo>
                <a:cubicBezTo>
                  <a:pt x="5252" y="56332"/>
                  <a:pt x="4990" y="56653"/>
                  <a:pt x="4763" y="56987"/>
                </a:cubicBezTo>
                <a:cubicBezTo>
                  <a:pt x="4680" y="57106"/>
                  <a:pt x="4585" y="57213"/>
                  <a:pt x="4525" y="57344"/>
                </a:cubicBezTo>
                <a:cubicBezTo>
                  <a:pt x="4442" y="57499"/>
                  <a:pt x="4525" y="57594"/>
                  <a:pt x="4692" y="57630"/>
                </a:cubicBezTo>
                <a:cubicBezTo>
                  <a:pt x="4728" y="57689"/>
                  <a:pt x="4752" y="57749"/>
                  <a:pt x="4787" y="57808"/>
                </a:cubicBezTo>
                <a:cubicBezTo>
                  <a:pt x="4632" y="57975"/>
                  <a:pt x="4644" y="58118"/>
                  <a:pt x="4787" y="58249"/>
                </a:cubicBezTo>
                <a:cubicBezTo>
                  <a:pt x="5013" y="58427"/>
                  <a:pt x="5049" y="58689"/>
                  <a:pt x="5121" y="58939"/>
                </a:cubicBezTo>
                <a:cubicBezTo>
                  <a:pt x="5097" y="59035"/>
                  <a:pt x="5061" y="59118"/>
                  <a:pt x="5037" y="59213"/>
                </a:cubicBezTo>
                <a:cubicBezTo>
                  <a:pt x="4966" y="59308"/>
                  <a:pt x="4894" y="59404"/>
                  <a:pt x="4823" y="59499"/>
                </a:cubicBezTo>
                <a:cubicBezTo>
                  <a:pt x="4752" y="59523"/>
                  <a:pt x="4668" y="59547"/>
                  <a:pt x="4585" y="59570"/>
                </a:cubicBezTo>
                <a:cubicBezTo>
                  <a:pt x="4573" y="59511"/>
                  <a:pt x="4537" y="59451"/>
                  <a:pt x="4513" y="59404"/>
                </a:cubicBezTo>
                <a:cubicBezTo>
                  <a:pt x="4483" y="59378"/>
                  <a:pt x="4452" y="59366"/>
                  <a:pt x="4421" y="59366"/>
                </a:cubicBezTo>
                <a:cubicBezTo>
                  <a:pt x="4380" y="59366"/>
                  <a:pt x="4340" y="59387"/>
                  <a:pt x="4299" y="59428"/>
                </a:cubicBezTo>
                <a:cubicBezTo>
                  <a:pt x="4180" y="59547"/>
                  <a:pt x="4049" y="59666"/>
                  <a:pt x="3918" y="59785"/>
                </a:cubicBezTo>
                <a:cubicBezTo>
                  <a:pt x="3620" y="59618"/>
                  <a:pt x="3406" y="59344"/>
                  <a:pt x="3025" y="59273"/>
                </a:cubicBezTo>
                <a:cubicBezTo>
                  <a:pt x="2739" y="59475"/>
                  <a:pt x="2775" y="59713"/>
                  <a:pt x="2978" y="59856"/>
                </a:cubicBezTo>
                <a:cubicBezTo>
                  <a:pt x="3283" y="60083"/>
                  <a:pt x="3605" y="60318"/>
                  <a:pt x="4037" y="60318"/>
                </a:cubicBezTo>
                <a:cubicBezTo>
                  <a:pt x="4127" y="60318"/>
                  <a:pt x="4222" y="60307"/>
                  <a:pt x="4323" y="60285"/>
                </a:cubicBezTo>
                <a:lnTo>
                  <a:pt x="4335" y="60285"/>
                </a:lnTo>
                <a:cubicBezTo>
                  <a:pt x="4418" y="60320"/>
                  <a:pt x="4502" y="60368"/>
                  <a:pt x="4597" y="60416"/>
                </a:cubicBezTo>
                <a:cubicBezTo>
                  <a:pt x="4744" y="60605"/>
                  <a:pt x="4834" y="60700"/>
                  <a:pt x="4935" y="60700"/>
                </a:cubicBezTo>
                <a:cubicBezTo>
                  <a:pt x="5038" y="60700"/>
                  <a:pt x="5155" y="60602"/>
                  <a:pt x="5359" y="60404"/>
                </a:cubicBezTo>
                <a:cubicBezTo>
                  <a:pt x="5418" y="60380"/>
                  <a:pt x="5466" y="60368"/>
                  <a:pt x="5525" y="60356"/>
                </a:cubicBezTo>
                <a:cubicBezTo>
                  <a:pt x="5623" y="60699"/>
                  <a:pt x="5826" y="60897"/>
                  <a:pt x="6186" y="60897"/>
                </a:cubicBezTo>
                <a:cubicBezTo>
                  <a:pt x="6264" y="60897"/>
                  <a:pt x="6349" y="60887"/>
                  <a:pt x="6442" y="60868"/>
                </a:cubicBezTo>
                <a:cubicBezTo>
                  <a:pt x="6549" y="60880"/>
                  <a:pt x="6645" y="60916"/>
                  <a:pt x="6728" y="60963"/>
                </a:cubicBezTo>
                <a:lnTo>
                  <a:pt x="6740" y="60975"/>
                </a:lnTo>
                <a:cubicBezTo>
                  <a:pt x="6895" y="61039"/>
                  <a:pt x="7056" y="61057"/>
                  <a:pt x="7221" y="61057"/>
                </a:cubicBezTo>
                <a:cubicBezTo>
                  <a:pt x="7451" y="61057"/>
                  <a:pt x="7687" y="61021"/>
                  <a:pt x="7920" y="61021"/>
                </a:cubicBezTo>
                <a:cubicBezTo>
                  <a:pt x="8020" y="61021"/>
                  <a:pt x="8119" y="61028"/>
                  <a:pt x="8216" y="61047"/>
                </a:cubicBezTo>
                <a:cubicBezTo>
                  <a:pt x="7583" y="61264"/>
                  <a:pt x="6956" y="61504"/>
                  <a:pt x="6308" y="61504"/>
                </a:cubicBezTo>
                <a:cubicBezTo>
                  <a:pt x="6140" y="61504"/>
                  <a:pt x="5971" y="61488"/>
                  <a:pt x="5799" y="61452"/>
                </a:cubicBezTo>
                <a:cubicBezTo>
                  <a:pt x="5743" y="61438"/>
                  <a:pt x="5685" y="61433"/>
                  <a:pt x="5626" y="61433"/>
                </a:cubicBezTo>
                <a:cubicBezTo>
                  <a:pt x="5535" y="61433"/>
                  <a:pt x="5441" y="61444"/>
                  <a:pt x="5347" y="61452"/>
                </a:cubicBezTo>
                <a:cubicBezTo>
                  <a:pt x="5287" y="61463"/>
                  <a:pt x="5192" y="61523"/>
                  <a:pt x="5180" y="61571"/>
                </a:cubicBezTo>
                <a:cubicBezTo>
                  <a:pt x="5133" y="61690"/>
                  <a:pt x="5228" y="61761"/>
                  <a:pt x="5335" y="61773"/>
                </a:cubicBezTo>
                <a:cubicBezTo>
                  <a:pt x="5966" y="61809"/>
                  <a:pt x="6609" y="61833"/>
                  <a:pt x="7240" y="61868"/>
                </a:cubicBezTo>
                <a:cubicBezTo>
                  <a:pt x="7311" y="62047"/>
                  <a:pt x="7419" y="62225"/>
                  <a:pt x="7276" y="62416"/>
                </a:cubicBezTo>
                <a:cubicBezTo>
                  <a:pt x="7097" y="62666"/>
                  <a:pt x="7288" y="62690"/>
                  <a:pt x="7466" y="62702"/>
                </a:cubicBezTo>
                <a:cubicBezTo>
                  <a:pt x="7645" y="62702"/>
                  <a:pt x="7823" y="62678"/>
                  <a:pt x="8002" y="62654"/>
                </a:cubicBezTo>
                <a:cubicBezTo>
                  <a:pt x="8073" y="62642"/>
                  <a:pt x="8145" y="62618"/>
                  <a:pt x="8228" y="62595"/>
                </a:cubicBezTo>
                <a:cubicBezTo>
                  <a:pt x="8312" y="62630"/>
                  <a:pt x="8407" y="62666"/>
                  <a:pt x="8502" y="62702"/>
                </a:cubicBezTo>
                <a:lnTo>
                  <a:pt x="8514" y="62702"/>
                </a:lnTo>
                <a:cubicBezTo>
                  <a:pt x="8573" y="62857"/>
                  <a:pt x="8669" y="62987"/>
                  <a:pt x="8871" y="63011"/>
                </a:cubicBezTo>
                <a:cubicBezTo>
                  <a:pt x="9140" y="63036"/>
                  <a:pt x="9409" y="63088"/>
                  <a:pt x="9686" y="63088"/>
                </a:cubicBezTo>
                <a:cubicBezTo>
                  <a:pt x="9813" y="63088"/>
                  <a:pt x="9942" y="63077"/>
                  <a:pt x="10074" y="63047"/>
                </a:cubicBezTo>
                <a:cubicBezTo>
                  <a:pt x="10169" y="63083"/>
                  <a:pt x="10264" y="63107"/>
                  <a:pt x="10359" y="63154"/>
                </a:cubicBezTo>
                <a:cubicBezTo>
                  <a:pt x="10431" y="63130"/>
                  <a:pt x="10502" y="63118"/>
                  <a:pt x="10574" y="63095"/>
                </a:cubicBezTo>
                <a:cubicBezTo>
                  <a:pt x="11052" y="62985"/>
                  <a:pt x="11527" y="62949"/>
                  <a:pt x="11998" y="62949"/>
                </a:cubicBezTo>
                <a:cubicBezTo>
                  <a:pt x="12945" y="62949"/>
                  <a:pt x="13881" y="63096"/>
                  <a:pt x="14820" y="63096"/>
                </a:cubicBezTo>
                <a:cubicBezTo>
                  <a:pt x="15450" y="63096"/>
                  <a:pt x="16081" y="63030"/>
                  <a:pt x="16717" y="62809"/>
                </a:cubicBezTo>
                <a:lnTo>
                  <a:pt x="16717" y="62809"/>
                </a:lnTo>
                <a:cubicBezTo>
                  <a:pt x="16122" y="63452"/>
                  <a:pt x="15265" y="63749"/>
                  <a:pt x="14658" y="64333"/>
                </a:cubicBezTo>
                <a:cubicBezTo>
                  <a:pt x="14646" y="64321"/>
                  <a:pt x="14634" y="64321"/>
                  <a:pt x="14622" y="64309"/>
                </a:cubicBezTo>
                <a:cubicBezTo>
                  <a:pt x="14546" y="64234"/>
                  <a:pt x="14461" y="64205"/>
                  <a:pt x="14369" y="64205"/>
                </a:cubicBezTo>
                <a:cubicBezTo>
                  <a:pt x="14287" y="64205"/>
                  <a:pt x="14200" y="64228"/>
                  <a:pt x="14110" y="64261"/>
                </a:cubicBezTo>
                <a:cubicBezTo>
                  <a:pt x="13753" y="64369"/>
                  <a:pt x="13372" y="64404"/>
                  <a:pt x="13003" y="64464"/>
                </a:cubicBezTo>
                <a:cubicBezTo>
                  <a:pt x="12514" y="64535"/>
                  <a:pt x="12026" y="64488"/>
                  <a:pt x="11538" y="64666"/>
                </a:cubicBezTo>
                <a:cubicBezTo>
                  <a:pt x="11169" y="64809"/>
                  <a:pt x="11336" y="64964"/>
                  <a:pt x="11455" y="65119"/>
                </a:cubicBezTo>
                <a:cubicBezTo>
                  <a:pt x="11550" y="65154"/>
                  <a:pt x="11645" y="65202"/>
                  <a:pt x="11752" y="65238"/>
                </a:cubicBezTo>
                <a:cubicBezTo>
                  <a:pt x="11824" y="65214"/>
                  <a:pt x="11883" y="65190"/>
                  <a:pt x="11955" y="65166"/>
                </a:cubicBezTo>
                <a:cubicBezTo>
                  <a:pt x="12204" y="65148"/>
                  <a:pt x="12454" y="65022"/>
                  <a:pt x="12703" y="65022"/>
                </a:cubicBezTo>
                <a:cubicBezTo>
                  <a:pt x="12775" y="65022"/>
                  <a:pt x="12847" y="65032"/>
                  <a:pt x="12919" y="65059"/>
                </a:cubicBezTo>
                <a:cubicBezTo>
                  <a:pt x="13050" y="65012"/>
                  <a:pt x="13181" y="64976"/>
                  <a:pt x="13324" y="64928"/>
                </a:cubicBezTo>
                <a:cubicBezTo>
                  <a:pt x="13324" y="64940"/>
                  <a:pt x="13324" y="64940"/>
                  <a:pt x="13324" y="64952"/>
                </a:cubicBezTo>
                <a:cubicBezTo>
                  <a:pt x="13743" y="65058"/>
                  <a:pt x="14166" y="65153"/>
                  <a:pt x="14587" y="65153"/>
                </a:cubicBezTo>
                <a:cubicBezTo>
                  <a:pt x="15014" y="65153"/>
                  <a:pt x="15440" y="65055"/>
                  <a:pt x="15860" y="64773"/>
                </a:cubicBezTo>
                <a:cubicBezTo>
                  <a:pt x="15896" y="64797"/>
                  <a:pt x="15932" y="64821"/>
                  <a:pt x="15967" y="64845"/>
                </a:cubicBezTo>
                <a:cubicBezTo>
                  <a:pt x="16255" y="64880"/>
                  <a:pt x="16543" y="64896"/>
                  <a:pt x="16830" y="64896"/>
                </a:cubicBezTo>
                <a:cubicBezTo>
                  <a:pt x="17896" y="64896"/>
                  <a:pt x="18956" y="64682"/>
                  <a:pt x="20015" y="64476"/>
                </a:cubicBezTo>
                <a:cubicBezTo>
                  <a:pt x="20123" y="64440"/>
                  <a:pt x="20230" y="64404"/>
                  <a:pt x="20337" y="64369"/>
                </a:cubicBezTo>
                <a:cubicBezTo>
                  <a:pt x="20444" y="64333"/>
                  <a:pt x="20551" y="64297"/>
                  <a:pt x="20646" y="64250"/>
                </a:cubicBezTo>
                <a:cubicBezTo>
                  <a:pt x="20742" y="64214"/>
                  <a:pt x="20837" y="64190"/>
                  <a:pt x="20944" y="64142"/>
                </a:cubicBezTo>
                <a:cubicBezTo>
                  <a:pt x="21063" y="64107"/>
                  <a:pt x="21182" y="64071"/>
                  <a:pt x="21313" y="64059"/>
                </a:cubicBezTo>
                <a:lnTo>
                  <a:pt x="21313" y="64059"/>
                </a:lnTo>
                <a:cubicBezTo>
                  <a:pt x="21206" y="64214"/>
                  <a:pt x="21051" y="64273"/>
                  <a:pt x="20873" y="64333"/>
                </a:cubicBezTo>
                <a:cubicBezTo>
                  <a:pt x="20182" y="64583"/>
                  <a:pt x="19480" y="64821"/>
                  <a:pt x="18789" y="65059"/>
                </a:cubicBezTo>
                <a:cubicBezTo>
                  <a:pt x="18706" y="65071"/>
                  <a:pt x="18634" y="65083"/>
                  <a:pt x="18551" y="65095"/>
                </a:cubicBezTo>
                <a:cubicBezTo>
                  <a:pt x="18487" y="65084"/>
                  <a:pt x="18424" y="65045"/>
                  <a:pt x="18368" y="65045"/>
                </a:cubicBezTo>
                <a:cubicBezTo>
                  <a:pt x="18362" y="65045"/>
                  <a:pt x="18355" y="65046"/>
                  <a:pt x="18348" y="65047"/>
                </a:cubicBezTo>
                <a:cubicBezTo>
                  <a:pt x="17479" y="65285"/>
                  <a:pt x="16574" y="65321"/>
                  <a:pt x="15717" y="65619"/>
                </a:cubicBezTo>
                <a:cubicBezTo>
                  <a:pt x="15681" y="65607"/>
                  <a:pt x="15646" y="65583"/>
                  <a:pt x="15622" y="65559"/>
                </a:cubicBezTo>
                <a:cubicBezTo>
                  <a:pt x="15104" y="65507"/>
                  <a:pt x="14586" y="65465"/>
                  <a:pt x="14067" y="65465"/>
                </a:cubicBezTo>
                <a:cubicBezTo>
                  <a:pt x="13276" y="65465"/>
                  <a:pt x="12484" y="65564"/>
                  <a:pt x="11693" y="65881"/>
                </a:cubicBezTo>
                <a:cubicBezTo>
                  <a:pt x="11598" y="65845"/>
                  <a:pt x="11502" y="65809"/>
                  <a:pt x="11419" y="65774"/>
                </a:cubicBezTo>
                <a:cubicBezTo>
                  <a:pt x="11356" y="65748"/>
                  <a:pt x="11293" y="65738"/>
                  <a:pt x="11232" y="65738"/>
                </a:cubicBezTo>
                <a:cubicBezTo>
                  <a:pt x="10946" y="65738"/>
                  <a:pt x="10682" y="65967"/>
                  <a:pt x="10400" y="65967"/>
                </a:cubicBezTo>
                <a:cubicBezTo>
                  <a:pt x="10348" y="65967"/>
                  <a:pt x="10294" y="65959"/>
                  <a:pt x="10240" y="65940"/>
                </a:cubicBezTo>
                <a:cubicBezTo>
                  <a:pt x="10169" y="65964"/>
                  <a:pt x="10097" y="65976"/>
                  <a:pt x="10026" y="65988"/>
                </a:cubicBezTo>
                <a:cubicBezTo>
                  <a:pt x="9669" y="66047"/>
                  <a:pt x="9478" y="66262"/>
                  <a:pt x="9478" y="66607"/>
                </a:cubicBezTo>
                <a:cubicBezTo>
                  <a:pt x="9645" y="66738"/>
                  <a:pt x="9824" y="66821"/>
                  <a:pt x="10050" y="66845"/>
                </a:cubicBezTo>
                <a:cubicBezTo>
                  <a:pt x="10193" y="66833"/>
                  <a:pt x="10347" y="66809"/>
                  <a:pt x="10502" y="66797"/>
                </a:cubicBezTo>
                <a:cubicBezTo>
                  <a:pt x="10841" y="66773"/>
                  <a:pt x="11180" y="66764"/>
                  <a:pt x="11517" y="66764"/>
                </a:cubicBezTo>
                <a:cubicBezTo>
                  <a:pt x="12330" y="66764"/>
                  <a:pt x="13139" y="66816"/>
                  <a:pt x="13955" y="66833"/>
                </a:cubicBezTo>
                <a:cubicBezTo>
                  <a:pt x="14062" y="66797"/>
                  <a:pt x="14169" y="66762"/>
                  <a:pt x="14277" y="66726"/>
                </a:cubicBezTo>
                <a:cubicBezTo>
                  <a:pt x="14692" y="66576"/>
                  <a:pt x="15091" y="66473"/>
                  <a:pt x="15504" y="66473"/>
                </a:cubicBezTo>
                <a:cubicBezTo>
                  <a:pt x="15682" y="66473"/>
                  <a:pt x="15864" y="66492"/>
                  <a:pt x="16051" y="66536"/>
                </a:cubicBezTo>
                <a:cubicBezTo>
                  <a:pt x="16267" y="66587"/>
                  <a:pt x="16491" y="66612"/>
                  <a:pt x="16719" y="66612"/>
                </a:cubicBezTo>
                <a:cubicBezTo>
                  <a:pt x="17130" y="66612"/>
                  <a:pt x="17554" y="66530"/>
                  <a:pt x="17967" y="66369"/>
                </a:cubicBezTo>
                <a:cubicBezTo>
                  <a:pt x="18198" y="66377"/>
                  <a:pt x="18454" y="66441"/>
                  <a:pt x="18690" y="66441"/>
                </a:cubicBezTo>
                <a:cubicBezTo>
                  <a:pt x="18782" y="66441"/>
                  <a:pt x="18872" y="66431"/>
                  <a:pt x="18956" y="66405"/>
                </a:cubicBezTo>
                <a:cubicBezTo>
                  <a:pt x="19825" y="66119"/>
                  <a:pt x="20742" y="66095"/>
                  <a:pt x="21611" y="65797"/>
                </a:cubicBezTo>
                <a:cubicBezTo>
                  <a:pt x="22075" y="65643"/>
                  <a:pt x="22551" y="65500"/>
                  <a:pt x="23016" y="65345"/>
                </a:cubicBezTo>
                <a:cubicBezTo>
                  <a:pt x="23223" y="65405"/>
                  <a:pt x="23434" y="65427"/>
                  <a:pt x="23646" y="65427"/>
                </a:cubicBezTo>
                <a:cubicBezTo>
                  <a:pt x="24152" y="65427"/>
                  <a:pt x="24668" y="65300"/>
                  <a:pt x="25171" y="65250"/>
                </a:cubicBezTo>
                <a:cubicBezTo>
                  <a:pt x="25838" y="65179"/>
                  <a:pt x="26505" y="65025"/>
                  <a:pt x="27172" y="65025"/>
                </a:cubicBezTo>
                <a:cubicBezTo>
                  <a:pt x="27410" y="65025"/>
                  <a:pt x="27647" y="65045"/>
                  <a:pt x="27885" y="65095"/>
                </a:cubicBezTo>
                <a:cubicBezTo>
                  <a:pt x="27929" y="65103"/>
                  <a:pt x="27978" y="65107"/>
                  <a:pt x="28029" y="65107"/>
                </a:cubicBezTo>
                <a:cubicBezTo>
                  <a:pt x="28131" y="65107"/>
                  <a:pt x="28243" y="65091"/>
                  <a:pt x="28338" y="65059"/>
                </a:cubicBezTo>
                <a:cubicBezTo>
                  <a:pt x="28897" y="64845"/>
                  <a:pt x="29481" y="64857"/>
                  <a:pt x="30040" y="64797"/>
                </a:cubicBezTo>
                <a:cubicBezTo>
                  <a:pt x="30469" y="64750"/>
                  <a:pt x="30874" y="64654"/>
                  <a:pt x="31279" y="64523"/>
                </a:cubicBezTo>
                <a:cubicBezTo>
                  <a:pt x="32576" y="64107"/>
                  <a:pt x="33934" y="63976"/>
                  <a:pt x="35208" y="63464"/>
                </a:cubicBezTo>
                <a:cubicBezTo>
                  <a:pt x="35303" y="63428"/>
                  <a:pt x="35434" y="63416"/>
                  <a:pt x="35541" y="63416"/>
                </a:cubicBezTo>
                <a:cubicBezTo>
                  <a:pt x="35557" y="63417"/>
                  <a:pt x="35572" y="63417"/>
                  <a:pt x="35588" y="63417"/>
                </a:cubicBezTo>
                <a:cubicBezTo>
                  <a:pt x="35999" y="63417"/>
                  <a:pt x="36389" y="63268"/>
                  <a:pt x="36779" y="63142"/>
                </a:cubicBezTo>
                <a:cubicBezTo>
                  <a:pt x="38482" y="62583"/>
                  <a:pt x="40185" y="62023"/>
                  <a:pt x="41887" y="61463"/>
                </a:cubicBezTo>
                <a:lnTo>
                  <a:pt x="42113" y="61392"/>
                </a:lnTo>
                <a:cubicBezTo>
                  <a:pt x="43197" y="61202"/>
                  <a:pt x="44221" y="60844"/>
                  <a:pt x="45221" y="60380"/>
                </a:cubicBezTo>
                <a:cubicBezTo>
                  <a:pt x="45375" y="60326"/>
                  <a:pt x="45534" y="60257"/>
                  <a:pt x="45692" y="60257"/>
                </a:cubicBezTo>
                <a:cubicBezTo>
                  <a:pt x="45778" y="60257"/>
                  <a:pt x="45863" y="60278"/>
                  <a:pt x="45947" y="60332"/>
                </a:cubicBezTo>
                <a:cubicBezTo>
                  <a:pt x="46531" y="60154"/>
                  <a:pt x="47126" y="59975"/>
                  <a:pt x="47709" y="59785"/>
                </a:cubicBezTo>
                <a:cubicBezTo>
                  <a:pt x="47912" y="59844"/>
                  <a:pt x="48174" y="59844"/>
                  <a:pt x="48317" y="59963"/>
                </a:cubicBezTo>
                <a:cubicBezTo>
                  <a:pt x="48493" y="60107"/>
                  <a:pt x="48675" y="60161"/>
                  <a:pt x="48863" y="60161"/>
                </a:cubicBezTo>
                <a:cubicBezTo>
                  <a:pt x="49080" y="60161"/>
                  <a:pt x="49307" y="60088"/>
                  <a:pt x="49543" y="59999"/>
                </a:cubicBezTo>
                <a:cubicBezTo>
                  <a:pt x="49745" y="59928"/>
                  <a:pt x="49971" y="59868"/>
                  <a:pt x="50186" y="59797"/>
                </a:cubicBezTo>
                <a:cubicBezTo>
                  <a:pt x="50280" y="59812"/>
                  <a:pt x="50371" y="59820"/>
                  <a:pt x="50460" y="59820"/>
                </a:cubicBezTo>
                <a:cubicBezTo>
                  <a:pt x="50857" y="59820"/>
                  <a:pt x="51206" y="59667"/>
                  <a:pt x="51507" y="59356"/>
                </a:cubicBezTo>
                <a:cubicBezTo>
                  <a:pt x="51948" y="59201"/>
                  <a:pt x="52388" y="59070"/>
                  <a:pt x="52758" y="58785"/>
                </a:cubicBezTo>
                <a:cubicBezTo>
                  <a:pt x="52841" y="58725"/>
                  <a:pt x="52930" y="58698"/>
                  <a:pt x="53021" y="58698"/>
                </a:cubicBezTo>
                <a:cubicBezTo>
                  <a:pt x="53112" y="58698"/>
                  <a:pt x="53204" y="58725"/>
                  <a:pt x="53293" y="58773"/>
                </a:cubicBezTo>
                <a:cubicBezTo>
                  <a:pt x="53877" y="58582"/>
                  <a:pt x="54460" y="58332"/>
                  <a:pt x="55055" y="58237"/>
                </a:cubicBezTo>
                <a:cubicBezTo>
                  <a:pt x="56258" y="58058"/>
                  <a:pt x="57437" y="57773"/>
                  <a:pt x="58615" y="57439"/>
                </a:cubicBezTo>
                <a:cubicBezTo>
                  <a:pt x="58851" y="57366"/>
                  <a:pt x="59077" y="57315"/>
                  <a:pt x="59303" y="57315"/>
                </a:cubicBezTo>
                <a:cubicBezTo>
                  <a:pt x="59442" y="57315"/>
                  <a:pt x="59582" y="57334"/>
                  <a:pt x="59723" y="57380"/>
                </a:cubicBezTo>
                <a:cubicBezTo>
                  <a:pt x="59750" y="57388"/>
                  <a:pt x="59779" y="57391"/>
                  <a:pt x="59811" y="57391"/>
                </a:cubicBezTo>
                <a:cubicBezTo>
                  <a:pt x="59921" y="57391"/>
                  <a:pt x="60053" y="57353"/>
                  <a:pt x="60163" y="57344"/>
                </a:cubicBezTo>
                <a:cubicBezTo>
                  <a:pt x="60199" y="57213"/>
                  <a:pt x="60175" y="57046"/>
                  <a:pt x="60258" y="56963"/>
                </a:cubicBezTo>
                <a:cubicBezTo>
                  <a:pt x="60604" y="56594"/>
                  <a:pt x="60961" y="56213"/>
                  <a:pt x="61497" y="56070"/>
                </a:cubicBezTo>
                <a:cubicBezTo>
                  <a:pt x="61580" y="56046"/>
                  <a:pt x="61640" y="56022"/>
                  <a:pt x="61711" y="55999"/>
                </a:cubicBezTo>
                <a:cubicBezTo>
                  <a:pt x="62116" y="55891"/>
                  <a:pt x="62485" y="55749"/>
                  <a:pt x="62771" y="55451"/>
                </a:cubicBezTo>
                <a:cubicBezTo>
                  <a:pt x="63687" y="55046"/>
                  <a:pt x="64604" y="54665"/>
                  <a:pt x="65509" y="54260"/>
                </a:cubicBezTo>
                <a:cubicBezTo>
                  <a:pt x="65608" y="54216"/>
                  <a:pt x="65692" y="54196"/>
                  <a:pt x="65769" y="54196"/>
                </a:cubicBezTo>
                <a:cubicBezTo>
                  <a:pt x="65896" y="54196"/>
                  <a:pt x="66000" y="54250"/>
                  <a:pt x="66104" y="54332"/>
                </a:cubicBezTo>
                <a:cubicBezTo>
                  <a:pt x="66521" y="54213"/>
                  <a:pt x="66509" y="53736"/>
                  <a:pt x="66866" y="53582"/>
                </a:cubicBezTo>
                <a:cubicBezTo>
                  <a:pt x="67632" y="53240"/>
                  <a:pt x="68328" y="52688"/>
                  <a:pt x="69219" y="52688"/>
                </a:cubicBezTo>
                <a:cubicBezTo>
                  <a:pt x="69229" y="52688"/>
                  <a:pt x="69238" y="52688"/>
                  <a:pt x="69248" y="52689"/>
                </a:cubicBezTo>
                <a:cubicBezTo>
                  <a:pt x="69545" y="52581"/>
                  <a:pt x="69831" y="52486"/>
                  <a:pt x="70129" y="52391"/>
                </a:cubicBezTo>
                <a:cubicBezTo>
                  <a:pt x="70331" y="52117"/>
                  <a:pt x="70700" y="52153"/>
                  <a:pt x="70962" y="51986"/>
                </a:cubicBezTo>
                <a:cubicBezTo>
                  <a:pt x="71177" y="51831"/>
                  <a:pt x="71462" y="51748"/>
                  <a:pt x="71569" y="51498"/>
                </a:cubicBezTo>
                <a:cubicBezTo>
                  <a:pt x="71641" y="51474"/>
                  <a:pt x="71712" y="51450"/>
                  <a:pt x="71784" y="51427"/>
                </a:cubicBezTo>
                <a:cubicBezTo>
                  <a:pt x="71831" y="51355"/>
                  <a:pt x="71891" y="51296"/>
                  <a:pt x="71974" y="51260"/>
                </a:cubicBezTo>
                <a:cubicBezTo>
                  <a:pt x="72058" y="51224"/>
                  <a:pt x="72117" y="51177"/>
                  <a:pt x="72177" y="51117"/>
                </a:cubicBezTo>
                <a:cubicBezTo>
                  <a:pt x="72391" y="51034"/>
                  <a:pt x="72593" y="50950"/>
                  <a:pt x="72808" y="50867"/>
                </a:cubicBezTo>
                <a:cubicBezTo>
                  <a:pt x="72831" y="50855"/>
                  <a:pt x="72855" y="50831"/>
                  <a:pt x="72867" y="50784"/>
                </a:cubicBezTo>
                <a:cubicBezTo>
                  <a:pt x="72879" y="50760"/>
                  <a:pt x="72867" y="50736"/>
                  <a:pt x="72843" y="50712"/>
                </a:cubicBezTo>
                <a:cubicBezTo>
                  <a:pt x="72891" y="50712"/>
                  <a:pt x="72951" y="50688"/>
                  <a:pt x="73010" y="50629"/>
                </a:cubicBezTo>
                <a:cubicBezTo>
                  <a:pt x="73141" y="50569"/>
                  <a:pt x="73272" y="50510"/>
                  <a:pt x="73403" y="50450"/>
                </a:cubicBezTo>
                <a:cubicBezTo>
                  <a:pt x="74135" y="50020"/>
                  <a:pt x="74901" y="49783"/>
                  <a:pt x="75735" y="49783"/>
                </a:cubicBezTo>
                <a:cubicBezTo>
                  <a:pt x="75755" y="49783"/>
                  <a:pt x="75776" y="49783"/>
                  <a:pt x="75796" y="49783"/>
                </a:cubicBezTo>
                <a:cubicBezTo>
                  <a:pt x="76856" y="49319"/>
                  <a:pt x="77927" y="48879"/>
                  <a:pt x="79023" y="48498"/>
                </a:cubicBezTo>
                <a:cubicBezTo>
                  <a:pt x="81487" y="47617"/>
                  <a:pt x="84035" y="46962"/>
                  <a:pt x="86476" y="46033"/>
                </a:cubicBezTo>
                <a:cubicBezTo>
                  <a:pt x="87560" y="45616"/>
                  <a:pt x="88583" y="45069"/>
                  <a:pt x="89715" y="44771"/>
                </a:cubicBezTo>
                <a:cubicBezTo>
                  <a:pt x="89834" y="44723"/>
                  <a:pt x="89953" y="44688"/>
                  <a:pt x="90072" y="44640"/>
                </a:cubicBezTo>
                <a:cubicBezTo>
                  <a:pt x="90191" y="44592"/>
                  <a:pt x="90310" y="44545"/>
                  <a:pt x="90417" y="44485"/>
                </a:cubicBezTo>
                <a:cubicBezTo>
                  <a:pt x="90584" y="44390"/>
                  <a:pt x="90715" y="44271"/>
                  <a:pt x="90798" y="44116"/>
                </a:cubicBezTo>
                <a:cubicBezTo>
                  <a:pt x="91096" y="43854"/>
                  <a:pt x="91453" y="43711"/>
                  <a:pt x="91822" y="43592"/>
                </a:cubicBezTo>
                <a:cubicBezTo>
                  <a:pt x="92548" y="43342"/>
                  <a:pt x="93286" y="43092"/>
                  <a:pt x="94013" y="42830"/>
                </a:cubicBezTo>
                <a:cubicBezTo>
                  <a:pt x="94263" y="42747"/>
                  <a:pt x="94537" y="42675"/>
                  <a:pt x="94691" y="42437"/>
                </a:cubicBezTo>
                <a:cubicBezTo>
                  <a:pt x="96132" y="41961"/>
                  <a:pt x="97573" y="41473"/>
                  <a:pt x="99013" y="40985"/>
                </a:cubicBezTo>
                <a:cubicBezTo>
                  <a:pt x="99335" y="40878"/>
                  <a:pt x="99668" y="40759"/>
                  <a:pt x="99978" y="40592"/>
                </a:cubicBezTo>
                <a:cubicBezTo>
                  <a:pt x="100383" y="40378"/>
                  <a:pt x="100823" y="40223"/>
                  <a:pt x="101252" y="40044"/>
                </a:cubicBezTo>
                <a:cubicBezTo>
                  <a:pt x="101692" y="39889"/>
                  <a:pt x="102168" y="39806"/>
                  <a:pt x="102549" y="39580"/>
                </a:cubicBezTo>
                <a:cubicBezTo>
                  <a:pt x="103109" y="39235"/>
                  <a:pt x="103728" y="39044"/>
                  <a:pt x="104335" y="38842"/>
                </a:cubicBezTo>
                <a:cubicBezTo>
                  <a:pt x="104693" y="38711"/>
                  <a:pt x="105062" y="38580"/>
                  <a:pt x="105419" y="38449"/>
                </a:cubicBezTo>
                <a:cubicBezTo>
                  <a:pt x="105538" y="38199"/>
                  <a:pt x="105788" y="38139"/>
                  <a:pt x="106026" y="38056"/>
                </a:cubicBezTo>
                <a:cubicBezTo>
                  <a:pt x="105987" y="37938"/>
                  <a:pt x="105932" y="37866"/>
                  <a:pt x="105830" y="37866"/>
                </a:cubicBezTo>
                <a:cubicBezTo>
                  <a:pt x="105778" y="37866"/>
                  <a:pt x="105714" y="37885"/>
                  <a:pt x="105633" y="37925"/>
                </a:cubicBezTo>
                <a:cubicBezTo>
                  <a:pt x="105394" y="38044"/>
                  <a:pt x="105149" y="38201"/>
                  <a:pt x="104894" y="38201"/>
                </a:cubicBezTo>
                <a:cubicBezTo>
                  <a:pt x="104793" y="38201"/>
                  <a:pt x="104690" y="38176"/>
                  <a:pt x="104585" y="38115"/>
                </a:cubicBezTo>
                <a:lnTo>
                  <a:pt x="104585" y="38103"/>
                </a:lnTo>
                <a:cubicBezTo>
                  <a:pt x="104645" y="38020"/>
                  <a:pt x="104705" y="37937"/>
                  <a:pt x="104764" y="37853"/>
                </a:cubicBezTo>
                <a:cubicBezTo>
                  <a:pt x="105407" y="37449"/>
                  <a:pt x="105990" y="36960"/>
                  <a:pt x="106681" y="36603"/>
                </a:cubicBezTo>
                <a:cubicBezTo>
                  <a:pt x="107729" y="36056"/>
                  <a:pt x="108765" y="35484"/>
                  <a:pt x="109812" y="34913"/>
                </a:cubicBezTo>
                <a:cubicBezTo>
                  <a:pt x="109931" y="34841"/>
                  <a:pt x="110027" y="34710"/>
                  <a:pt x="110134" y="34615"/>
                </a:cubicBezTo>
                <a:cubicBezTo>
                  <a:pt x="110396" y="34544"/>
                  <a:pt x="110634" y="34460"/>
                  <a:pt x="110741" y="34198"/>
                </a:cubicBezTo>
                <a:cubicBezTo>
                  <a:pt x="111229" y="33972"/>
                  <a:pt x="111717" y="33734"/>
                  <a:pt x="112205" y="33496"/>
                </a:cubicBezTo>
                <a:cubicBezTo>
                  <a:pt x="112444" y="33496"/>
                  <a:pt x="112515" y="33329"/>
                  <a:pt x="112575" y="33174"/>
                </a:cubicBezTo>
                <a:cubicBezTo>
                  <a:pt x="112575" y="33162"/>
                  <a:pt x="112575" y="33162"/>
                  <a:pt x="112575" y="33162"/>
                </a:cubicBezTo>
                <a:lnTo>
                  <a:pt x="113217" y="32889"/>
                </a:lnTo>
                <a:cubicBezTo>
                  <a:pt x="113551" y="32519"/>
                  <a:pt x="114003" y="32317"/>
                  <a:pt x="114456" y="32115"/>
                </a:cubicBezTo>
                <a:cubicBezTo>
                  <a:pt x="114468" y="32103"/>
                  <a:pt x="114468" y="32091"/>
                  <a:pt x="114480" y="32091"/>
                </a:cubicBezTo>
                <a:cubicBezTo>
                  <a:pt x="114515" y="32127"/>
                  <a:pt x="114575" y="32162"/>
                  <a:pt x="114670" y="32210"/>
                </a:cubicBezTo>
                <a:cubicBezTo>
                  <a:pt x="115599" y="32150"/>
                  <a:pt x="115884" y="31472"/>
                  <a:pt x="116301" y="30900"/>
                </a:cubicBezTo>
                <a:cubicBezTo>
                  <a:pt x="116623" y="30638"/>
                  <a:pt x="116932" y="30388"/>
                  <a:pt x="117254" y="30138"/>
                </a:cubicBezTo>
                <a:cubicBezTo>
                  <a:pt x="117218" y="29876"/>
                  <a:pt x="117325" y="29698"/>
                  <a:pt x="117623" y="29602"/>
                </a:cubicBezTo>
                <a:cubicBezTo>
                  <a:pt x="117825" y="29531"/>
                  <a:pt x="118040" y="29460"/>
                  <a:pt x="118242" y="29388"/>
                </a:cubicBezTo>
                <a:cubicBezTo>
                  <a:pt x="118123" y="29210"/>
                  <a:pt x="117849" y="29090"/>
                  <a:pt x="118135" y="28793"/>
                </a:cubicBezTo>
                <a:cubicBezTo>
                  <a:pt x="118421" y="28495"/>
                  <a:pt x="118647" y="28162"/>
                  <a:pt x="118730" y="27781"/>
                </a:cubicBezTo>
                <a:lnTo>
                  <a:pt x="118730" y="27769"/>
                </a:lnTo>
                <a:cubicBezTo>
                  <a:pt x="118635" y="27697"/>
                  <a:pt x="118563" y="27614"/>
                  <a:pt x="118444" y="27590"/>
                </a:cubicBezTo>
                <a:cubicBezTo>
                  <a:pt x="118480" y="27447"/>
                  <a:pt x="118528" y="27316"/>
                  <a:pt x="118575" y="27185"/>
                </a:cubicBezTo>
                <a:cubicBezTo>
                  <a:pt x="118611" y="27162"/>
                  <a:pt x="118659" y="27150"/>
                  <a:pt x="118694" y="27138"/>
                </a:cubicBezTo>
                <a:cubicBezTo>
                  <a:pt x="118706" y="27138"/>
                  <a:pt x="118706" y="27150"/>
                  <a:pt x="118706" y="27150"/>
                </a:cubicBezTo>
                <a:cubicBezTo>
                  <a:pt x="118810" y="27219"/>
                  <a:pt x="118918" y="27264"/>
                  <a:pt x="119032" y="27264"/>
                </a:cubicBezTo>
                <a:cubicBezTo>
                  <a:pt x="119114" y="27264"/>
                  <a:pt x="119200" y="27240"/>
                  <a:pt x="119290" y="27185"/>
                </a:cubicBezTo>
                <a:cubicBezTo>
                  <a:pt x="119385" y="27078"/>
                  <a:pt x="119468" y="26971"/>
                  <a:pt x="119552" y="26864"/>
                </a:cubicBezTo>
                <a:cubicBezTo>
                  <a:pt x="119837" y="26531"/>
                  <a:pt x="119754" y="26269"/>
                  <a:pt x="119433" y="26054"/>
                </a:cubicBezTo>
                <a:cubicBezTo>
                  <a:pt x="119397" y="25983"/>
                  <a:pt x="119342" y="25946"/>
                  <a:pt x="119262" y="25946"/>
                </a:cubicBezTo>
                <a:cubicBezTo>
                  <a:pt x="119234" y="25946"/>
                  <a:pt x="119204" y="25950"/>
                  <a:pt x="119171" y="25959"/>
                </a:cubicBezTo>
                <a:cubicBezTo>
                  <a:pt x="118944" y="25888"/>
                  <a:pt x="118802" y="25769"/>
                  <a:pt x="119075" y="25566"/>
                </a:cubicBezTo>
                <a:cubicBezTo>
                  <a:pt x="119206" y="25459"/>
                  <a:pt x="119385" y="25400"/>
                  <a:pt x="119421" y="25221"/>
                </a:cubicBezTo>
                <a:cubicBezTo>
                  <a:pt x="119528" y="24828"/>
                  <a:pt x="119647" y="24423"/>
                  <a:pt x="119754" y="24030"/>
                </a:cubicBezTo>
                <a:cubicBezTo>
                  <a:pt x="119737" y="23882"/>
                  <a:pt x="119660" y="23849"/>
                  <a:pt x="119565" y="23849"/>
                </a:cubicBezTo>
                <a:cubicBezTo>
                  <a:pt x="119485" y="23849"/>
                  <a:pt x="119394" y="23872"/>
                  <a:pt x="119313" y="23872"/>
                </a:cubicBezTo>
                <a:cubicBezTo>
                  <a:pt x="119288" y="23872"/>
                  <a:pt x="119264" y="23870"/>
                  <a:pt x="119242" y="23864"/>
                </a:cubicBezTo>
                <a:cubicBezTo>
                  <a:pt x="119111" y="23840"/>
                  <a:pt x="119016" y="23780"/>
                  <a:pt x="119099" y="23661"/>
                </a:cubicBezTo>
                <a:lnTo>
                  <a:pt x="119099" y="23661"/>
                </a:lnTo>
                <a:cubicBezTo>
                  <a:pt x="119159" y="23673"/>
                  <a:pt x="119218" y="23673"/>
                  <a:pt x="119278" y="23673"/>
                </a:cubicBezTo>
                <a:cubicBezTo>
                  <a:pt x="120099" y="23209"/>
                  <a:pt x="119897" y="22733"/>
                  <a:pt x="119468" y="22244"/>
                </a:cubicBezTo>
                <a:lnTo>
                  <a:pt x="119468" y="22244"/>
                </a:lnTo>
                <a:cubicBezTo>
                  <a:pt x="119391" y="22255"/>
                  <a:pt x="119299" y="22287"/>
                  <a:pt x="119233" y="22287"/>
                </a:cubicBezTo>
                <a:cubicBezTo>
                  <a:pt x="119155" y="22287"/>
                  <a:pt x="119113" y="22244"/>
                  <a:pt x="119171" y="22078"/>
                </a:cubicBezTo>
                <a:cubicBezTo>
                  <a:pt x="119183" y="22006"/>
                  <a:pt x="119242" y="21959"/>
                  <a:pt x="119290" y="21899"/>
                </a:cubicBezTo>
                <a:cubicBezTo>
                  <a:pt x="119417" y="21752"/>
                  <a:pt x="119375" y="21702"/>
                  <a:pt x="119250" y="21702"/>
                </a:cubicBezTo>
                <a:cubicBezTo>
                  <a:pt x="119223" y="21702"/>
                  <a:pt x="119193" y="21704"/>
                  <a:pt x="119159" y="21709"/>
                </a:cubicBezTo>
                <a:cubicBezTo>
                  <a:pt x="119137" y="21711"/>
                  <a:pt x="119117" y="21712"/>
                  <a:pt x="119099" y="21712"/>
                </a:cubicBezTo>
                <a:cubicBezTo>
                  <a:pt x="118938" y="21712"/>
                  <a:pt x="118915" y="21620"/>
                  <a:pt x="118968" y="21470"/>
                </a:cubicBezTo>
                <a:cubicBezTo>
                  <a:pt x="119016" y="21351"/>
                  <a:pt x="119052" y="21220"/>
                  <a:pt x="119099" y="21089"/>
                </a:cubicBezTo>
                <a:cubicBezTo>
                  <a:pt x="119159" y="21006"/>
                  <a:pt x="119218" y="20911"/>
                  <a:pt x="119278" y="20828"/>
                </a:cubicBezTo>
                <a:cubicBezTo>
                  <a:pt x="119635" y="20542"/>
                  <a:pt x="119921" y="20208"/>
                  <a:pt x="120159" y="19839"/>
                </a:cubicBezTo>
                <a:cubicBezTo>
                  <a:pt x="120516" y="19268"/>
                  <a:pt x="120909" y="18708"/>
                  <a:pt x="121409" y="18196"/>
                </a:cubicBezTo>
                <a:cubicBezTo>
                  <a:pt x="121707" y="17887"/>
                  <a:pt x="121945" y="17494"/>
                  <a:pt x="122076" y="17113"/>
                </a:cubicBezTo>
                <a:cubicBezTo>
                  <a:pt x="122135" y="16910"/>
                  <a:pt x="121909" y="16637"/>
                  <a:pt x="121814" y="16398"/>
                </a:cubicBezTo>
                <a:cubicBezTo>
                  <a:pt x="121861" y="16315"/>
                  <a:pt x="121909" y="16220"/>
                  <a:pt x="121957" y="16136"/>
                </a:cubicBezTo>
                <a:cubicBezTo>
                  <a:pt x="121888" y="15838"/>
                  <a:pt x="121813" y="15692"/>
                  <a:pt x="121666" y="15692"/>
                </a:cubicBezTo>
                <a:cubicBezTo>
                  <a:pt x="121531" y="15692"/>
                  <a:pt x="121335" y="15814"/>
                  <a:pt x="121028" y="16053"/>
                </a:cubicBezTo>
                <a:cubicBezTo>
                  <a:pt x="121040" y="16113"/>
                  <a:pt x="121040" y="16172"/>
                  <a:pt x="121052" y="16220"/>
                </a:cubicBezTo>
                <a:lnTo>
                  <a:pt x="121040" y="16220"/>
                </a:lnTo>
                <a:cubicBezTo>
                  <a:pt x="121004" y="16089"/>
                  <a:pt x="120968" y="15970"/>
                  <a:pt x="120933" y="15851"/>
                </a:cubicBezTo>
                <a:cubicBezTo>
                  <a:pt x="120980" y="15767"/>
                  <a:pt x="121016" y="15672"/>
                  <a:pt x="121052" y="15589"/>
                </a:cubicBezTo>
                <a:cubicBezTo>
                  <a:pt x="121421" y="15196"/>
                  <a:pt x="121421" y="15160"/>
                  <a:pt x="121111" y="14958"/>
                </a:cubicBezTo>
                <a:lnTo>
                  <a:pt x="121111" y="14958"/>
                </a:lnTo>
                <a:cubicBezTo>
                  <a:pt x="121052" y="15053"/>
                  <a:pt x="120980" y="15136"/>
                  <a:pt x="120921" y="15232"/>
                </a:cubicBezTo>
                <a:cubicBezTo>
                  <a:pt x="120861" y="15255"/>
                  <a:pt x="120814" y="15255"/>
                  <a:pt x="120754" y="15267"/>
                </a:cubicBezTo>
                <a:cubicBezTo>
                  <a:pt x="120766" y="15184"/>
                  <a:pt x="120742" y="15124"/>
                  <a:pt x="120671" y="15077"/>
                </a:cubicBezTo>
                <a:cubicBezTo>
                  <a:pt x="120456" y="14958"/>
                  <a:pt x="120171" y="14898"/>
                  <a:pt x="120052" y="14720"/>
                </a:cubicBezTo>
                <a:cubicBezTo>
                  <a:pt x="119878" y="14481"/>
                  <a:pt x="119682" y="14383"/>
                  <a:pt x="119451" y="14383"/>
                </a:cubicBezTo>
                <a:cubicBezTo>
                  <a:pt x="119302" y="14383"/>
                  <a:pt x="119138" y="14423"/>
                  <a:pt x="118956" y="14493"/>
                </a:cubicBezTo>
                <a:cubicBezTo>
                  <a:pt x="118825" y="14541"/>
                  <a:pt x="118659" y="14529"/>
                  <a:pt x="118516" y="14541"/>
                </a:cubicBezTo>
                <a:cubicBezTo>
                  <a:pt x="118397" y="14482"/>
                  <a:pt x="118409" y="14410"/>
                  <a:pt x="118480" y="14303"/>
                </a:cubicBezTo>
                <a:cubicBezTo>
                  <a:pt x="118825" y="13850"/>
                  <a:pt x="119171" y="13386"/>
                  <a:pt x="119504" y="12934"/>
                </a:cubicBezTo>
                <a:cubicBezTo>
                  <a:pt x="119528" y="12719"/>
                  <a:pt x="119373" y="12648"/>
                  <a:pt x="119171" y="12648"/>
                </a:cubicBezTo>
                <a:cubicBezTo>
                  <a:pt x="119140" y="12649"/>
                  <a:pt x="119113" y="12650"/>
                  <a:pt x="119089" y="12650"/>
                </a:cubicBezTo>
                <a:cubicBezTo>
                  <a:pt x="118583" y="12650"/>
                  <a:pt x="119396" y="12420"/>
                  <a:pt x="119135" y="12374"/>
                </a:cubicBezTo>
                <a:cubicBezTo>
                  <a:pt x="118766" y="11957"/>
                  <a:pt x="118218" y="11731"/>
                  <a:pt x="117825" y="11338"/>
                </a:cubicBezTo>
                <a:cubicBezTo>
                  <a:pt x="117802" y="11334"/>
                  <a:pt x="117780" y="11331"/>
                  <a:pt x="117759" y="11331"/>
                </a:cubicBezTo>
                <a:cubicBezTo>
                  <a:pt x="117674" y="11331"/>
                  <a:pt x="117611" y="11371"/>
                  <a:pt x="117563" y="11457"/>
                </a:cubicBezTo>
                <a:cubicBezTo>
                  <a:pt x="117504" y="11493"/>
                  <a:pt x="117456" y="11553"/>
                  <a:pt x="117397" y="11588"/>
                </a:cubicBezTo>
                <a:cubicBezTo>
                  <a:pt x="117171" y="11746"/>
                  <a:pt x="117034" y="11831"/>
                  <a:pt x="116929" y="11831"/>
                </a:cubicBezTo>
                <a:cubicBezTo>
                  <a:pt x="116795" y="11831"/>
                  <a:pt x="116715" y="11693"/>
                  <a:pt x="116575" y="11386"/>
                </a:cubicBezTo>
                <a:cubicBezTo>
                  <a:pt x="116530" y="11303"/>
                  <a:pt x="116470" y="11258"/>
                  <a:pt x="116395" y="11258"/>
                </a:cubicBezTo>
                <a:cubicBezTo>
                  <a:pt x="116353" y="11258"/>
                  <a:pt x="116305" y="11272"/>
                  <a:pt x="116254" y="11303"/>
                </a:cubicBezTo>
                <a:cubicBezTo>
                  <a:pt x="116063" y="11398"/>
                  <a:pt x="115884" y="11505"/>
                  <a:pt x="115706" y="11612"/>
                </a:cubicBezTo>
                <a:cubicBezTo>
                  <a:pt x="115571" y="11491"/>
                  <a:pt x="115414" y="11451"/>
                  <a:pt x="115244" y="11451"/>
                </a:cubicBezTo>
                <a:cubicBezTo>
                  <a:pt x="115129" y="11451"/>
                  <a:pt x="115009" y="11469"/>
                  <a:pt x="114884" y="11493"/>
                </a:cubicBezTo>
                <a:cubicBezTo>
                  <a:pt x="114696" y="11367"/>
                  <a:pt x="114517" y="11179"/>
                  <a:pt x="114287" y="11179"/>
                </a:cubicBezTo>
                <a:cubicBezTo>
                  <a:pt x="114169" y="11179"/>
                  <a:pt x="114038" y="11229"/>
                  <a:pt x="113884" y="11362"/>
                </a:cubicBezTo>
                <a:cubicBezTo>
                  <a:pt x="113706" y="10993"/>
                  <a:pt x="113777" y="10576"/>
                  <a:pt x="113777" y="10171"/>
                </a:cubicBezTo>
                <a:cubicBezTo>
                  <a:pt x="113968" y="10100"/>
                  <a:pt x="114075" y="10017"/>
                  <a:pt x="113979" y="9814"/>
                </a:cubicBezTo>
                <a:cubicBezTo>
                  <a:pt x="113932" y="9719"/>
                  <a:pt x="113991" y="9576"/>
                  <a:pt x="114003" y="9445"/>
                </a:cubicBezTo>
                <a:cubicBezTo>
                  <a:pt x="114158" y="9398"/>
                  <a:pt x="114301" y="9350"/>
                  <a:pt x="114444" y="9302"/>
                </a:cubicBezTo>
                <a:cubicBezTo>
                  <a:pt x="114527" y="9290"/>
                  <a:pt x="114611" y="9267"/>
                  <a:pt x="114706" y="9255"/>
                </a:cubicBezTo>
                <a:cubicBezTo>
                  <a:pt x="114765" y="9219"/>
                  <a:pt x="114825" y="9195"/>
                  <a:pt x="114884" y="9171"/>
                </a:cubicBezTo>
                <a:cubicBezTo>
                  <a:pt x="115075" y="9112"/>
                  <a:pt x="115194" y="8981"/>
                  <a:pt x="115325" y="8850"/>
                </a:cubicBezTo>
                <a:cubicBezTo>
                  <a:pt x="115373" y="8826"/>
                  <a:pt x="115432" y="8802"/>
                  <a:pt x="115480" y="8778"/>
                </a:cubicBezTo>
                <a:cubicBezTo>
                  <a:pt x="115522" y="8786"/>
                  <a:pt x="115563" y="8791"/>
                  <a:pt x="115602" y="8791"/>
                </a:cubicBezTo>
                <a:cubicBezTo>
                  <a:pt x="115737" y="8791"/>
                  <a:pt x="115846" y="8738"/>
                  <a:pt x="115920" y="8600"/>
                </a:cubicBezTo>
                <a:cubicBezTo>
                  <a:pt x="116004" y="8326"/>
                  <a:pt x="116313" y="8207"/>
                  <a:pt x="116480" y="7993"/>
                </a:cubicBezTo>
                <a:cubicBezTo>
                  <a:pt x="116766" y="7350"/>
                  <a:pt x="116754" y="7302"/>
                  <a:pt x="116194" y="7052"/>
                </a:cubicBezTo>
                <a:cubicBezTo>
                  <a:pt x="116099" y="7016"/>
                  <a:pt x="116004" y="6981"/>
                  <a:pt x="115908" y="6933"/>
                </a:cubicBezTo>
                <a:cubicBezTo>
                  <a:pt x="115872" y="6922"/>
                  <a:pt x="115833" y="6918"/>
                  <a:pt x="115792" y="6918"/>
                </a:cubicBezTo>
                <a:cubicBezTo>
                  <a:pt x="115600" y="6918"/>
                  <a:pt x="115367" y="7016"/>
                  <a:pt x="115178" y="7016"/>
                </a:cubicBezTo>
                <a:cubicBezTo>
                  <a:pt x="115010" y="7016"/>
                  <a:pt x="114877" y="6939"/>
                  <a:pt x="114837" y="6647"/>
                </a:cubicBezTo>
                <a:cubicBezTo>
                  <a:pt x="114800" y="6625"/>
                  <a:pt x="114766" y="6612"/>
                  <a:pt x="114735" y="6612"/>
                </a:cubicBezTo>
                <a:cubicBezTo>
                  <a:pt x="114685" y="6612"/>
                  <a:pt x="114645" y="6645"/>
                  <a:pt x="114622" y="6719"/>
                </a:cubicBezTo>
                <a:cubicBezTo>
                  <a:pt x="114591" y="6814"/>
                  <a:pt x="114549" y="6852"/>
                  <a:pt x="114502" y="6852"/>
                </a:cubicBezTo>
                <a:cubicBezTo>
                  <a:pt x="114461" y="6852"/>
                  <a:pt x="114417" y="6823"/>
                  <a:pt x="114372" y="6778"/>
                </a:cubicBezTo>
                <a:cubicBezTo>
                  <a:pt x="114193" y="6627"/>
                  <a:pt x="114065" y="6393"/>
                  <a:pt x="113800" y="6393"/>
                </a:cubicBezTo>
                <a:cubicBezTo>
                  <a:pt x="113731" y="6393"/>
                  <a:pt x="113653" y="6408"/>
                  <a:pt x="113563" y="6445"/>
                </a:cubicBezTo>
                <a:cubicBezTo>
                  <a:pt x="113265" y="6528"/>
                  <a:pt x="112967" y="6623"/>
                  <a:pt x="112670" y="6719"/>
                </a:cubicBezTo>
                <a:cubicBezTo>
                  <a:pt x="112646" y="6659"/>
                  <a:pt x="112622" y="6612"/>
                  <a:pt x="112622" y="6540"/>
                </a:cubicBezTo>
                <a:cubicBezTo>
                  <a:pt x="112658" y="6457"/>
                  <a:pt x="112694" y="6350"/>
                  <a:pt x="112765" y="6266"/>
                </a:cubicBezTo>
                <a:cubicBezTo>
                  <a:pt x="112967" y="6064"/>
                  <a:pt x="112908" y="5945"/>
                  <a:pt x="112646" y="5885"/>
                </a:cubicBezTo>
                <a:cubicBezTo>
                  <a:pt x="111765" y="6171"/>
                  <a:pt x="110872" y="6469"/>
                  <a:pt x="109991" y="6742"/>
                </a:cubicBezTo>
                <a:cubicBezTo>
                  <a:pt x="109940" y="6762"/>
                  <a:pt x="109875" y="6774"/>
                  <a:pt x="109813" y="6774"/>
                </a:cubicBezTo>
                <a:cubicBezTo>
                  <a:pt x="109760" y="6774"/>
                  <a:pt x="109708" y="6765"/>
                  <a:pt x="109669" y="6742"/>
                </a:cubicBezTo>
                <a:cubicBezTo>
                  <a:pt x="109479" y="6671"/>
                  <a:pt x="109646" y="6516"/>
                  <a:pt x="109658" y="6397"/>
                </a:cubicBezTo>
                <a:cubicBezTo>
                  <a:pt x="109674" y="6273"/>
                  <a:pt x="109604" y="6200"/>
                  <a:pt x="109507" y="6200"/>
                </a:cubicBezTo>
                <a:cubicBezTo>
                  <a:pt x="109465" y="6200"/>
                  <a:pt x="109419" y="6214"/>
                  <a:pt x="109372" y="6242"/>
                </a:cubicBezTo>
                <a:cubicBezTo>
                  <a:pt x="108884" y="6540"/>
                  <a:pt x="108336" y="6683"/>
                  <a:pt x="107764" y="6814"/>
                </a:cubicBezTo>
                <a:cubicBezTo>
                  <a:pt x="107800" y="6481"/>
                  <a:pt x="108264" y="6195"/>
                  <a:pt x="107907" y="5933"/>
                </a:cubicBezTo>
                <a:cubicBezTo>
                  <a:pt x="107828" y="5875"/>
                  <a:pt x="107748" y="5853"/>
                  <a:pt x="107666" y="5853"/>
                </a:cubicBezTo>
                <a:cubicBezTo>
                  <a:pt x="107463" y="5853"/>
                  <a:pt x="107253" y="5986"/>
                  <a:pt x="107050" y="6028"/>
                </a:cubicBezTo>
                <a:cubicBezTo>
                  <a:pt x="106967" y="6040"/>
                  <a:pt x="106895" y="6088"/>
                  <a:pt x="106824" y="6111"/>
                </a:cubicBezTo>
                <a:cubicBezTo>
                  <a:pt x="106586" y="6195"/>
                  <a:pt x="106336" y="6278"/>
                  <a:pt x="106086" y="6373"/>
                </a:cubicBezTo>
                <a:cubicBezTo>
                  <a:pt x="105945" y="6425"/>
                  <a:pt x="105814" y="6452"/>
                  <a:pt x="105692" y="6452"/>
                </a:cubicBezTo>
                <a:cubicBezTo>
                  <a:pt x="105504" y="6452"/>
                  <a:pt x="105337" y="6387"/>
                  <a:pt x="105193" y="6242"/>
                </a:cubicBezTo>
                <a:lnTo>
                  <a:pt x="105562" y="5897"/>
                </a:lnTo>
                <a:cubicBezTo>
                  <a:pt x="105895" y="5814"/>
                  <a:pt x="106133" y="5599"/>
                  <a:pt x="106359" y="5385"/>
                </a:cubicBezTo>
                <a:cubicBezTo>
                  <a:pt x="106431" y="5373"/>
                  <a:pt x="106502" y="5349"/>
                  <a:pt x="106574" y="5314"/>
                </a:cubicBezTo>
                <a:lnTo>
                  <a:pt x="106812" y="5242"/>
                </a:lnTo>
                <a:cubicBezTo>
                  <a:pt x="107110" y="5183"/>
                  <a:pt x="107431" y="5183"/>
                  <a:pt x="107693" y="5052"/>
                </a:cubicBezTo>
                <a:cubicBezTo>
                  <a:pt x="108550" y="4623"/>
                  <a:pt x="109479" y="4433"/>
                  <a:pt x="110360" y="4087"/>
                </a:cubicBezTo>
                <a:cubicBezTo>
                  <a:pt x="110265" y="3885"/>
                  <a:pt x="110467" y="3611"/>
                  <a:pt x="110253" y="3397"/>
                </a:cubicBezTo>
                <a:cubicBezTo>
                  <a:pt x="110027" y="3444"/>
                  <a:pt x="109777" y="3516"/>
                  <a:pt x="109515" y="3564"/>
                </a:cubicBezTo>
                <a:cubicBezTo>
                  <a:pt x="107979" y="3885"/>
                  <a:pt x="106443" y="4266"/>
                  <a:pt x="104955" y="4814"/>
                </a:cubicBezTo>
                <a:cubicBezTo>
                  <a:pt x="104300" y="5052"/>
                  <a:pt x="103633" y="5254"/>
                  <a:pt x="102966" y="5469"/>
                </a:cubicBezTo>
                <a:cubicBezTo>
                  <a:pt x="102906" y="5455"/>
                  <a:pt x="102848" y="5448"/>
                  <a:pt x="102793" y="5448"/>
                </a:cubicBezTo>
                <a:cubicBezTo>
                  <a:pt x="102607" y="5448"/>
                  <a:pt x="102446" y="5524"/>
                  <a:pt x="102299" y="5671"/>
                </a:cubicBezTo>
                <a:cubicBezTo>
                  <a:pt x="102121" y="5611"/>
                  <a:pt x="101942" y="5552"/>
                  <a:pt x="101764" y="5492"/>
                </a:cubicBezTo>
                <a:cubicBezTo>
                  <a:pt x="102383" y="4980"/>
                  <a:pt x="103073" y="4540"/>
                  <a:pt x="103633" y="3956"/>
                </a:cubicBezTo>
                <a:cubicBezTo>
                  <a:pt x="103942" y="3629"/>
                  <a:pt x="104293" y="3489"/>
                  <a:pt x="104686" y="3489"/>
                </a:cubicBezTo>
                <a:cubicBezTo>
                  <a:pt x="104807" y="3489"/>
                  <a:pt x="104932" y="3503"/>
                  <a:pt x="105062" y="3528"/>
                </a:cubicBezTo>
                <a:cubicBezTo>
                  <a:pt x="105336" y="3218"/>
                  <a:pt x="105086" y="2956"/>
                  <a:pt x="105050" y="2682"/>
                </a:cubicBezTo>
                <a:cubicBezTo>
                  <a:pt x="105074" y="2671"/>
                  <a:pt x="105074" y="2647"/>
                  <a:pt x="105074" y="2587"/>
                </a:cubicBezTo>
                <a:cubicBezTo>
                  <a:pt x="105074" y="2563"/>
                  <a:pt x="105062" y="2540"/>
                  <a:pt x="105038" y="2516"/>
                </a:cubicBezTo>
                <a:cubicBezTo>
                  <a:pt x="105062" y="2504"/>
                  <a:pt x="105074" y="2480"/>
                  <a:pt x="105097" y="2468"/>
                </a:cubicBezTo>
                <a:cubicBezTo>
                  <a:pt x="105169" y="2397"/>
                  <a:pt x="105240" y="2313"/>
                  <a:pt x="105288" y="2218"/>
                </a:cubicBezTo>
                <a:cubicBezTo>
                  <a:pt x="105431" y="1801"/>
                  <a:pt x="105859" y="1706"/>
                  <a:pt x="106240" y="1551"/>
                </a:cubicBezTo>
                <a:cubicBezTo>
                  <a:pt x="106300" y="1516"/>
                  <a:pt x="106336" y="1480"/>
                  <a:pt x="106359" y="1432"/>
                </a:cubicBezTo>
                <a:cubicBezTo>
                  <a:pt x="106404" y="1450"/>
                  <a:pt x="106444" y="1458"/>
                  <a:pt x="106480" y="1458"/>
                </a:cubicBezTo>
                <a:cubicBezTo>
                  <a:pt x="106688" y="1458"/>
                  <a:pt x="106784" y="1207"/>
                  <a:pt x="106967" y="1147"/>
                </a:cubicBezTo>
                <a:cubicBezTo>
                  <a:pt x="106943" y="1039"/>
                  <a:pt x="106907" y="920"/>
                  <a:pt x="106883" y="813"/>
                </a:cubicBezTo>
                <a:cubicBezTo>
                  <a:pt x="106752" y="944"/>
                  <a:pt x="106598" y="1016"/>
                  <a:pt x="106431" y="1027"/>
                </a:cubicBezTo>
                <a:cubicBezTo>
                  <a:pt x="106431" y="1016"/>
                  <a:pt x="106431" y="1004"/>
                  <a:pt x="106443" y="980"/>
                </a:cubicBezTo>
                <a:cubicBezTo>
                  <a:pt x="106514" y="754"/>
                  <a:pt x="106693" y="516"/>
                  <a:pt x="106538" y="289"/>
                </a:cubicBezTo>
                <a:cubicBezTo>
                  <a:pt x="106612" y="270"/>
                  <a:pt x="106681" y="256"/>
                  <a:pt x="106747" y="256"/>
                </a:cubicBezTo>
                <a:cubicBezTo>
                  <a:pt x="106840" y="256"/>
                  <a:pt x="106925" y="284"/>
                  <a:pt x="107002" y="361"/>
                </a:cubicBezTo>
                <a:cubicBezTo>
                  <a:pt x="107133" y="325"/>
                  <a:pt x="107336" y="396"/>
                  <a:pt x="107372" y="230"/>
                </a:cubicBezTo>
                <a:cubicBezTo>
                  <a:pt x="107407" y="75"/>
                  <a:pt x="107241" y="15"/>
                  <a:pt x="107098" y="4"/>
                </a:cubicBezTo>
                <a:cubicBezTo>
                  <a:pt x="107070" y="1"/>
                  <a:pt x="107043" y="0"/>
                  <a:pt x="10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5" name="Shape 145"/>
        <p:cNvGrpSpPr/>
        <p:nvPr/>
      </p:nvGrpSpPr>
      <p:grpSpPr>
        <a:xfrm>
          <a:off x="0" y="0"/>
          <a:ext cx="0" cy="0"/>
          <a:chOff x="0" y="0"/>
          <a:chExt cx="0" cy="0"/>
        </a:xfrm>
      </p:grpSpPr>
      <p:pic>
        <p:nvPicPr>
          <p:cNvPr id="146" name="Google Shape;146;p27"/>
          <p:cNvPicPr preferRelativeResize="0"/>
          <p:nvPr/>
        </p:nvPicPr>
        <p:blipFill>
          <a:blip r:embed="rId2">
            <a:alphaModFix amt="50000"/>
          </a:blip>
          <a:stretch>
            <a:fillRect/>
          </a:stretch>
        </p:blipFill>
        <p:spPr>
          <a:xfrm>
            <a:off x="0" y="0"/>
            <a:ext cx="9144003" cy="5143522"/>
          </a:xfrm>
          <a:prstGeom prst="rect">
            <a:avLst/>
          </a:prstGeom>
          <a:noFill/>
          <a:ln>
            <a:noFill/>
          </a:ln>
        </p:spPr>
      </p:pic>
      <p:sp>
        <p:nvSpPr>
          <p:cNvPr id="147" name="Google Shape;147;p27"/>
          <p:cNvSpPr txBox="1"/>
          <p:nvPr>
            <p:ph type="title"/>
          </p:nvPr>
        </p:nvSpPr>
        <p:spPr>
          <a:xfrm>
            <a:off x="3360625" y="3266528"/>
            <a:ext cx="5070000" cy="5319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None/>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148" name="Google Shape;148;p27"/>
          <p:cNvSpPr txBox="1"/>
          <p:nvPr>
            <p:ph idx="1" type="subTitle"/>
          </p:nvPr>
        </p:nvSpPr>
        <p:spPr>
          <a:xfrm>
            <a:off x="3360750" y="1055075"/>
            <a:ext cx="5070000" cy="21009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
        <p:nvSpPr>
          <p:cNvPr id="149" name="Google Shape;149;p27"/>
          <p:cNvSpPr/>
          <p:nvPr/>
        </p:nvSpPr>
        <p:spPr>
          <a:xfrm flipH="1" rot="-246337">
            <a:off x="5815714" y="-165958"/>
            <a:ext cx="4038593" cy="526910"/>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a:off x="-372775" y="4951100"/>
            <a:ext cx="5558450" cy="393225"/>
          </a:xfrm>
          <a:custGeom>
            <a:rect b="b" l="l" r="r" t="t"/>
            <a:pathLst>
              <a:path extrusionOk="0" h="15729" w="222338">
                <a:moveTo>
                  <a:pt x="25765" y="572"/>
                </a:moveTo>
                <a:cubicBezTo>
                  <a:pt x="25765" y="572"/>
                  <a:pt x="25765" y="572"/>
                  <a:pt x="25765" y="572"/>
                </a:cubicBezTo>
                <a:lnTo>
                  <a:pt x="25765" y="572"/>
                </a:lnTo>
                <a:cubicBezTo>
                  <a:pt x="25765" y="572"/>
                  <a:pt x="25777" y="572"/>
                  <a:pt x="25789" y="584"/>
                </a:cubicBezTo>
                <a:cubicBezTo>
                  <a:pt x="25777" y="584"/>
                  <a:pt x="25765" y="584"/>
                  <a:pt x="25765" y="572"/>
                </a:cubicBezTo>
                <a:cubicBezTo>
                  <a:pt x="25765" y="572"/>
                  <a:pt x="25765" y="584"/>
                  <a:pt x="25765" y="584"/>
                </a:cubicBezTo>
                <a:cubicBezTo>
                  <a:pt x="25765" y="584"/>
                  <a:pt x="25765" y="584"/>
                  <a:pt x="25753" y="572"/>
                </a:cubicBezTo>
                <a:close/>
                <a:moveTo>
                  <a:pt x="43899" y="620"/>
                </a:moveTo>
                <a:cubicBezTo>
                  <a:pt x="44041" y="655"/>
                  <a:pt x="44208" y="691"/>
                  <a:pt x="44422" y="691"/>
                </a:cubicBezTo>
                <a:cubicBezTo>
                  <a:pt x="44446" y="691"/>
                  <a:pt x="44458" y="691"/>
                  <a:pt x="44470" y="703"/>
                </a:cubicBezTo>
                <a:cubicBezTo>
                  <a:pt x="44553" y="715"/>
                  <a:pt x="44625" y="727"/>
                  <a:pt x="44720" y="739"/>
                </a:cubicBezTo>
                <a:cubicBezTo>
                  <a:pt x="44458" y="727"/>
                  <a:pt x="44208" y="715"/>
                  <a:pt x="43958" y="715"/>
                </a:cubicBezTo>
                <a:cubicBezTo>
                  <a:pt x="43696" y="703"/>
                  <a:pt x="43422" y="715"/>
                  <a:pt x="43137" y="679"/>
                </a:cubicBezTo>
                <a:lnTo>
                  <a:pt x="43137" y="679"/>
                </a:lnTo>
                <a:cubicBezTo>
                  <a:pt x="43192" y="683"/>
                  <a:pt x="43249" y="684"/>
                  <a:pt x="43306" y="684"/>
                </a:cubicBezTo>
                <a:cubicBezTo>
                  <a:pt x="43445" y="684"/>
                  <a:pt x="43585" y="676"/>
                  <a:pt x="43720" y="667"/>
                </a:cubicBezTo>
                <a:cubicBezTo>
                  <a:pt x="43803" y="655"/>
                  <a:pt x="43863" y="632"/>
                  <a:pt x="43899" y="620"/>
                </a:cubicBezTo>
                <a:close/>
                <a:moveTo>
                  <a:pt x="62830" y="786"/>
                </a:moveTo>
                <a:cubicBezTo>
                  <a:pt x="62841" y="798"/>
                  <a:pt x="62865" y="798"/>
                  <a:pt x="62889" y="810"/>
                </a:cubicBezTo>
                <a:cubicBezTo>
                  <a:pt x="62841" y="810"/>
                  <a:pt x="62794" y="798"/>
                  <a:pt x="62746" y="798"/>
                </a:cubicBezTo>
                <a:cubicBezTo>
                  <a:pt x="62770" y="798"/>
                  <a:pt x="62806" y="786"/>
                  <a:pt x="62830" y="786"/>
                </a:cubicBezTo>
                <a:close/>
                <a:moveTo>
                  <a:pt x="7715" y="822"/>
                </a:moveTo>
                <a:cubicBezTo>
                  <a:pt x="7715" y="822"/>
                  <a:pt x="7715" y="834"/>
                  <a:pt x="7704" y="834"/>
                </a:cubicBezTo>
                <a:cubicBezTo>
                  <a:pt x="7704" y="834"/>
                  <a:pt x="7692" y="822"/>
                  <a:pt x="7692" y="822"/>
                </a:cubicBezTo>
                <a:close/>
                <a:moveTo>
                  <a:pt x="17062" y="1036"/>
                </a:moveTo>
                <a:cubicBezTo>
                  <a:pt x="17074" y="1036"/>
                  <a:pt x="17086" y="1048"/>
                  <a:pt x="17098" y="1048"/>
                </a:cubicBezTo>
                <a:lnTo>
                  <a:pt x="17062" y="1048"/>
                </a:lnTo>
                <a:cubicBezTo>
                  <a:pt x="17062" y="1048"/>
                  <a:pt x="17062" y="1048"/>
                  <a:pt x="17062" y="1036"/>
                </a:cubicBezTo>
                <a:close/>
                <a:moveTo>
                  <a:pt x="33254" y="1191"/>
                </a:moveTo>
                <a:lnTo>
                  <a:pt x="33254" y="1191"/>
                </a:lnTo>
                <a:cubicBezTo>
                  <a:pt x="33219" y="1215"/>
                  <a:pt x="33183" y="1239"/>
                  <a:pt x="33159" y="1263"/>
                </a:cubicBezTo>
                <a:cubicBezTo>
                  <a:pt x="33171" y="1239"/>
                  <a:pt x="33207" y="1215"/>
                  <a:pt x="33254" y="1191"/>
                </a:cubicBezTo>
                <a:close/>
                <a:moveTo>
                  <a:pt x="64782" y="1263"/>
                </a:moveTo>
                <a:cubicBezTo>
                  <a:pt x="64782" y="1263"/>
                  <a:pt x="64794" y="1274"/>
                  <a:pt x="64806" y="1274"/>
                </a:cubicBezTo>
                <a:lnTo>
                  <a:pt x="64782" y="1274"/>
                </a:lnTo>
                <a:lnTo>
                  <a:pt x="64782" y="1263"/>
                </a:lnTo>
                <a:close/>
                <a:moveTo>
                  <a:pt x="30664" y="1269"/>
                </a:moveTo>
                <a:lnTo>
                  <a:pt x="30664" y="1269"/>
                </a:lnTo>
                <a:cubicBezTo>
                  <a:pt x="30682" y="1275"/>
                  <a:pt x="30700" y="1277"/>
                  <a:pt x="30718" y="1286"/>
                </a:cubicBezTo>
                <a:lnTo>
                  <a:pt x="30706" y="1286"/>
                </a:lnTo>
                <a:lnTo>
                  <a:pt x="30664" y="1269"/>
                </a:lnTo>
                <a:close/>
                <a:moveTo>
                  <a:pt x="33635" y="1274"/>
                </a:moveTo>
                <a:lnTo>
                  <a:pt x="33635" y="1274"/>
                </a:lnTo>
                <a:cubicBezTo>
                  <a:pt x="33623" y="1286"/>
                  <a:pt x="33600" y="1298"/>
                  <a:pt x="33588" y="1298"/>
                </a:cubicBezTo>
                <a:lnTo>
                  <a:pt x="33528" y="1298"/>
                </a:lnTo>
                <a:cubicBezTo>
                  <a:pt x="33564" y="1286"/>
                  <a:pt x="33600" y="1286"/>
                  <a:pt x="33635" y="1274"/>
                </a:cubicBezTo>
                <a:close/>
                <a:moveTo>
                  <a:pt x="22420" y="1370"/>
                </a:moveTo>
                <a:cubicBezTo>
                  <a:pt x="22444" y="1370"/>
                  <a:pt x="22467" y="1382"/>
                  <a:pt x="22491" y="1382"/>
                </a:cubicBezTo>
                <a:lnTo>
                  <a:pt x="22444" y="1382"/>
                </a:lnTo>
                <a:cubicBezTo>
                  <a:pt x="22444" y="1393"/>
                  <a:pt x="22444" y="1393"/>
                  <a:pt x="22444" y="1393"/>
                </a:cubicBezTo>
                <a:cubicBezTo>
                  <a:pt x="22420" y="1393"/>
                  <a:pt x="22396" y="1382"/>
                  <a:pt x="22372" y="1382"/>
                </a:cubicBezTo>
                <a:lnTo>
                  <a:pt x="22444" y="1382"/>
                </a:lnTo>
                <a:lnTo>
                  <a:pt x="22420" y="1370"/>
                </a:lnTo>
                <a:close/>
                <a:moveTo>
                  <a:pt x="50376" y="1572"/>
                </a:moveTo>
                <a:cubicBezTo>
                  <a:pt x="50376" y="1572"/>
                  <a:pt x="50364" y="1572"/>
                  <a:pt x="50364" y="1584"/>
                </a:cubicBezTo>
                <a:cubicBezTo>
                  <a:pt x="50352" y="1584"/>
                  <a:pt x="50340" y="1572"/>
                  <a:pt x="50328" y="1572"/>
                </a:cubicBezTo>
                <a:close/>
                <a:moveTo>
                  <a:pt x="23360" y="1417"/>
                </a:moveTo>
                <a:cubicBezTo>
                  <a:pt x="23479" y="1429"/>
                  <a:pt x="23587" y="1441"/>
                  <a:pt x="23706" y="1441"/>
                </a:cubicBezTo>
                <a:cubicBezTo>
                  <a:pt x="23991" y="1465"/>
                  <a:pt x="24265" y="1477"/>
                  <a:pt x="24551" y="1489"/>
                </a:cubicBezTo>
                <a:cubicBezTo>
                  <a:pt x="24658" y="1489"/>
                  <a:pt x="24765" y="1501"/>
                  <a:pt x="24860" y="1501"/>
                </a:cubicBezTo>
                <a:cubicBezTo>
                  <a:pt x="24896" y="1536"/>
                  <a:pt x="24968" y="1560"/>
                  <a:pt x="25063" y="1596"/>
                </a:cubicBezTo>
                <a:cubicBezTo>
                  <a:pt x="24920" y="1596"/>
                  <a:pt x="24789" y="1596"/>
                  <a:pt x="24682" y="1620"/>
                </a:cubicBezTo>
                <a:lnTo>
                  <a:pt x="24479" y="1620"/>
                </a:lnTo>
                <a:cubicBezTo>
                  <a:pt x="24396" y="1632"/>
                  <a:pt x="24313" y="1644"/>
                  <a:pt x="24229" y="1655"/>
                </a:cubicBezTo>
                <a:cubicBezTo>
                  <a:pt x="24063" y="1644"/>
                  <a:pt x="23896" y="1632"/>
                  <a:pt x="23741" y="1632"/>
                </a:cubicBezTo>
                <a:cubicBezTo>
                  <a:pt x="23801" y="1524"/>
                  <a:pt x="23527" y="1465"/>
                  <a:pt x="23217" y="1417"/>
                </a:cubicBezTo>
                <a:close/>
                <a:moveTo>
                  <a:pt x="52352" y="1751"/>
                </a:moveTo>
                <a:lnTo>
                  <a:pt x="52352" y="1751"/>
                </a:lnTo>
                <a:cubicBezTo>
                  <a:pt x="52388" y="1763"/>
                  <a:pt x="52412" y="1763"/>
                  <a:pt x="52447" y="1763"/>
                </a:cubicBezTo>
                <a:cubicBezTo>
                  <a:pt x="52423" y="1774"/>
                  <a:pt x="52412" y="1774"/>
                  <a:pt x="52388" y="1774"/>
                </a:cubicBezTo>
                <a:cubicBezTo>
                  <a:pt x="52376" y="1763"/>
                  <a:pt x="52364" y="1763"/>
                  <a:pt x="52352" y="1751"/>
                </a:cubicBezTo>
                <a:close/>
                <a:moveTo>
                  <a:pt x="7465" y="1941"/>
                </a:moveTo>
                <a:cubicBezTo>
                  <a:pt x="7501" y="1941"/>
                  <a:pt x="7549" y="1953"/>
                  <a:pt x="7596" y="1953"/>
                </a:cubicBezTo>
                <a:cubicBezTo>
                  <a:pt x="7525" y="1965"/>
                  <a:pt x="7454" y="1977"/>
                  <a:pt x="7370" y="1989"/>
                </a:cubicBezTo>
                <a:cubicBezTo>
                  <a:pt x="7406" y="1977"/>
                  <a:pt x="7430" y="1965"/>
                  <a:pt x="7465" y="1941"/>
                </a:cubicBezTo>
                <a:close/>
                <a:moveTo>
                  <a:pt x="44172" y="1977"/>
                </a:moveTo>
                <a:cubicBezTo>
                  <a:pt x="44196" y="1977"/>
                  <a:pt x="44220" y="1989"/>
                  <a:pt x="44232" y="1989"/>
                </a:cubicBezTo>
                <a:lnTo>
                  <a:pt x="44220" y="1989"/>
                </a:lnTo>
                <a:cubicBezTo>
                  <a:pt x="44208" y="1989"/>
                  <a:pt x="44184" y="1977"/>
                  <a:pt x="44172" y="1977"/>
                </a:cubicBezTo>
                <a:close/>
                <a:moveTo>
                  <a:pt x="10454" y="2144"/>
                </a:moveTo>
                <a:lnTo>
                  <a:pt x="10454" y="2167"/>
                </a:lnTo>
                <a:lnTo>
                  <a:pt x="10347" y="2167"/>
                </a:lnTo>
                <a:cubicBezTo>
                  <a:pt x="10382" y="2155"/>
                  <a:pt x="10406" y="2155"/>
                  <a:pt x="10454" y="2144"/>
                </a:cubicBezTo>
                <a:close/>
                <a:moveTo>
                  <a:pt x="14264" y="2513"/>
                </a:moveTo>
                <a:cubicBezTo>
                  <a:pt x="14347" y="2525"/>
                  <a:pt x="14431" y="2525"/>
                  <a:pt x="14514" y="2525"/>
                </a:cubicBezTo>
                <a:cubicBezTo>
                  <a:pt x="14502" y="2525"/>
                  <a:pt x="14490" y="2536"/>
                  <a:pt x="14466" y="2536"/>
                </a:cubicBezTo>
                <a:cubicBezTo>
                  <a:pt x="14395" y="2525"/>
                  <a:pt x="14323" y="2525"/>
                  <a:pt x="14264" y="2513"/>
                </a:cubicBezTo>
                <a:close/>
                <a:moveTo>
                  <a:pt x="75462" y="2584"/>
                </a:moveTo>
                <a:cubicBezTo>
                  <a:pt x="75462" y="2584"/>
                  <a:pt x="75474" y="2596"/>
                  <a:pt x="75474" y="2596"/>
                </a:cubicBezTo>
                <a:lnTo>
                  <a:pt x="75414" y="2596"/>
                </a:lnTo>
                <a:cubicBezTo>
                  <a:pt x="75426" y="2596"/>
                  <a:pt x="75438" y="2584"/>
                  <a:pt x="75462" y="2584"/>
                </a:cubicBezTo>
                <a:close/>
                <a:moveTo>
                  <a:pt x="50923" y="2763"/>
                </a:moveTo>
                <a:cubicBezTo>
                  <a:pt x="50923" y="2775"/>
                  <a:pt x="50911" y="2798"/>
                  <a:pt x="50899" y="2810"/>
                </a:cubicBezTo>
                <a:cubicBezTo>
                  <a:pt x="50911" y="2798"/>
                  <a:pt x="50911" y="2775"/>
                  <a:pt x="50911" y="2763"/>
                </a:cubicBezTo>
                <a:close/>
                <a:moveTo>
                  <a:pt x="130957" y="2917"/>
                </a:moveTo>
                <a:cubicBezTo>
                  <a:pt x="130969" y="2917"/>
                  <a:pt x="130969" y="2929"/>
                  <a:pt x="130993" y="2929"/>
                </a:cubicBezTo>
                <a:cubicBezTo>
                  <a:pt x="131207" y="2977"/>
                  <a:pt x="131445" y="3001"/>
                  <a:pt x="131683" y="3025"/>
                </a:cubicBezTo>
                <a:cubicBezTo>
                  <a:pt x="131457" y="3013"/>
                  <a:pt x="131231" y="3001"/>
                  <a:pt x="131005" y="2989"/>
                </a:cubicBezTo>
                <a:cubicBezTo>
                  <a:pt x="130993" y="2965"/>
                  <a:pt x="130969" y="2941"/>
                  <a:pt x="130957" y="2917"/>
                </a:cubicBezTo>
                <a:close/>
                <a:moveTo>
                  <a:pt x="132897" y="3055"/>
                </a:moveTo>
                <a:cubicBezTo>
                  <a:pt x="132976" y="3055"/>
                  <a:pt x="133053" y="3060"/>
                  <a:pt x="133124" y="3060"/>
                </a:cubicBezTo>
                <a:cubicBezTo>
                  <a:pt x="133148" y="3060"/>
                  <a:pt x="133172" y="3072"/>
                  <a:pt x="133195" y="3072"/>
                </a:cubicBezTo>
                <a:cubicBezTo>
                  <a:pt x="132993" y="3072"/>
                  <a:pt x="132803" y="3060"/>
                  <a:pt x="132600" y="3060"/>
                </a:cubicBezTo>
                <a:lnTo>
                  <a:pt x="132779" y="3060"/>
                </a:lnTo>
                <a:cubicBezTo>
                  <a:pt x="132818" y="3056"/>
                  <a:pt x="132858" y="3055"/>
                  <a:pt x="132897" y="3055"/>
                </a:cubicBezTo>
                <a:close/>
                <a:moveTo>
                  <a:pt x="10716" y="3810"/>
                </a:moveTo>
                <a:cubicBezTo>
                  <a:pt x="10716" y="3810"/>
                  <a:pt x="10728" y="3810"/>
                  <a:pt x="10716" y="3822"/>
                </a:cubicBezTo>
                <a:lnTo>
                  <a:pt x="10716" y="3810"/>
                </a:lnTo>
                <a:close/>
                <a:moveTo>
                  <a:pt x="12383" y="3822"/>
                </a:moveTo>
                <a:cubicBezTo>
                  <a:pt x="12442" y="3834"/>
                  <a:pt x="12502" y="3846"/>
                  <a:pt x="12549" y="3846"/>
                </a:cubicBezTo>
                <a:cubicBezTo>
                  <a:pt x="12538" y="3846"/>
                  <a:pt x="12526" y="3858"/>
                  <a:pt x="12502" y="3858"/>
                </a:cubicBezTo>
                <a:cubicBezTo>
                  <a:pt x="12466" y="3846"/>
                  <a:pt x="12430" y="3846"/>
                  <a:pt x="12383" y="3822"/>
                </a:cubicBezTo>
                <a:close/>
                <a:moveTo>
                  <a:pt x="137863" y="3941"/>
                </a:moveTo>
                <a:cubicBezTo>
                  <a:pt x="137875" y="3941"/>
                  <a:pt x="137887" y="3953"/>
                  <a:pt x="137898" y="3953"/>
                </a:cubicBezTo>
                <a:lnTo>
                  <a:pt x="137839" y="3953"/>
                </a:lnTo>
                <a:cubicBezTo>
                  <a:pt x="137851" y="3953"/>
                  <a:pt x="137851" y="3941"/>
                  <a:pt x="137863" y="3941"/>
                </a:cubicBezTo>
                <a:close/>
                <a:moveTo>
                  <a:pt x="131600" y="3513"/>
                </a:moveTo>
                <a:cubicBezTo>
                  <a:pt x="131624" y="3537"/>
                  <a:pt x="131588" y="3572"/>
                  <a:pt x="131445" y="3632"/>
                </a:cubicBezTo>
                <a:cubicBezTo>
                  <a:pt x="132043" y="3722"/>
                  <a:pt x="132646" y="3767"/>
                  <a:pt x="133247" y="3767"/>
                </a:cubicBezTo>
                <a:cubicBezTo>
                  <a:pt x="133520" y="3767"/>
                  <a:pt x="133793" y="3758"/>
                  <a:pt x="134065" y="3739"/>
                </a:cubicBezTo>
                <a:cubicBezTo>
                  <a:pt x="134160" y="3727"/>
                  <a:pt x="134243" y="3715"/>
                  <a:pt x="134303" y="3691"/>
                </a:cubicBezTo>
                <a:cubicBezTo>
                  <a:pt x="134910" y="3727"/>
                  <a:pt x="135517" y="3763"/>
                  <a:pt x="136112" y="3799"/>
                </a:cubicBezTo>
                <a:cubicBezTo>
                  <a:pt x="136112" y="3846"/>
                  <a:pt x="136112" y="3906"/>
                  <a:pt x="136101" y="3965"/>
                </a:cubicBezTo>
                <a:cubicBezTo>
                  <a:pt x="134852" y="3874"/>
                  <a:pt x="133614" y="3762"/>
                  <a:pt x="132346" y="3762"/>
                </a:cubicBezTo>
                <a:cubicBezTo>
                  <a:pt x="132284" y="3762"/>
                  <a:pt x="132222" y="3762"/>
                  <a:pt x="132160" y="3763"/>
                </a:cubicBezTo>
                <a:cubicBezTo>
                  <a:pt x="132112" y="3764"/>
                  <a:pt x="132064" y="3764"/>
                  <a:pt x="132017" y="3764"/>
                </a:cubicBezTo>
                <a:cubicBezTo>
                  <a:pt x="131427" y="3764"/>
                  <a:pt x="130864" y="3698"/>
                  <a:pt x="130302" y="3632"/>
                </a:cubicBezTo>
                <a:cubicBezTo>
                  <a:pt x="130671" y="3632"/>
                  <a:pt x="131017" y="3620"/>
                  <a:pt x="131243" y="3549"/>
                </a:cubicBezTo>
                <a:cubicBezTo>
                  <a:pt x="131314" y="3513"/>
                  <a:pt x="131445" y="3513"/>
                  <a:pt x="131600" y="3513"/>
                </a:cubicBezTo>
                <a:close/>
                <a:moveTo>
                  <a:pt x="14954" y="3977"/>
                </a:moveTo>
                <a:cubicBezTo>
                  <a:pt x="14931" y="3977"/>
                  <a:pt x="14919" y="3977"/>
                  <a:pt x="14895" y="3989"/>
                </a:cubicBezTo>
                <a:cubicBezTo>
                  <a:pt x="14895" y="3977"/>
                  <a:pt x="14895" y="3977"/>
                  <a:pt x="14907" y="3977"/>
                </a:cubicBezTo>
                <a:close/>
                <a:moveTo>
                  <a:pt x="108692" y="3977"/>
                </a:moveTo>
                <a:lnTo>
                  <a:pt x="108692" y="3989"/>
                </a:lnTo>
                <a:lnTo>
                  <a:pt x="108669" y="3989"/>
                </a:lnTo>
                <a:cubicBezTo>
                  <a:pt x="108680" y="3989"/>
                  <a:pt x="108680" y="3977"/>
                  <a:pt x="108692" y="3977"/>
                </a:cubicBezTo>
                <a:close/>
                <a:moveTo>
                  <a:pt x="144959" y="3965"/>
                </a:moveTo>
                <a:cubicBezTo>
                  <a:pt x="144959" y="3965"/>
                  <a:pt x="144959" y="3977"/>
                  <a:pt x="144959" y="3989"/>
                </a:cubicBezTo>
                <a:cubicBezTo>
                  <a:pt x="144923" y="3989"/>
                  <a:pt x="144887" y="3989"/>
                  <a:pt x="144852" y="3977"/>
                </a:cubicBezTo>
                <a:cubicBezTo>
                  <a:pt x="144875" y="3977"/>
                  <a:pt x="144923" y="3965"/>
                  <a:pt x="144959" y="3965"/>
                </a:cubicBezTo>
                <a:close/>
                <a:moveTo>
                  <a:pt x="147828" y="4287"/>
                </a:moveTo>
                <a:cubicBezTo>
                  <a:pt x="147888" y="4299"/>
                  <a:pt x="147959" y="4322"/>
                  <a:pt x="147828" y="4322"/>
                </a:cubicBezTo>
                <a:cubicBezTo>
                  <a:pt x="147828" y="4322"/>
                  <a:pt x="147828" y="4311"/>
                  <a:pt x="147804" y="4311"/>
                </a:cubicBezTo>
                <a:cubicBezTo>
                  <a:pt x="147769" y="4287"/>
                  <a:pt x="147781" y="4287"/>
                  <a:pt x="147793" y="4287"/>
                </a:cubicBezTo>
                <a:close/>
                <a:moveTo>
                  <a:pt x="132886" y="4346"/>
                </a:moveTo>
                <a:cubicBezTo>
                  <a:pt x="132957" y="4346"/>
                  <a:pt x="133029" y="4358"/>
                  <a:pt x="133100" y="4358"/>
                </a:cubicBezTo>
                <a:lnTo>
                  <a:pt x="132934" y="4358"/>
                </a:lnTo>
                <a:cubicBezTo>
                  <a:pt x="132922" y="4358"/>
                  <a:pt x="132898" y="4346"/>
                  <a:pt x="132886" y="4346"/>
                </a:cubicBezTo>
                <a:close/>
                <a:moveTo>
                  <a:pt x="125087" y="4465"/>
                </a:moveTo>
                <a:lnTo>
                  <a:pt x="125087" y="4465"/>
                </a:lnTo>
                <a:cubicBezTo>
                  <a:pt x="126016" y="4525"/>
                  <a:pt x="126933" y="4561"/>
                  <a:pt x="127838" y="4596"/>
                </a:cubicBezTo>
                <a:cubicBezTo>
                  <a:pt x="126933" y="4572"/>
                  <a:pt x="126016" y="4537"/>
                  <a:pt x="125087" y="4465"/>
                </a:cubicBezTo>
                <a:close/>
                <a:moveTo>
                  <a:pt x="129350" y="4656"/>
                </a:moveTo>
                <a:lnTo>
                  <a:pt x="129350" y="4656"/>
                </a:lnTo>
                <a:cubicBezTo>
                  <a:pt x="130219" y="4680"/>
                  <a:pt x="131076" y="4703"/>
                  <a:pt x="131933" y="4739"/>
                </a:cubicBezTo>
                <a:cubicBezTo>
                  <a:pt x="131826" y="4751"/>
                  <a:pt x="131719" y="4763"/>
                  <a:pt x="131624" y="4787"/>
                </a:cubicBezTo>
                <a:cubicBezTo>
                  <a:pt x="131576" y="4787"/>
                  <a:pt x="131529" y="4775"/>
                  <a:pt x="131481" y="4775"/>
                </a:cubicBezTo>
                <a:cubicBezTo>
                  <a:pt x="131338" y="4775"/>
                  <a:pt x="131195" y="4775"/>
                  <a:pt x="131052" y="4763"/>
                </a:cubicBezTo>
                <a:cubicBezTo>
                  <a:pt x="130493" y="4715"/>
                  <a:pt x="129921" y="4680"/>
                  <a:pt x="129350" y="4656"/>
                </a:cubicBezTo>
                <a:close/>
                <a:moveTo>
                  <a:pt x="10025" y="4870"/>
                </a:moveTo>
                <a:cubicBezTo>
                  <a:pt x="10216" y="4977"/>
                  <a:pt x="10371" y="5049"/>
                  <a:pt x="10525" y="5096"/>
                </a:cubicBezTo>
                <a:lnTo>
                  <a:pt x="10382" y="5084"/>
                </a:lnTo>
                <a:cubicBezTo>
                  <a:pt x="10013" y="5061"/>
                  <a:pt x="9882" y="4977"/>
                  <a:pt x="9966" y="4894"/>
                </a:cubicBezTo>
                <a:cubicBezTo>
                  <a:pt x="9978" y="4882"/>
                  <a:pt x="10001" y="4870"/>
                  <a:pt x="10025" y="4870"/>
                </a:cubicBezTo>
                <a:close/>
                <a:moveTo>
                  <a:pt x="155508" y="5394"/>
                </a:moveTo>
                <a:cubicBezTo>
                  <a:pt x="155520" y="5394"/>
                  <a:pt x="155532" y="5406"/>
                  <a:pt x="155532" y="5406"/>
                </a:cubicBezTo>
                <a:lnTo>
                  <a:pt x="155460" y="5406"/>
                </a:lnTo>
                <a:cubicBezTo>
                  <a:pt x="155472" y="5394"/>
                  <a:pt x="155496" y="5394"/>
                  <a:pt x="155508" y="5394"/>
                </a:cubicBezTo>
                <a:close/>
                <a:moveTo>
                  <a:pt x="155112" y="5468"/>
                </a:moveTo>
                <a:cubicBezTo>
                  <a:pt x="155160" y="5468"/>
                  <a:pt x="155306" y="5513"/>
                  <a:pt x="155174" y="5513"/>
                </a:cubicBezTo>
                <a:lnTo>
                  <a:pt x="155139" y="5513"/>
                </a:lnTo>
                <a:cubicBezTo>
                  <a:pt x="155079" y="5501"/>
                  <a:pt x="155032" y="5501"/>
                  <a:pt x="154972" y="5501"/>
                </a:cubicBezTo>
                <a:cubicBezTo>
                  <a:pt x="155020" y="5501"/>
                  <a:pt x="155067" y="5489"/>
                  <a:pt x="155115" y="5489"/>
                </a:cubicBezTo>
                <a:cubicBezTo>
                  <a:pt x="155090" y="5474"/>
                  <a:pt x="155094" y="5468"/>
                  <a:pt x="155112" y="5468"/>
                </a:cubicBezTo>
                <a:close/>
                <a:moveTo>
                  <a:pt x="168224" y="5704"/>
                </a:moveTo>
                <a:cubicBezTo>
                  <a:pt x="168247" y="5704"/>
                  <a:pt x="168271" y="5704"/>
                  <a:pt x="168283" y="5715"/>
                </a:cubicBezTo>
                <a:cubicBezTo>
                  <a:pt x="168271" y="5715"/>
                  <a:pt x="168247" y="5704"/>
                  <a:pt x="168224" y="5704"/>
                </a:cubicBezTo>
                <a:close/>
                <a:moveTo>
                  <a:pt x="164545" y="6763"/>
                </a:moveTo>
                <a:cubicBezTo>
                  <a:pt x="164557" y="6769"/>
                  <a:pt x="164554" y="6772"/>
                  <a:pt x="164548" y="6772"/>
                </a:cubicBezTo>
                <a:cubicBezTo>
                  <a:pt x="164542" y="6772"/>
                  <a:pt x="164533" y="6769"/>
                  <a:pt x="164533" y="6763"/>
                </a:cubicBezTo>
                <a:close/>
                <a:moveTo>
                  <a:pt x="176177" y="7120"/>
                </a:moveTo>
                <a:cubicBezTo>
                  <a:pt x="176177" y="7120"/>
                  <a:pt x="176189" y="7120"/>
                  <a:pt x="176201" y="7132"/>
                </a:cubicBezTo>
                <a:cubicBezTo>
                  <a:pt x="176201" y="7132"/>
                  <a:pt x="176189" y="7132"/>
                  <a:pt x="176177" y="7120"/>
                </a:cubicBezTo>
                <a:close/>
                <a:moveTo>
                  <a:pt x="173069" y="7144"/>
                </a:moveTo>
                <a:cubicBezTo>
                  <a:pt x="173058" y="7144"/>
                  <a:pt x="173046" y="7156"/>
                  <a:pt x="173022" y="7156"/>
                </a:cubicBezTo>
                <a:cubicBezTo>
                  <a:pt x="173010" y="7156"/>
                  <a:pt x="172986" y="7144"/>
                  <a:pt x="172962" y="7144"/>
                </a:cubicBezTo>
                <a:close/>
                <a:moveTo>
                  <a:pt x="124278" y="7275"/>
                </a:moveTo>
                <a:cubicBezTo>
                  <a:pt x="124278" y="7287"/>
                  <a:pt x="124278" y="7299"/>
                  <a:pt x="124278" y="7311"/>
                </a:cubicBezTo>
                <a:cubicBezTo>
                  <a:pt x="124278" y="7299"/>
                  <a:pt x="124266" y="7287"/>
                  <a:pt x="124266" y="7275"/>
                </a:cubicBezTo>
                <a:close/>
                <a:moveTo>
                  <a:pt x="193132" y="7394"/>
                </a:moveTo>
                <a:cubicBezTo>
                  <a:pt x="193167" y="7430"/>
                  <a:pt x="193215" y="7466"/>
                  <a:pt x="193251" y="7501"/>
                </a:cubicBezTo>
                <a:cubicBezTo>
                  <a:pt x="193191" y="7466"/>
                  <a:pt x="193167" y="7430"/>
                  <a:pt x="193132" y="7394"/>
                </a:cubicBezTo>
                <a:close/>
                <a:moveTo>
                  <a:pt x="167676" y="7918"/>
                </a:moveTo>
                <a:cubicBezTo>
                  <a:pt x="167676" y="7930"/>
                  <a:pt x="167664" y="7930"/>
                  <a:pt x="167652" y="7942"/>
                </a:cubicBezTo>
                <a:lnTo>
                  <a:pt x="167628" y="7942"/>
                </a:lnTo>
                <a:cubicBezTo>
                  <a:pt x="167640" y="7930"/>
                  <a:pt x="167652" y="7918"/>
                  <a:pt x="167676" y="7918"/>
                </a:cubicBezTo>
                <a:close/>
                <a:moveTo>
                  <a:pt x="42517" y="8799"/>
                </a:moveTo>
                <a:cubicBezTo>
                  <a:pt x="42494" y="8811"/>
                  <a:pt x="42470" y="8823"/>
                  <a:pt x="42434" y="8835"/>
                </a:cubicBezTo>
                <a:cubicBezTo>
                  <a:pt x="42410" y="8823"/>
                  <a:pt x="42386" y="8811"/>
                  <a:pt x="42363" y="8799"/>
                </a:cubicBezTo>
                <a:close/>
                <a:moveTo>
                  <a:pt x="51768" y="9157"/>
                </a:moveTo>
                <a:cubicBezTo>
                  <a:pt x="52490" y="9157"/>
                  <a:pt x="53219" y="9175"/>
                  <a:pt x="53959" y="9216"/>
                </a:cubicBezTo>
                <a:lnTo>
                  <a:pt x="54150" y="9228"/>
                </a:lnTo>
                <a:cubicBezTo>
                  <a:pt x="53392" y="9213"/>
                  <a:pt x="52639" y="9203"/>
                  <a:pt x="51893" y="9203"/>
                </a:cubicBezTo>
                <a:cubicBezTo>
                  <a:pt x="51431" y="9203"/>
                  <a:pt x="50973" y="9207"/>
                  <a:pt x="50518" y="9216"/>
                </a:cubicBezTo>
                <a:cubicBezTo>
                  <a:pt x="50602" y="9204"/>
                  <a:pt x="50685" y="9192"/>
                  <a:pt x="50733" y="9168"/>
                </a:cubicBezTo>
                <a:lnTo>
                  <a:pt x="50768" y="9168"/>
                </a:lnTo>
                <a:cubicBezTo>
                  <a:pt x="51100" y="9161"/>
                  <a:pt x="51433" y="9157"/>
                  <a:pt x="51768" y="9157"/>
                </a:cubicBezTo>
                <a:close/>
                <a:moveTo>
                  <a:pt x="41541" y="9013"/>
                </a:moveTo>
                <a:cubicBezTo>
                  <a:pt x="42303" y="9109"/>
                  <a:pt x="43065" y="9121"/>
                  <a:pt x="43839" y="9133"/>
                </a:cubicBezTo>
                <a:cubicBezTo>
                  <a:pt x="43649" y="9156"/>
                  <a:pt x="43482" y="9180"/>
                  <a:pt x="43339" y="9228"/>
                </a:cubicBezTo>
                <a:cubicBezTo>
                  <a:pt x="43327" y="9240"/>
                  <a:pt x="43315" y="9240"/>
                  <a:pt x="43291" y="9252"/>
                </a:cubicBezTo>
                <a:cubicBezTo>
                  <a:pt x="43291" y="9228"/>
                  <a:pt x="43268" y="9204"/>
                  <a:pt x="43220" y="9180"/>
                </a:cubicBezTo>
                <a:cubicBezTo>
                  <a:pt x="42863" y="9121"/>
                  <a:pt x="42494" y="9097"/>
                  <a:pt x="42113" y="9097"/>
                </a:cubicBezTo>
                <a:lnTo>
                  <a:pt x="41839" y="9097"/>
                </a:lnTo>
                <a:cubicBezTo>
                  <a:pt x="41720" y="9073"/>
                  <a:pt x="41601" y="9037"/>
                  <a:pt x="41494" y="9013"/>
                </a:cubicBezTo>
                <a:close/>
                <a:moveTo>
                  <a:pt x="48006" y="9240"/>
                </a:moveTo>
                <a:lnTo>
                  <a:pt x="48006" y="9240"/>
                </a:lnTo>
                <a:cubicBezTo>
                  <a:pt x="48221" y="9252"/>
                  <a:pt x="48435" y="9264"/>
                  <a:pt x="48649" y="9264"/>
                </a:cubicBezTo>
                <a:cubicBezTo>
                  <a:pt x="48637" y="9275"/>
                  <a:pt x="48625" y="9275"/>
                  <a:pt x="48625" y="9275"/>
                </a:cubicBezTo>
                <a:lnTo>
                  <a:pt x="48613" y="9275"/>
                </a:lnTo>
                <a:cubicBezTo>
                  <a:pt x="48447" y="9275"/>
                  <a:pt x="48268" y="9264"/>
                  <a:pt x="48101" y="9252"/>
                </a:cubicBezTo>
                <a:cubicBezTo>
                  <a:pt x="48066" y="9252"/>
                  <a:pt x="48030" y="9252"/>
                  <a:pt x="48006" y="9240"/>
                </a:cubicBezTo>
                <a:close/>
                <a:moveTo>
                  <a:pt x="55293" y="9192"/>
                </a:moveTo>
                <a:cubicBezTo>
                  <a:pt x="56150" y="9216"/>
                  <a:pt x="57031" y="9252"/>
                  <a:pt x="57888" y="9264"/>
                </a:cubicBezTo>
                <a:cubicBezTo>
                  <a:pt x="60020" y="9299"/>
                  <a:pt x="62139" y="9299"/>
                  <a:pt x="64294" y="9394"/>
                </a:cubicBezTo>
                <a:cubicBezTo>
                  <a:pt x="64171" y="9391"/>
                  <a:pt x="64048" y="9389"/>
                  <a:pt x="63925" y="9389"/>
                </a:cubicBezTo>
                <a:cubicBezTo>
                  <a:pt x="63680" y="9389"/>
                  <a:pt x="63437" y="9394"/>
                  <a:pt x="63199" y="9394"/>
                </a:cubicBezTo>
                <a:cubicBezTo>
                  <a:pt x="63165" y="9395"/>
                  <a:pt x="63130" y="9395"/>
                  <a:pt x="63096" y="9395"/>
                </a:cubicBezTo>
                <a:cubicBezTo>
                  <a:pt x="62614" y="9395"/>
                  <a:pt x="62057" y="9348"/>
                  <a:pt x="61572" y="9348"/>
                </a:cubicBezTo>
                <a:cubicBezTo>
                  <a:pt x="61306" y="9348"/>
                  <a:pt x="61063" y="9362"/>
                  <a:pt x="60865" y="9406"/>
                </a:cubicBezTo>
                <a:lnTo>
                  <a:pt x="60698" y="9406"/>
                </a:lnTo>
                <a:cubicBezTo>
                  <a:pt x="60376" y="9389"/>
                  <a:pt x="60047" y="9378"/>
                  <a:pt x="59721" y="9378"/>
                </a:cubicBezTo>
                <a:cubicBezTo>
                  <a:pt x="59602" y="9378"/>
                  <a:pt x="59483" y="9379"/>
                  <a:pt x="59365" y="9383"/>
                </a:cubicBezTo>
                <a:cubicBezTo>
                  <a:pt x="59198" y="9388"/>
                  <a:pt x="59031" y="9390"/>
                  <a:pt x="58862" y="9390"/>
                </a:cubicBezTo>
                <a:cubicBezTo>
                  <a:pt x="58283" y="9390"/>
                  <a:pt x="57693" y="9363"/>
                  <a:pt x="57103" y="9335"/>
                </a:cubicBezTo>
                <a:cubicBezTo>
                  <a:pt x="56305" y="9287"/>
                  <a:pt x="55519" y="9264"/>
                  <a:pt x="54733" y="9240"/>
                </a:cubicBezTo>
                <a:cubicBezTo>
                  <a:pt x="54936" y="9240"/>
                  <a:pt x="55126" y="9228"/>
                  <a:pt x="55293" y="9192"/>
                </a:cubicBezTo>
                <a:close/>
                <a:moveTo>
                  <a:pt x="71712" y="8775"/>
                </a:moveTo>
                <a:cubicBezTo>
                  <a:pt x="71796" y="8784"/>
                  <a:pt x="71880" y="8792"/>
                  <a:pt x="71964" y="8792"/>
                </a:cubicBezTo>
                <a:cubicBezTo>
                  <a:pt x="71999" y="8792"/>
                  <a:pt x="72034" y="8791"/>
                  <a:pt x="72069" y="8787"/>
                </a:cubicBezTo>
                <a:cubicBezTo>
                  <a:pt x="72200" y="8847"/>
                  <a:pt x="72474" y="8883"/>
                  <a:pt x="72795" y="8906"/>
                </a:cubicBezTo>
                <a:cubicBezTo>
                  <a:pt x="72938" y="8912"/>
                  <a:pt x="73075" y="8915"/>
                  <a:pt x="73209" y="8915"/>
                </a:cubicBezTo>
                <a:cubicBezTo>
                  <a:pt x="73343" y="8915"/>
                  <a:pt x="73474" y="8912"/>
                  <a:pt x="73605" y="8906"/>
                </a:cubicBezTo>
                <a:lnTo>
                  <a:pt x="74093" y="8906"/>
                </a:lnTo>
                <a:cubicBezTo>
                  <a:pt x="74331" y="8930"/>
                  <a:pt x="74569" y="8954"/>
                  <a:pt x="74795" y="8966"/>
                </a:cubicBezTo>
                <a:cubicBezTo>
                  <a:pt x="74962" y="8978"/>
                  <a:pt x="75129" y="8990"/>
                  <a:pt x="75295" y="8990"/>
                </a:cubicBezTo>
                <a:cubicBezTo>
                  <a:pt x="75557" y="8990"/>
                  <a:pt x="75819" y="9002"/>
                  <a:pt x="76081" y="9013"/>
                </a:cubicBezTo>
                <a:cubicBezTo>
                  <a:pt x="76938" y="9085"/>
                  <a:pt x="77784" y="9192"/>
                  <a:pt x="78653" y="9204"/>
                </a:cubicBezTo>
                <a:cubicBezTo>
                  <a:pt x="79224" y="9216"/>
                  <a:pt x="79796" y="9240"/>
                  <a:pt x="80320" y="9252"/>
                </a:cubicBezTo>
                <a:cubicBezTo>
                  <a:pt x="79653" y="9264"/>
                  <a:pt x="79534" y="9287"/>
                  <a:pt x="79332" y="9406"/>
                </a:cubicBezTo>
                <a:cubicBezTo>
                  <a:pt x="79260" y="9406"/>
                  <a:pt x="79189" y="9394"/>
                  <a:pt x="79117" y="9394"/>
                </a:cubicBezTo>
                <a:lnTo>
                  <a:pt x="79105" y="9394"/>
                </a:lnTo>
                <a:cubicBezTo>
                  <a:pt x="78764" y="9388"/>
                  <a:pt x="78414" y="9360"/>
                  <a:pt x="78087" y="9360"/>
                </a:cubicBezTo>
                <a:cubicBezTo>
                  <a:pt x="77856" y="9360"/>
                  <a:pt x="77636" y="9374"/>
                  <a:pt x="77438" y="9418"/>
                </a:cubicBezTo>
                <a:cubicBezTo>
                  <a:pt x="76589" y="9369"/>
                  <a:pt x="75745" y="9337"/>
                  <a:pt x="74914" y="9337"/>
                </a:cubicBezTo>
                <a:cubicBezTo>
                  <a:pt x="74534" y="9337"/>
                  <a:pt x="74157" y="9344"/>
                  <a:pt x="73783" y="9359"/>
                </a:cubicBezTo>
                <a:cubicBezTo>
                  <a:pt x="73378" y="9323"/>
                  <a:pt x="72974" y="9311"/>
                  <a:pt x="72581" y="9275"/>
                </a:cubicBezTo>
                <a:cubicBezTo>
                  <a:pt x="72485" y="9264"/>
                  <a:pt x="72378" y="9216"/>
                  <a:pt x="72366" y="9192"/>
                </a:cubicBezTo>
                <a:cubicBezTo>
                  <a:pt x="72366" y="9168"/>
                  <a:pt x="72450" y="9133"/>
                  <a:pt x="72533" y="9133"/>
                </a:cubicBezTo>
                <a:cubicBezTo>
                  <a:pt x="72974" y="9097"/>
                  <a:pt x="73557" y="9121"/>
                  <a:pt x="73819" y="9002"/>
                </a:cubicBezTo>
                <a:cubicBezTo>
                  <a:pt x="73668" y="8979"/>
                  <a:pt x="73531" y="8972"/>
                  <a:pt x="73401" y="8972"/>
                </a:cubicBezTo>
                <a:cubicBezTo>
                  <a:pt x="73194" y="8972"/>
                  <a:pt x="73005" y="8990"/>
                  <a:pt x="72807" y="8990"/>
                </a:cubicBezTo>
                <a:cubicBezTo>
                  <a:pt x="72642" y="8990"/>
                  <a:pt x="72475" y="8991"/>
                  <a:pt x="72309" y="8991"/>
                </a:cubicBezTo>
                <a:cubicBezTo>
                  <a:pt x="71685" y="8991"/>
                  <a:pt x="71064" y="8976"/>
                  <a:pt x="70509" y="8835"/>
                </a:cubicBezTo>
                <a:lnTo>
                  <a:pt x="70676" y="8823"/>
                </a:lnTo>
                <a:lnTo>
                  <a:pt x="70854" y="8835"/>
                </a:lnTo>
                <a:cubicBezTo>
                  <a:pt x="70988" y="8844"/>
                  <a:pt x="71118" y="8850"/>
                  <a:pt x="71240" y="8850"/>
                </a:cubicBezTo>
                <a:cubicBezTo>
                  <a:pt x="71433" y="8850"/>
                  <a:pt x="71604" y="8836"/>
                  <a:pt x="71735" y="8799"/>
                </a:cubicBezTo>
                <a:cubicBezTo>
                  <a:pt x="71735" y="8799"/>
                  <a:pt x="71723" y="8787"/>
                  <a:pt x="71712" y="8775"/>
                </a:cubicBezTo>
                <a:close/>
                <a:moveTo>
                  <a:pt x="70414" y="9478"/>
                </a:moveTo>
                <a:cubicBezTo>
                  <a:pt x="70426" y="9490"/>
                  <a:pt x="70450" y="9490"/>
                  <a:pt x="70473" y="9502"/>
                </a:cubicBezTo>
                <a:lnTo>
                  <a:pt x="70283" y="9502"/>
                </a:lnTo>
                <a:cubicBezTo>
                  <a:pt x="70259" y="9490"/>
                  <a:pt x="70223" y="9478"/>
                  <a:pt x="70188" y="9478"/>
                </a:cubicBezTo>
                <a:close/>
                <a:moveTo>
                  <a:pt x="93821" y="9656"/>
                </a:moveTo>
                <a:cubicBezTo>
                  <a:pt x="93845" y="9668"/>
                  <a:pt x="93881" y="9668"/>
                  <a:pt x="93905" y="9680"/>
                </a:cubicBezTo>
                <a:lnTo>
                  <a:pt x="93786" y="9680"/>
                </a:lnTo>
                <a:cubicBezTo>
                  <a:pt x="93798" y="9668"/>
                  <a:pt x="93810" y="9656"/>
                  <a:pt x="93821" y="9656"/>
                </a:cubicBezTo>
                <a:close/>
                <a:moveTo>
                  <a:pt x="117705" y="10109"/>
                </a:moveTo>
                <a:cubicBezTo>
                  <a:pt x="117694" y="10109"/>
                  <a:pt x="117694" y="10121"/>
                  <a:pt x="117682" y="10121"/>
                </a:cubicBezTo>
                <a:cubicBezTo>
                  <a:pt x="117670" y="10121"/>
                  <a:pt x="117658" y="10109"/>
                  <a:pt x="117646" y="10109"/>
                </a:cubicBezTo>
                <a:close/>
                <a:moveTo>
                  <a:pt x="142798" y="10805"/>
                </a:moveTo>
                <a:cubicBezTo>
                  <a:pt x="142836" y="10805"/>
                  <a:pt x="142907" y="10838"/>
                  <a:pt x="142804" y="10847"/>
                </a:cubicBezTo>
                <a:cubicBezTo>
                  <a:pt x="142792" y="10847"/>
                  <a:pt x="142780" y="10847"/>
                  <a:pt x="142768" y="10835"/>
                </a:cubicBezTo>
                <a:cubicBezTo>
                  <a:pt x="142780" y="10835"/>
                  <a:pt x="142780" y="10835"/>
                  <a:pt x="142780" y="10823"/>
                </a:cubicBezTo>
                <a:cubicBezTo>
                  <a:pt x="142773" y="10810"/>
                  <a:pt x="142783" y="10805"/>
                  <a:pt x="142798" y="10805"/>
                </a:cubicBezTo>
                <a:close/>
                <a:moveTo>
                  <a:pt x="32492" y="10788"/>
                </a:moveTo>
                <a:lnTo>
                  <a:pt x="32492" y="10788"/>
                </a:lnTo>
                <a:cubicBezTo>
                  <a:pt x="33195" y="10823"/>
                  <a:pt x="33897" y="10859"/>
                  <a:pt x="34600" y="10918"/>
                </a:cubicBezTo>
                <a:cubicBezTo>
                  <a:pt x="34124" y="10907"/>
                  <a:pt x="33647" y="10883"/>
                  <a:pt x="33171" y="10859"/>
                </a:cubicBezTo>
                <a:cubicBezTo>
                  <a:pt x="32933" y="10847"/>
                  <a:pt x="32635" y="10835"/>
                  <a:pt x="32492" y="10788"/>
                </a:cubicBezTo>
                <a:close/>
                <a:moveTo>
                  <a:pt x="141435" y="10930"/>
                </a:moveTo>
                <a:cubicBezTo>
                  <a:pt x="141446" y="10930"/>
                  <a:pt x="141458" y="10930"/>
                  <a:pt x="141470" y="10942"/>
                </a:cubicBezTo>
                <a:lnTo>
                  <a:pt x="141423" y="10942"/>
                </a:lnTo>
                <a:cubicBezTo>
                  <a:pt x="141423" y="10942"/>
                  <a:pt x="141423" y="10942"/>
                  <a:pt x="141423" y="10930"/>
                </a:cubicBezTo>
                <a:close/>
                <a:moveTo>
                  <a:pt x="102894" y="11026"/>
                </a:moveTo>
                <a:cubicBezTo>
                  <a:pt x="102942" y="11026"/>
                  <a:pt x="102989" y="11038"/>
                  <a:pt x="103049" y="11038"/>
                </a:cubicBezTo>
                <a:cubicBezTo>
                  <a:pt x="103037" y="11038"/>
                  <a:pt x="103037" y="11049"/>
                  <a:pt x="103061" y="11061"/>
                </a:cubicBezTo>
                <a:cubicBezTo>
                  <a:pt x="103092" y="11076"/>
                  <a:pt x="103095" y="11081"/>
                  <a:pt x="103083" y="11081"/>
                </a:cubicBezTo>
                <a:cubicBezTo>
                  <a:pt x="103045" y="11081"/>
                  <a:pt x="102846" y="11026"/>
                  <a:pt x="102882" y="11026"/>
                </a:cubicBezTo>
                <a:close/>
                <a:moveTo>
                  <a:pt x="115896" y="11133"/>
                </a:moveTo>
                <a:cubicBezTo>
                  <a:pt x="115937" y="11133"/>
                  <a:pt x="115970" y="11133"/>
                  <a:pt x="116009" y="11141"/>
                </a:cubicBezTo>
                <a:lnTo>
                  <a:pt x="116009" y="11141"/>
                </a:lnTo>
                <a:cubicBezTo>
                  <a:pt x="115967" y="11157"/>
                  <a:pt x="115924" y="11158"/>
                  <a:pt x="115872" y="11169"/>
                </a:cubicBezTo>
                <a:cubicBezTo>
                  <a:pt x="115884" y="11157"/>
                  <a:pt x="115896" y="11145"/>
                  <a:pt x="115896" y="11133"/>
                </a:cubicBezTo>
                <a:close/>
                <a:moveTo>
                  <a:pt x="123016" y="11169"/>
                </a:moveTo>
                <a:lnTo>
                  <a:pt x="122992" y="11180"/>
                </a:lnTo>
                <a:cubicBezTo>
                  <a:pt x="122992" y="11180"/>
                  <a:pt x="122980" y="11169"/>
                  <a:pt x="122980" y="11169"/>
                </a:cubicBezTo>
                <a:close/>
                <a:moveTo>
                  <a:pt x="200573" y="11466"/>
                </a:moveTo>
                <a:cubicBezTo>
                  <a:pt x="200501" y="11478"/>
                  <a:pt x="200442" y="11502"/>
                  <a:pt x="200382" y="11514"/>
                </a:cubicBezTo>
                <a:cubicBezTo>
                  <a:pt x="200418" y="11490"/>
                  <a:pt x="200478" y="11478"/>
                  <a:pt x="200573" y="11466"/>
                </a:cubicBezTo>
                <a:close/>
                <a:moveTo>
                  <a:pt x="125175" y="11376"/>
                </a:moveTo>
                <a:cubicBezTo>
                  <a:pt x="125534" y="11376"/>
                  <a:pt x="125899" y="11387"/>
                  <a:pt x="126278" y="11419"/>
                </a:cubicBezTo>
                <a:cubicBezTo>
                  <a:pt x="126510" y="11487"/>
                  <a:pt x="126746" y="11520"/>
                  <a:pt x="126987" y="11520"/>
                </a:cubicBezTo>
                <a:cubicBezTo>
                  <a:pt x="127165" y="11520"/>
                  <a:pt x="127345" y="11502"/>
                  <a:pt x="127528" y="11466"/>
                </a:cubicBezTo>
                <a:cubicBezTo>
                  <a:pt x="128469" y="11502"/>
                  <a:pt x="129409" y="11538"/>
                  <a:pt x="130350" y="11573"/>
                </a:cubicBezTo>
                <a:cubicBezTo>
                  <a:pt x="131100" y="11609"/>
                  <a:pt x="131850" y="11645"/>
                  <a:pt x="132600" y="11680"/>
                </a:cubicBezTo>
                <a:cubicBezTo>
                  <a:pt x="132064" y="11680"/>
                  <a:pt x="131529" y="11680"/>
                  <a:pt x="131005" y="11704"/>
                </a:cubicBezTo>
                <a:cubicBezTo>
                  <a:pt x="130760" y="11718"/>
                  <a:pt x="130509" y="11723"/>
                  <a:pt x="130255" y="11723"/>
                </a:cubicBezTo>
                <a:cubicBezTo>
                  <a:pt x="129621" y="11723"/>
                  <a:pt x="128967" y="11692"/>
                  <a:pt x="128338" y="11692"/>
                </a:cubicBezTo>
                <a:lnTo>
                  <a:pt x="128016" y="11692"/>
                </a:lnTo>
                <a:cubicBezTo>
                  <a:pt x="127992" y="11692"/>
                  <a:pt x="127981" y="11704"/>
                  <a:pt x="127969" y="11704"/>
                </a:cubicBezTo>
                <a:cubicBezTo>
                  <a:pt x="127909" y="11716"/>
                  <a:pt x="127850" y="11716"/>
                  <a:pt x="127802" y="11716"/>
                </a:cubicBezTo>
                <a:cubicBezTo>
                  <a:pt x="127729" y="11731"/>
                  <a:pt x="127668" y="11737"/>
                  <a:pt x="127616" y="11737"/>
                </a:cubicBezTo>
                <a:cubicBezTo>
                  <a:pt x="127423" y="11737"/>
                  <a:pt x="127347" y="11654"/>
                  <a:pt x="127159" y="11645"/>
                </a:cubicBezTo>
                <a:cubicBezTo>
                  <a:pt x="126794" y="11610"/>
                  <a:pt x="126436" y="11584"/>
                  <a:pt x="126093" y="11584"/>
                </a:cubicBezTo>
                <a:cubicBezTo>
                  <a:pt x="125845" y="11584"/>
                  <a:pt x="125604" y="11598"/>
                  <a:pt x="125373" y="11633"/>
                </a:cubicBezTo>
                <a:cubicBezTo>
                  <a:pt x="125361" y="11633"/>
                  <a:pt x="125361" y="11633"/>
                  <a:pt x="125349" y="11645"/>
                </a:cubicBezTo>
                <a:cubicBezTo>
                  <a:pt x="124754" y="11514"/>
                  <a:pt x="124099" y="11454"/>
                  <a:pt x="123444" y="11419"/>
                </a:cubicBezTo>
                <a:cubicBezTo>
                  <a:pt x="123456" y="11407"/>
                  <a:pt x="123456" y="11395"/>
                  <a:pt x="123456" y="11383"/>
                </a:cubicBezTo>
                <a:lnTo>
                  <a:pt x="123623" y="11383"/>
                </a:lnTo>
                <a:lnTo>
                  <a:pt x="123825" y="11407"/>
                </a:lnTo>
                <a:cubicBezTo>
                  <a:pt x="124277" y="11393"/>
                  <a:pt x="124722" y="11376"/>
                  <a:pt x="125175" y="11376"/>
                </a:cubicBezTo>
                <a:close/>
                <a:moveTo>
                  <a:pt x="135743" y="11740"/>
                </a:moveTo>
                <a:cubicBezTo>
                  <a:pt x="136267" y="11764"/>
                  <a:pt x="136779" y="11788"/>
                  <a:pt x="137303" y="11800"/>
                </a:cubicBezTo>
                <a:cubicBezTo>
                  <a:pt x="137255" y="11823"/>
                  <a:pt x="137220" y="11847"/>
                  <a:pt x="137220" y="11859"/>
                </a:cubicBezTo>
                <a:lnTo>
                  <a:pt x="137172" y="11859"/>
                </a:lnTo>
                <a:cubicBezTo>
                  <a:pt x="136613" y="11835"/>
                  <a:pt x="136041" y="11811"/>
                  <a:pt x="135481" y="11788"/>
                </a:cubicBezTo>
                <a:cubicBezTo>
                  <a:pt x="135577" y="11776"/>
                  <a:pt x="135672" y="11764"/>
                  <a:pt x="135743" y="11740"/>
                </a:cubicBezTo>
                <a:close/>
                <a:moveTo>
                  <a:pt x="148566" y="12085"/>
                </a:moveTo>
                <a:cubicBezTo>
                  <a:pt x="148566" y="12085"/>
                  <a:pt x="148578" y="12097"/>
                  <a:pt x="148590" y="12109"/>
                </a:cubicBezTo>
                <a:cubicBezTo>
                  <a:pt x="148543" y="12097"/>
                  <a:pt x="148483" y="12097"/>
                  <a:pt x="148435" y="12097"/>
                </a:cubicBezTo>
                <a:cubicBezTo>
                  <a:pt x="148471" y="12085"/>
                  <a:pt x="148519" y="12085"/>
                  <a:pt x="148566" y="12085"/>
                </a:cubicBezTo>
                <a:close/>
                <a:moveTo>
                  <a:pt x="157198" y="11561"/>
                </a:moveTo>
                <a:cubicBezTo>
                  <a:pt x="157413" y="11573"/>
                  <a:pt x="157615" y="11585"/>
                  <a:pt x="157829" y="11585"/>
                </a:cubicBezTo>
                <a:cubicBezTo>
                  <a:pt x="157806" y="11597"/>
                  <a:pt x="157782" y="11597"/>
                  <a:pt x="157770" y="11609"/>
                </a:cubicBezTo>
                <a:cubicBezTo>
                  <a:pt x="158270" y="12097"/>
                  <a:pt x="159854" y="11895"/>
                  <a:pt x="161008" y="12002"/>
                </a:cubicBezTo>
                <a:cubicBezTo>
                  <a:pt x="160925" y="12061"/>
                  <a:pt x="160726" y="12076"/>
                  <a:pt x="160487" y="12076"/>
                </a:cubicBezTo>
                <a:cubicBezTo>
                  <a:pt x="160223" y="12076"/>
                  <a:pt x="159910" y="12058"/>
                  <a:pt x="159648" y="12058"/>
                </a:cubicBezTo>
                <a:cubicBezTo>
                  <a:pt x="159334" y="12058"/>
                  <a:pt x="159094" y="12085"/>
                  <a:pt x="159103" y="12204"/>
                </a:cubicBezTo>
                <a:lnTo>
                  <a:pt x="158806" y="12204"/>
                </a:lnTo>
                <a:cubicBezTo>
                  <a:pt x="158770" y="12192"/>
                  <a:pt x="158734" y="12192"/>
                  <a:pt x="158711" y="12192"/>
                </a:cubicBezTo>
                <a:cubicBezTo>
                  <a:pt x="157996" y="12121"/>
                  <a:pt x="157246" y="12085"/>
                  <a:pt x="156556" y="12002"/>
                </a:cubicBezTo>
                <a:cubicBezTo>
                  <a:pt x="156242" y="11976"/>
                  <a:pt x="155936" y="11957"/>
                  <a:pt x="155644" y="11957"/>
                </a:cubicBezTo>
                <a:cubicBezTo>
                  <a:pt x="155405" y="11957"/>
                  <a:pt x="155175" y="11970"/>
                  <a:pt x="154960" y="12002"/>
                </a:cubicBezTo>
                <a:cubicBezTo>
                  <a:pt x="154948" y="12002"/>
                  <a:pt x="154948" y="12014"/>
                  <a:pt x="154948" y="12014"/>
                </a:cubicBezTo>
                <a:cubicBezTo>
                  <a:pt x="154498" y="11947"/>
                  <a:pt x="154053" y="11869"/>
                  <a:pt x="153590" y="11869"/>
                </a:cubicBezTo>
                <a:cubicBezTo>
                  <a:pt x="153392" y="11869"/>
                  <a:pt x="153190" y="11883"/>
                  <a:pt x="152984" y="11919"/>
                </a:cubicBezTo>
                <a:cubicBezTo>
                  <a:pt x="152876" y="11907"/>
                  <a:pt x="152769" y="11907"/>
                  <a:pt x="152662" y="11895"/>
                </a:cubicBezTo>
                <a:cubicBezTo>
                  <a:pt x="152650" y="11871"/>
                  <a:pt x="152638" y="11847"/>
                  <a:pt x="152603" y="11823"/>
                </a:cubicBezTo>
                <a:cubicBezTo>
                  <a:pt x="152722" y="11764"/>
                  <a:pt x="152853" y="11704"/>
                  <a:pt x="152984" y="11645"/>
                </a:cubicBezTo>
                <a:cubicBezTo>
                  <a:pt x="153138" y="11597"/>
                  <a:pt x="153344" y="11585"/>
                  <a:pt x="153566" y="11585"/>
                </a:cubicBezTo>
                <a:cubicBezTo>
                  <a:pt x="153787" y="11585"/>
                  <a:pt x="154025" y="11597"/>
                  <a:pt x="154246" y="11597"/>
                </a:cubicBezTo>
                <a:cubicBezTo>
                  <a:pt x="154901" y="11633"/>
                  <a:pt x="155555" y="11657"/>
                  <a:pt x="156198" y="11692"/>
                </a:cubicBezTo>
                <a:cubicBezTo>
                  <a:pt x="156289" y="11696"/>
                  <a:pt x="156373" y="11698"/>
                  <a:pt x="156452" y="11698"/>
                </a:cubicBezTo>
                <a:cubicBezTo>
                  <a:pt x="156838" y="11698"/>
                  <a:pt x="157080" y="11650"/>
                  <a:pt x="157198" y="11561"/>
                </a:cubicBezTo>
                <a:close/>
                <a:moveTo>
                  <a:pt x="139756" y="12359"/>
                </a:moveTo>
                <a:lnTo>
                  <a:pt x="139793" y="12375"/>
                </a:lnTo>
                <a:lnTo>
                  <a:pt x="139793" y="12375"/>
                </a:lnTo>
                <a:cubicBezTo>
                  <a:pt x="139773" y="12369"/>
                  <a:pt x="139752" y="12364"/>
                  <a:pt x="139732" y="12359"/>
                </a:cubicBezTo>
                <a:close/>
                <a:moveTo>
                  <a:pt x="207109" y="13574"/>
                </a:moveTo>
                <a:cubicBezTo>
                  <a:pt x="207098" y="13574"/>
                  <a:pt x="207109" y="13585"/>
                  <a:pt x="207098" y="13585"/>
                </a:cubicBezTo>
                <a:lnTo>
                  <a:pt x="207026" y="13585"/>
                </a:lnTo>
                <a:cubicBezTo>
                  <a:pt x="207050" y="13574"/>
                  <a:pt x="207086" y="13574"/>
                  <a:pt x="207109" y="13574"/>
                </a:cubicBezTo>
                <a:close/>
                <a:moveTo>
                  <a:pt x="184523" y="13716"/>
                </a:moveTo>
                <a:cubicBezTo>
                  <a:pt x="184547" y="13764"/>
                  <a:pt x="184583" y="13800"/>
                  <a:pt x="184642" y="13824"/>
                </a:cubicBezTo>
                <a:cubicBezTo>
                  <a:pt x="184499" y="13800"/>
                  <a:pt x="184369" y="13764"/>
                  <a:pt x="184249" y="13728"/>
                </a:cubicBezTo>
                <a:lnTo>
                  <a:pt x="184249" y="13728"/>
                </a:lnTo>
                <a:cubicBezTo>
                  <a:pt x="184284" y="13733"/>
                  <a:pt x="184321" y="13736"/>
                  <a:pt x="184358" y="13736"/>
                </a:cubicBezTo>
                <a:cubicBezTo>
                  <a:pt x="184412" y="13736"/>
                  <a:pt x="184467" y="13730"/>
                  <a:pt x="184523" y="13716"/>
                </a:cubicBezTo>
                <a:close/>
                <a:moveTo>
                  <a:pt x="212955" y="13836"/>
                </a:moveTo>
                <a:cubicBezTo>
                  <a:pt x="212955" y="13847"/>
                  <a:pt x="212955" y="13847"/>
                  <a:pt x="212955" y="13847"/>
                </a:cubicBezTo>
                <a:lnTo>
                  <a:pt x="212932" y="13847"/>
                </a:lnTo>
                <a:cubicBezTo>
                  <a:pt x="212932" y="13847"/>
                  <a:pt x="212944" y="13847"/>
                  <a:pt x="212955" y="13836"/>
                </a:cubicBezTo>
                <a:close/>
                <a:moveTo>
                  <a:pt x="185881" y="13907"/>
                </a:moveTo>
                <a:cubicBezTo>
                  <a:pt x="188316" y="14027"/>
                  <a:pt x="190752" y="14142"/>
                  <a:pt x="193187" y="14245"/>
                </a:cubicBezTo>
                <a:lnTo>
                  <a:pt x="193187" y="14245"/>
                </a:lnTo>
                <a:cubicBezTo>
                  <a:pt x="190824" y="14147"/>
                  <a:pt x="188462" y="14042"/>
                  <a:pt x="186107" y="13931"/>
                </a:cubicBezTo>
                <a:lnTo>
                  <a:pt x="186095" y="13931"/>
                </a:lnTo>
                <a:cubicBezTo>
                  <a:pt x="185904" y="13919"/>
                  <a:pt x="185714" y="13907"/>
                  <a:pt x="185523" y="13907"/>
                </a:cubicBezTo>
                <a:close/>
                <a:moveTo>
                  <a:pt x="216777" y="14990"/>
                </a:moveTo>
                <a:lnTo>
                  <a:pt x="216777" y="14990"/>
                </a:lnTo>
                <a:cubicBezTo>
                  <a:pt x="216789" y="15014"/>
                  <a:pt x="216777" y="15026"/>
                  <a:pt x="216718" y="15050"/>
                </a:cubicBezTo>
                <a:lnTo>
                  <a:pt x="216587" y="15038"/>
                </a:lnTo>
                <a:cubicBezTo>
                  <a:pt x="216623" y="15026"/>
                  <a:pt x="216646" y="15014"/>
                  <a:pt x="216694" y="15002"/>
                </a:cubicBezTo>
                <a:cubicBezTo>
                  <a:pt x="216718" y="15002"/>
                  <a:pt x="216754" y="15002"/>
                  <a:pt x="216777" y="14990"/>
                </a:cubicBezTo>
                <a:close/>
                <a:moveTo>
                  <a:pt x="52403" y="11"/>
                </a:moveTo>
                <a:cubicBezTo>
                  <a:pt x="52205" y="11"/>
                  <a:pt x="52083" y="34"/>
                  <a:pt x="52173" y="120"/>
                </a:cubicBezTo>
                <a:lnTo>
                  <a:pt x="52042" y="120"/>
                </a:lnTo>
                <a:cubicBezTo>
                  <a:pt x="52003" y="116"/>
                  <a:pt x="51964" y="114"/>
                  <a:pt x="51927" y="114"/>
                </a:cubicBezTo>
                <a:cubicBezTo>
                  <a:pt x="51852" y="114"/>
                  <a:pt x="51781" y="120"/>
                  <a:pt x="51709" y="120"/>
                </a:cubicBezTo>
                <a:lnTo>
                  <a:pt x="51269" y="191"/>
                </a:lnTo>
                <a:lnTo>
                  <a:pt x="51257" y="191"/>
                </a:lnTo>
                <a:cubicBezTo>
                  <a:pt x="50923" y="203"/>
                  <a:pt x="50911" y="239"/>
                  <a:pt x="51269" y="286"/>
                </a:cubicBezTo>
                <a:cubicBezTo>
                  <a:pt x="51376" y="298"/>
                  <a:pt x="51495" y="310"/>
                  <a:pt x="51602" y="310"/>
                </a:cubicBezTo>
                <a:cubicBezTo>
                  <a:pt x="51454" y="351"/>
                  <a:pt x="51243" y="364"/>
                  <a:pt x="51025" y="364"/>
                </a:cubicBezTo>
                <a:cubicBezTo>
                  <a:pt x="50927" y="364"/>
                  <a:pt x="50828" y="361"/>
                  <a:pt x="50733" y="358"/>
                </a:cubicBezTo>
                <a:cubicBezTo>
                  <a:pt x="50698" y="357"/>
                  <a:pt x="50664" y="356"/>
                  <a:pt x="50632" y="356"/>
                </a:cubicBezTo>
                <a:cubicBezTo>
                  <a:pt x="50229" y="356"/>
                  <a:pt x="50056" y="423"/>
                  <a:pt x="49935" y="501"/>
                </a:cubicBezTo>
                <a:cubicBezTo>
                  <a:pt x="49840" y="501"/>
                  <a:pt x="49745" y="489"/>
                  <a:pt x="49649" y="489"/>
                </a:cubicBezTo>
                <a:cubicBezTo>
                  <a:pt x="49447" y="417"/>
                  <a:pt x="49149" y="393"/>
                  <a:pt x="48828" y="370"/>
                </a:cubicBezTo>
                <a:cubicBezTo>
                  <a:pt x="48509" y="403"/>
                  <a:pt x="48210" y="466"/>
                  <a:pt x="47884" y="466"/>
                </a:cubicBezTo>
                <a:cubicBezTo>
                  <a:pt x="47858" y="466"/>
                  <a:pt x="47831" y="466"/>
                  <a:pt x="47804" y="465"/>
                </a:cubicBezTo>
                <a:cubicBezTo>
                  <a:pt x="47636" y="462"/>
                  <a:pt x="47470" y="460"/>
                  <a:pt x="47304" y="460"/>
                </a:cubicBezTo>
                <a:cubicBezTo>
                  <a:pt x="46669" y="460"/>
                  <a:pt x="46047" y="479"/>
                  <a:pt x="45413" y="479"/>
                </a:cubicBezTo>
                <a:cubicBezTo>
                  <a:pt x="44980" y="479"/>
                  <a:pt x="44541" y="470"/>
                  <a:pt x="44089" y="441"/>
                </a:cubicBezTo>
                <a:cubicBezTo>
                  <a:pt x="43932" y="432"/>
                  <a:pt x="43779" y="426"/>
                  <a:pt x="43633" y="426"/>
                </a:cubicBezTo>
                <a:cubicBezTo>
                  <a:pt x="43402" y="426"/>
                  <a:pt x="43188" y="440"/>
                  <a:pt x="43006" y="477"/>
                </a:cubicBezTo>
                <a:cubicBezTo>
                  <a:pt x="42744" y="465"/>
                  <a:pt x="42482" y="465"/>
                  <a:pt x="42220" y="453"/>
                </a:cubicBezTo>
                <a:cubicBezTo>
                  <a:pt x="42000" y="432"/>
                  <a:pt x="41786" y="420"/>
                  <a:pt x="41582" y="420"/>
                </a:cubicBezTo>
                <a:cubicBezTo>
                  <a:pt x="41333" y="420"/>
                  <a:pt x="41101" y="437"/>
                  <a:pt x="40898" y="477"/>
                </a:cubicBezTo>
                <a:lnTo>
                  <a:pt x="40886" y="477"/>
                </a:lnTo>
                <a:cubicBezTo>
                  <a:pt x="40404" y="423"/>
                  <a:pt x="39922" y="396"/>
                  <a:pt x="39445" y="396"/>
                </a:cubicBezTo>
                <a:cubicBezTo>
                  <a:pt x="39286" y="396"/>
                  <a:pt x="39127" y="399"/>
                  <a:pt x="38969" y="405"/>
                </a:cubicBezTo>
                <a:cubicBezTo>
                  <a:pt x="38576" y="370"/>
                  <a:pt x="38076" y="358"/>
                  <a:pt x="37814" y="298"/>
                </a:cubicBezTo>
                <a:cubicBezTo>
                  <a:pt x="37105" y="121"/>
                  <a:pt x="36345" y="75"/>
                  <a:pt x="35574" y="75"/>
                </a:cubicBezTo>
                <a:cubicBezTo>
                  <a:pt x="35361" y="75"/>
                  <a:pt x="35147" y="79"/>
                  <a:pt x="34933" y="84"/>
                </a:cubicBezTo>
                <a:cubicBezTo>
                  <a:pt x="34611" y="90"/>
                  <a:pt x="34284" y="93"/>
                  <a:pt x="33957" y="93"/>
                </a:cubicBezTo>
                <a:cubicBezTo>
                  <a:pt x="33111" y="93"/>
                  <a:pt x="32257" y="74"/>
                  <a:pt x="31433" y="48"/>
                </a:cubicBezTo>
                <a:cubicBezTo>
                  <a:pt x="30816" y="24"/>
                  <a:pt x="30215" y="16"/>
                  <a:pt x="29622" y="16"/>
                </a:cubicBezTo>
                <a:cubicBezTo>
                  <a:pt x="28627" y="16"/>
                  <a:pt x="27653" y="38"/>
                  <a:pt x="26658" y="38"/>
                </a:cubicBezTo>
                <a:cubicBezTo>
                  <a:pt x="26520" y="38"/>
                  <a:pt x="26381" y="37"/>
                  <a:pt x="26242" y="36"/>
                </a:cubicBezTo>
                <a:cubicBezTo>
                  <a:pt x="26087" y="36"/>
                  <a:pt x="25944" y="84"/>
                  <a:pt x="25801" y="108"/>
                </a:cubicBezTo>
                <a:cubicBezTo>
                  <a:pt x="25554" y="145"/>
                  <a:pt x="25289" y="158"/>
                  <a:pt x="25014" y="158"/>
                </a:cubicBezTo>
                <a:cubicBezTo>
                  <a:pt x="24493" y="158"/>
                  <a:pt x="23938" y="111"/>
                  <a:pt x="23408" y="96"/>
                </a:cubicBezTo>
                <a:cubicBezTo>
                  <a:pt x="23119" y="126"/>
                  <a:pt x="22819" y="137"/>
                  <a:pt x="22514" y="137"/>
                </a:cubicBezTo>
                <a:cubicBezTo>
                  <a:pt x="21849" y="137"/>
                  <a:pt x="21156" y="84"/>
                  <a:pt x="20479" y="60"/>
                </a:cubicBezTo>
                <a:cubicBezTo>
                  <a:pt x="20443" y="84"/>
                  <a:pt x="20419" y="108"/>
                  <a:pt x="20419" y="131"/>
                </a:cubicBezTo>
                <a:cubicBezTo>
                  <a:pt x="20366" y="125"/>
                  <a:pt x="20315" y="123"/>
                  <a:pt x="20266" y="123"/>
                </a:cubicBezTo>
                <a:cubicBezTo>
                  <a:pt x="20217" y="123"/>
                  <a:pt x="20169" y="125"/>
                  <a:pt x="20122" y="131"/>
                </a:cubicBezTo>
                <a:cubicBezTo>
                  <a:pt x="20122" y="131"/>
                  <a:pt x="20110" y="120"/>
                  <a:pt x="20110" y="120"/>
                </a:cubicBezTo>
                <a:cubicBezTo>
                  <a:pt x="19979" y="84"/>
                  <a:pt x="19836" y="60"/>
                  <a:pt x="19657" y="48"/>
                </a:cubicBezTo>
                <a:cubicBezTo>
                  <a:pt x="19629" y="49"/>
                  <a:pt x="19599" y="49"/>
                  <a:pt x="19570" y="49"/>
                </a:cubicBezTo>
                <a:cubicBezTo>
                  <a:pt x="19332" y="49"/>
                  <a:pt x="19073" y="26"/>
                  <a:pt x="18838" y="26"/>
                </a:cubicBezTo>
                <a:cubicBezTo>
                  <a:pt x="18680" y="26"/>
                  <a:pt x="18532" y="36"/>
                  <a:pt x="18407" y="72"/>
                </a:cubicBezTo>
                <a:cubicBezTo>
                  <a:pt x="17556" y="108"/>
                  <a:pt x="16681" y="117"/>
                  <a:pt x="15800" y="117"/>
                </a:cubicBezTo>
                <a:cubicBezTo>
                  <a:pt x="14919" y="117"/>
                  <a:pt x="14032" y="108"/>
                  <a:pt x="13157" y="108"/>
                </a:cubicBezTo>
                <a:cubicBezTo>
                  <a:pt x="12692" y="108"/>
                  <a:pt x="12228" y="108"/>
                  <a:pt x="11823" y="143"/>
                </a:cubicBezTo>
                <a:cubicBezTo>
                  <a:pt x="11275" y="143"/>
                  <a:pt x="10728" y="138"/>
                  <a:pt x="10184" y="138"/>
                </a:cubicBezTo>
                <a:cubicBezTo>
                  <a:pt x="9912" y="138"/>
                  <a:pt x="9640" y="139"/>
                  <a:pt x="9370" y="143"/>
                </a:cubicBezTo>
                <a:cubicBezTo>
                  <a:pt x="9192" y="143"/>
                  <a:pt x="9049" y="179"/>
                  <a:pt x="8894" y="191"/>
                </a:cubicBezTo>
                <a:lnTo>
                  <a:pt x="8882" y="191"/>
                </a:lnTo>
                <a:cubicBezTo>
                  <a:pt x="8347" y="166"/>
                  <a:pt x="7821" y="154"/>
                  <a:pt x="7307" y="154"/>
                </a:cubicBezTo>
                <a:cubicBezTo>
                  <a:pt x="6587" y="154"/>
                  <a:pt x="5889" y="178"/>
                  <a:pt x="5215" y="227"/>
                </a:cubicBezTo>
                <a:cubicBezTo>
                  <a:pt x="4727" y="239"/>
                  <a:pt x="4203" y="251"/>
                  <a:pt x="3751" y="286"/>
                </a:cubicBezTo>
                <a:cubicBezTo>
                  <a:pt x="3181" y="327"/>
                  <a:pt x="2595" y="345"/>
                  <a:pt x="1988" y="345"/>
                </a:cubicBezTo>
                <a:cubicBezTo>
                  <a:pt x="1707" y="345"/>
                  <a:pt x="1422" y="341"/>
                  <a:pt x="1131" y="334"/>
                </a:cubicBezTo>
                <a:cubicBezTo>
                  <a:pt x="453" y="381"/>
                  <a:pt x="762" y="560"/>
                  <a:pt x="607" y="667"/>
                </a:cubicBezTo>
                <a:cubicBezTo>
                  <a:pt x="357" y="679"/>
                  <a:pt x="72" y="679"/>
                  <a:pt x="36" y="751"/>
                </a:cubicBezTo>
                <a:cubicBezTo>
                  <a:pt x="0" y="810"/>
                  <a:pt x="215" y="846"/>
                  <a:pt x="417" y="858"/>
                </a:cubicBezTo>
                <a:cubicBezTo>
                  <a:pt x="869" y="905"/>
                  <a:pt x="1310" y="953"/>
                  <a:pt x="1774" y="989"/>
                </a:cubicBezTo>
                <a:cubicBezTo>
                  <a:pt x="2120" y="1020"/>
                  <a:pt x="2452" y="1028"/>
                  <a:pt x="2778" y="1028"/>
                </a:cubicBezTo>
                <a:cubicBezTo>
                  <a:pt x="3105" y="1028"/>
                  <a:pt x="3427" y="1020"/>
                  <a:pt x="3751" y="1020"/>
                </a:cubicBezTo>
                <a:cubicBezTo>
                  <a:pt x="4075" y="1020"/>
                  <a:pt x="4402" y="1028"/>
                  <a:pt x="4739" y="1060"/>
                </a:cubicBezTo>
                <a:cubicBezTo>
                  <a:pt x="4918" y="1143"/>
                  <a:pt x="5179" y="1191"/>
                  <a:pt x="5572" y="1191"/>
                </a:cubicBezTo>
                <a:cubicBezTo>
                  <a:pt x="6263" y="1215"/>
                  <a:pt x="6942" y="1251"/>
                  <a:pt x="7632" y="1274"/>
                </a:cubicBezTo>
                <a:cubicBezTo>
                  <a:pt x="7620" y="1310"/>
                  <a:pt x="7632" y="1334"/>
                  <a:pt x="7656" y="1370"/>
                </a:cubicBezTo>
                <a:cubicBezTo>
                  <a:pt x="8049" y="1382"/>
                  <a:pt x="8454" y="1405"/>
                  <a:pt x="8858" y="1429"/>
                </a:cubicBezTo>
                <a:cubicBezTo>
                  <a:pt x="8906" y="1430"/>
                  <a:pt x="8954" y="1430"/>
                  <a:pt x="9001" y="1430"/>
                </a:cubicBezTo>
                <a:cubicBezTo>
                  <a:pt x="9403" y="1430"/>
                  <a:pt x="9789" y="1404"/>
                  <a:pt x="10189" y="1404"/>
                </a:cubicBezTo>
                <a:cubicBezTo>
                  <a:pt x="10421" y="1404"/>
                  <a:pt x="10658" y="1413"/>
                  <a:pt x="10906" y="1441"/>
                </a:cubicBezTo>
                <a:cubicBezTo>
                  <a:pt x="11511" y="1431"/>
                  <a:pt x="12089" y="1403"/>
                  <a:pt x="12708" y="1403"/>
                </a:cubicBezTo>
                <a:cubicBezTo>
                  <a:pt x="12809" y="1403"/>
                  <a:pt x="12911" y="1404"/>
                  <a:pt x="13014" y="1405"/>
                </a:cubicBezTo>
                <a:cubicBezTo>
                  <a:pt x="13329" y="1410"/>
                  <a:pt x="13653" y="1416"/>
                  <a:pt x="13972" y="1416"/>
                </a:cubicBezTo>
                <a:cubicBezTo>
                  <a:pt x="14484" y="1416"/>
                  <a:pt x="14981" y="1400"/>
                  <a:pt x="15407" y="1334"/>
                </a:cubicBezTo>
                <a:lnTo>
                  <a:pt x="15431" y="1334"/>
                </a:lnTo>
                <a:cubicBezTo>
                  <a:pt x="15978" y="1358"/>
                  <a:pt x="16538" y="1393"/>
                  <a:pt x="17062" y="1393"/>
                </a:cubicBezTo>
                <a:cubicBezTo>
                  <a:pt x="17461" y="1393"/>
                  <a:pt x="17872" y="1385"/>
                  <a:pt x="18279" y="1385"/>
                </a:cubicBezTo>
                <a:cubicBezTo>
                  <a:pt x="18687" y="1385"/>
                  <a:pt x="19092" y="1393"/>
                  <a:pt x="19479" y="1429"/>
                </a:cubicBezTo>
                <a:cubicBezTo>
                  <a:pt x="20360" y="1524"/>
                  <a:pt x="21170" y="1441"/>
                  <a:pt x="22015" y="1536"/>
                </a:cubicBezTo>
                <a:cubicBezTo>
                  <a:pt x="21860" y="1596"/>
                  <a:pt x="21705" y="1644"/>
                  <a:pt x="21551" y="1703"/>
                </a:cubicBezTo>
                <a:cubicBezTo>
                  <a:pt x="21311" y="1763"/>
                  <a:pt x="21047" y="1810"/>
                  <a:pt x="20688" y="1810"/>
                </a:cubicBezTo>
                <a:cubicBezTo>
                  <a:pt x="20547" y="1810"/>
                  <a:pt x="20391" y="1803"/>
                  <a:pt x="20217" y="1786"/>
                </a:cubicBezTo>
                <a:cubicBezTo>
                  <a:pt x="20207" y="1785"/>
                  <a:pt x="20196" y="1784"/>
                  <a:pt x="20185" y="1784"/>
                </a:cubicBezTo>
                <a:cubicBezTo>
                  <a:pt x="20113" y="1784"/>
                  <a:pt x="20013" y="1812"/>
                  <a:pt x="19931" y="1822"/>
                </a:cubicBezTo>
                <a:cubicBezTo>
                  <a:pt x="19561" y="1802"/>
                  <a:pt x="19200" y="1791"/>
                  <a:pt x="18850" y="1791"/>
                </a:cubicBezTo>
                <a:cubicBezTo>
                  <a:pt x="18356" y="1791"/>
                  <a:pt x="17887" y="1814"/>
                  <a:pt x="17455" y="1870"/>
                </a:cubicBezTo>
                <a:cubicBezTo>
                  <a:pt x="17328" y="1889"/>
                  <a:pt x="17162" y="1909"/>
                  <a:pt x="17028" y="1909"/>
                </a:cubicBezTo>
                <a:cubicBezTo>
                  <a:pt x="16998" y="1909"/>
                  <a:pt x="16969" y="1908"/>
                  <a:pt x="16943" y="1905"/>
                </a:cubicBezTo>
                <a:cubicBezTo>
                  <a:pt x="15574" y="1786"/>
                  <a:pt x="14264" y="1846"/>
                  <a:pt x="12930" y="1798"/>
                </a:cubicBezTo>
                <a:cubicBezTo>
                  <a:pt x="12823" y="1822"/>
                  <a:pt x="12657" y="1822"/>
                  <a:pt x="12561" y="1858"/>
                </a:cubicBezTo>
                <a:cubicBezTo>
                  <a:pt x="12430" y="1834"/>
                  <a:pt x="12287" y="1822"/>
                  <a:pt x="12145" y="1822"/>
                </a:cubicBezTo>
                <a:lnTo>
                  <a:pt x="11942" y="1822"/>
                </a:lnTo>
                <a:cubicBezTo>
                  <a:pt x="11841" y="1804"/>
                  <a:pt x="11737" y="1795"/>
                  <a:pt x="11631" y="1795"/>
                </a:cubicBezTo>
                <a:cubicBezTo>
                  <a:pt x="11525" y="1795"/>
                  <a:pt x="11418" y="1804"/>
                  <a:pt x="11311" y="1822"/>
                </a:cubicBezTo>
                <a:cubicBezTo>
                  <a:pt x="11275" y="1846"/>
                  <a:pt x="11252" y="1882"/>
                  <a:pt x="11228" y="1905"/>
                </a:cubicBezTo>
                <a:cubicBezTo>
                  <a:pt x="11168" y="1900"/>
                  <a:pt x="11112" y="1897"/>
                  <a:pt x="11055" y="1897"/>
                </a:cubicBezTo>
                <a:cubicBezTo>
                  <a:pt x="10999" y="1897"/>
                  <a:pt x="10942" y="1900"/>
                  <a:pt x="10883" y="1905"/>
                </a:cubicBezTo>
                <a:cubicBezTo>
                  <a:pt x="10597" y="1882"/>
                  <a:pt x="10323" y="1870"/>
                  <a:pt x="10037" y="1858"/>
                </a:cubicBezTo>
                <a:cubicBezTo>
                  <a:pt x="9585" y="1834"/>
                  <a:pt x="9311" y="1763"/>
                  <a:pt x="9109" y="1667"/>
                </a:cubicBezTo>
                <a:cubicBezTo>
                  <a:pt x="8942" y="1594"/>
                  <a:pt x="8693" y="1558"/>
                  <a:pt x="8378" y="1558"/>
                </a:cubicBezTo>
                <a:cubicBezTo>
                  <a:pt x="8333" y="1558"/>
                  <a:pt x="8287" y="1559"/>
                  <a:pt x="8239" y="1560"/>
                </a:cubicBezTo>
                <a:cubicBezTo>
                  <a:pt x="8013" y="1572"/>
                  <a:pt x="7751" y="1572"/>
                  <a:pt x="7513" y="1584"/>
                </a:cubicBezTo>
                <a:cubicBezTo>
                  <a:pt x="7346" y="1560"/>
                  <a:pt x="7168" y="1548"/>
                  <a:pt x="6942" y="1536"/>
                </a:cubicBezTo>
                <a:cubicBezTo>
                  <a:pt x="6767" y="1531"/>
                  <a:pt x="6596" y="1529"/>
                  <a:pt x="6426" y="1529"/>
                </a:cubicBezTo>
                <a:cubicBezTo>
                  <a:pt x="5607" y="1529"/>
                  <a:pt x="4834" y="1579"/>
                  <a:pt x="4009" y="1579"/>
                </a:cubicBezTo>
                <a:cubicBezTo>
                  <a:pt x="3838" y="1579"/>
                  <a:pt x="3665" y="1577"/>
                  <a:pt x="3489" y="1572"/>
                </a:cubicBezTo>
                <a:cubicBezTo>
                  <a:pt x="3096" y="1596"/>
                  <a:pt x="2679" y="1620"/>
                  <a:pt x="2310" y="1655"/>
                </a:cubicBezTo>
                <a:cubicBezTo>
                  <a:pt x="1917" y="1703"/>
                  <a:pt x="2084" y="1763"/>
                  <a:pt x="2405" y="1822"/>
                </a:cubicBezTo>
                <a:cubicBezTo>
                  <a:pt x="2501" y="1846"/>
                  <a:pt x="2560" y="1870"/>
                  <a:pt x="2632" y="1905"/>
                </a:cubicBezTo>
                <a:cubicBezTo>
                  <a:pt x="2413" y="1894"/>
                  <a:pt x="2196" y="1883"/>
                  <a:pt x="1996" y="1883"/>
                </a:cubicBezTo>
                <a:cubicBezTo>
                  <a:pt x="1772" y="1883"/>
                  <a:pt x="1569" y="1897"/>
                  <a:pt x="1405" y="1941"/>
                </a:cubicBezTo>
                <a:lnTo>
                  <a:pt x="1393" y="1941"/>
                </a:lnTo>
                <a:cubicBezTo>
                  <a:pt x="1312" y="1938"/>
                  <a:pt x="1228" y="1935"/>
                  <a:pt x="1149" y="1935"/>
                </a:cubicBezTo>
                <a:cubicBezTo>
                  <a:pt x="971" y="1935"/>
                  <a:pt x="819" y="1948"/>
                  <a:pt x="786" y="1989"/>
                </a:cubicBezTo>
                <a:cubicBezTo>
                  <a:pt x="727" y="2084"/>
                  <a:pt x="1084" y="2120"/>
                  <a:pt x="1405" y="2132"/>
                </a:cubicBezTo>
                <a:cubicBezTo>
                  <a:pt x="1596" y="2179"/>
                  <a:pt x="1596" y="2215"/>
                  <a:pt x="1369" y="2239"/>
                </a:cubicBezTo>
                <a:cubicBezTo>
                  <a:pt x="1203" y="2251"/>
                  <a:pt x="1072" y="2275"/>
                  <a:pt x="929" y="2298"/>
                </a:cubicBezTo>
                <a:cubicBezTo>
                  <a:pt x="875" y="2292"/>
                  <a:pt x="819" y="2289"/>
                  <a:pt x="762" y="2289"/>
                </a:cubicBezTo>
                <a:cubicBezTo>
                  <a:pt x="706" y="2289"/>
                  <a:pt x="649" y="2292"/>
                  <a:pt x="596" y="2298"/>
                </a:cubicBezTo>
                <a:cubicBezTo>
                  <a:pt x="786" y="2394"/>
                  <a:pt x="1048" y="2417"/>
                  <a:pt x="1346" y="2417"/>
                </a:cubicBezTo>
                <a:cubicBezTo>
                  <a:pt x="1465" y="2441"/>
                  <a:pt x="1596" y="2453"/>
                  <a:pt x="1727" y="2477"/>
                </a:cubicBezTo>
                <a:cubicBezTo>
                  <a:pt x="2155" y="2501"/>
                  <a:pt x="2596" y="2525"/>
                  <a:pt x="3024" y="2548"/>
                </a:cubicBezTo>
                <a:cubicBezTo>
                  <a:pt x="3013" y="2560"/>
                  <a:pt x="2989" y="2572"/>
                  <a:pt x="3001" y="2572"/>
                </a:cubicBezTo>
                <a:cubicBezTo>
                  <a:pt x="2977" y="2572"/>
                  <a:pt x="2953" y="2584"/>
                  <a:pt x="2929" y="2596"/>
                </a:cubicBezTo>
                <a:cubicBezTo>
                  <a:pt x="2870" y="2608"/>
                  <a:pt x="2798" y="2620"/>
                  <a:pt x="2727" y="2644"/>
                </a:cubicBezTo>
                <a:cubicBezTo>
                  <a:pt x="2667" y="2644"/>
                  <a:pt x="2620" y="2632"/>
                  <a:pt x="2560" y="2632"/>
                </a:cubicBezTo>
                <a:cubicBezTo>
                  <a:pt x="2322" y="2656"/>
                  <a:pt x="2167" y="2691"/>
                  <a:pt x="2084" y="2751"/>
                </a:cubicBezTo>
                <a:cubicBezTo>
                  <a:pt x="2076" y="2782"/>
                  <a:pt x="2035" y="2791"/>
                  <a:pt x="1980" y="2791"/>
                </a:cubicBezTo>
                <a:cubicBezTo>
                  <a:pt x="1890" y="2791"/>
                  <a:pt x="1763" y="2767"/>
                  <a:pt x="1668" y="2767"/>
                </a:cubicBezTo>
                <a:cubicBezTo>
                  <a:pt x="1641" y="2767"/>
                  <a:pt x="1616" y="2769"/>
                  <a:pt x="1596" y="2775"/>
                </a:cubicBezTo>
                <a:cubicBezTo>
                  <a:pt x="977" y="2834"/>
                  <a:pt x="953" y="2929"/>
                  <a:pt x="1369" y="3072"/>
                </a:cubicBezTo>
                <a:cubicBezTo>
                  <a:pt x="1762" y="3156"/>
                  <a:pt x="2191" y="3191"/>
                  <a:pt x="2655" y="3239"/>
                </a:cubicBezTo>
                <a:cubicBezTo>
                  <a:pt x="3286" y="3287"/>
                  <a:pt x="3917" y="3358"/>
                  <a:pt x="4537" y="3418"/>
                </a:cubicBezTo>
                <a:lnTo>
                  <a:pt x="4572" y="3703"/>
                </a:lnTo>
                <a:cubicBezTo>
                  <a:pt x="4167" y="3906"/>
                  <a:pt x="4298" y="4108"/>
                  <a:pt x="4977" y="4287"/>
                </a:cubicBezTo>
                <a:cubicBezTo>
                  <a:pt x="5060" y="4311"/>
                  <a:pt x="5156" y="4334"/>
                  <a:pt x="5203" y="4370"/>
                </a:cubicBezTo>
                <a:cubicBezTo>
                  <a:pt x="5370" y="4453"/>
                  <a:pt x="4858" y="4537"/>
                  <a:pt x="5191" y="4620"/>
                </a:cubicBezTo>
                <a:cubicBezTo>
                  <a:pt x="5453" y="4680"/>
                  <a:pt x="5906" y="4703"/>
                  <a:pt x="6275" y="4751"/>
                </a:cubicBezTo>
                <a:cubicBezTo>
                  <a:pt x="6382" y="4763"/>
                  <a:pt x="6465" y="4799"/>
                  <a:pt x="6561" y="4822"/>
                </a:cubicBezTo>
                <a:cubicBezTo>
                  <a:pt x="6442" y="4846"/>
                  <a:pt x="6311" y="4882"/>
                  <a:pt x="6191" y="4906"/>
                </a:cubicBezTo>
                <a:cubicBezTo>
                  <a:pt x="5989" y="4942"/>
                  <a:pt x="5775" y="4977"/>
                  <a:pt x="5608" y="5013"/>
                </a:cubicBezTo>
                <a:cubicBezTo>
                  <a:pt x="5418" y="5061"/>
                  <a:pt x="5358" y="5120"/>
                  <a:pt x="5549" y="5180"/>
                </a:cubicBezTo>
                <a:cubicBezTo>
                  <a:pt x="5668" y="5215"/>
                  <a:pt x="5882" y="5239"/>
                  <a:pt x="6061" y="5263"/>
                </a:cubicBezTo>
                <a:cubicBezTo>
                  <a:pt x="6180" y="5275"/>
                  <a:pt x="6334" y="5287"/>
                  <a:pt x="6453" y="5287"/>
                </a:cubicBezTo>
                <a:cubicBezTo>
                  <a:pt x="7362" y="5256"/>
                  <a:pt x="8277" y="5238"/>
                  <a:pt x="9203" y="5238"/>
                </a:cubicBezTo>
                <a:cubicBezTo>
                  <a:pt x="10050" y="5238"/>
                  <a:pt x="10906" y="5253"/>
                  <a:pt x="11776" y="5287"/>
                </a:cubicBezTo>
                <a:cubicBezTo>
                  <a:pt x="11990" y="5287"/>
                  <a:pt x="12180" y="5227"/>
                  <a:pt x="12383" y="5192"/>
                </a:cubicBezTo>
                <a:cubicBezTo>
                  <a:pt x="13038" y="5215"/>
                  <a:pt x="13704" y="5239"/>
                  <a:pt x="14359" y="5275"/>
                </a:cubicBezTo>
                <a:cubicBezTo>
                  <a:pt x="14919" y="5299"/>
                  <a:pt x="15169" y="5394"/>
                  <a:pt x="15240" y="5513"/>
                </a:cubicBezTo>
                <a:cubicBezTo>
                  <a:pt x="14752" y="5584"/>
                  <a:pt x="14681" y="5739"/>
                  <a:pt x="14419" y="5846"/>
                </a:cubicBezTo>
                <a:cubicBezTo>
                  <a:pt x="14312" y="5894"/>
                  <a:pt x="14276" y="5965"/>
                  <a:pt x="14371" y="6025"/>
                </a:cubicBezTo>
                <a:cubicBezTo>
                  <a:pt x="14728" y="6216"/>
                  <a:pt x="15002" y="6394"/>
                  <a:pt x="14228" y="6525"/>
                </a:cubicBezTo>
                <a:cubicBezTo>
                  <a:pt x="14359" y="6882"/>
                  <a:pt x="14038" y="7228"/>
                  <a:pt x="14538" y="7597"/>
                </a:cubicBezTo>
                <a:cubicBezTo>
                  <a:pt x="14681" y="7704"/>
                  <a:pt x="14990" y="7763"/>
                  <a:pt x="15419" y="7799"/>
                </a:cubicBezTo>
                <a:cubicBezTo>
                  <a:pt x="15478" y="7894"/>
                  <a:pt x="15681" y="7954"/>
                  <a:pt x="16026" y="8001"/>
                </a:cubicBezTo>
                <a:cubicBezTo>
                  <a:pt x="16276" y="8025"/>
                  <a:pt x="16502" y="8073"/>
                  <a:pt x="16729" y="8109"/>
                </a:cubicBezTo>
                <a:cubicBezTo>
                  <a:pt x="16979" y="8132"/>
                  <a:pt x="17229" y="8144"/>
                  <a:pt x="17479" y="8168"/>
                </a:cubicBezTo>
                <a:cubicBezTo>
                  <a:pt x="17562" y="8192"/>
                  <a:pt x="17645" y="8216"/>
                  <a:pt x="17729" y="8240"/>
                </a:cubicBezTo>
                <a:cubicBezTo>
                  <a:pt x="17467" y="8251"/>
                  <a:pt x="17264" y="8287"/>
                  <a:pt x="17074" y="8335"/>
                </a:cubicBezTo>
                <a:cubicBezTo>
                  <a:pt x="16943" y="8359"/>
                  <a:pt x="16800" y="8382"/>
                  <a:pt x="16657" y="8406"/>
                </a:cubicBezTo>
                <a:cubicBezTo>
                  <a:pt x="16514" y="8430"/>
                  <a:pt x="16383" y="8454"/>
                  <a:pt x="16240" y="8490"/>
                </a:cubicBezTo>
                <a:cubicBezTo>
                  <a:pt x="16086" y="8502"/>
                  <a:pt x="15990" y="8537"/>
                  <a:pt x="15836" y="8561"/>
                </a:cubicBezTo>
                <a:cubicBezTo>
                  <a:pt x="15836" y="8597"/>
                  <a:pt x="15824" y="8621"/>
                  <a:pt x="15824" y="8656"/>
                </a:cubicBezTo>
                <a:cubicBezTo>
                  <a:pt x="15995" y="8694"/>
                  <a:pt x="16161" y="8712"/>
                  <a:pt x="16329" y="8712"/>
                </a:cubicBezTo>
                <a:cubicBezTo>
                  <a:pt x="16430" y="8712"/>
                  <a:pt x="16531" y="8705"/>
                  <a:pt x="16633" y="8692"/>
                </a:cubicBezTo>
                <a:cubicBezTo>
                  <a:pt x="16675" y="8691"/>
                  <a:pt x="16715" y="8691"/>
                  <a:pt x="16756" y="8691"/>
                </a:cubicBezTo>
                <a:cubicBezTo>
                  <a:pt x="17925" y="8691"/>
                  <a:pt x="18709" y="9013"/>
                  <a:pt x="19872" y="9013"/>
                </a:cubicBezTo>
                <a:cubicBezTo>
                  <a:pt x="20062" y="9013"/>
                  <a:pt x="20253" y="9013"/>
                  <a:pt x="20431" y="9002"/>
                </a:cubicBezTo>
                <a:cubicBezTo>
                  <a:pt x="20491" y="8990"/>
                  <a:pt x="20574" y="8978"/>
                  <a:pt x="20658" y="8966"/>
                </a:cubicBezTo>
                <a:lnTo>
                  <a:pt x="20729" y="8966"/>
                </a:lnTo>
                <a:cubicBezTo>
                  <a:pt x="20324" y="9109"/>
                  <a:pt x="19907" y="9252"/>
                  <a:pt x="19491" y="9383"/>
                </a:cubicBezTo>
                <a:cubicBezTo>
                  <a:pt x="19606" y="9384"/>
                  <a:pt x="19720" y="9385"/>
                  <a:pt x="19831" y="9385"/>
                </a:cubicBezTo>
                <a:cubicBezTo>
                  <a:pt x="20511" y="9385"/>
                  <a:pt x="21104" y="9349"/>
                  <a:pt x="21503" y="9216"/>
                </a:cubicBezTo>
                <a:cubicBezTo>
                  <a:pt x="21594" y="9187"/>
                  <a:pt x="21691" y="9177"/>
                  <a:pt x="21792" y="9177"/>
                </a:cubicBezTo>
                <a:cubicBezTo>
                  <a:pt x="21979" y="9177"/>
                  <a:pt x="22178" y="9212"/>
                  <a:pt x="22372" y="9228"/>
                </a:cubicBezTo>
                <a:cubicBezTo>
                  <a:pt x="22612" y="9245"/>
                  <a:pt x="22842" y="9251"/>
                  <a:pt x="23068" y="9251"/>
                </a:cubicBezTo>
                <a:cubicBezTo>
                  <a:pt x="23627" y="9251"/>
                  <a:pt x="24154" y="9212"/>
                  <a:pt x="24706" y="9204"/>
                </a:cubicBezTo>
                <a:cubicBezTo>
                  <a:pt x="24892" y="9200"/>
                  <a:pt x="25075" y="9198"/>
                  <a:pt x="25260" y="9198"/>
                </a:cubicBezTo>
                <a:cubicBezTo>
                  <a:pt x="26268" y="9198"/>
                  <a:pt x="27295" y="9257"/>
                  <a:pt x="28825" y="9418"/>
                </a:cubicBezTo>
                <a:cubicBezTo>
                  <a:pt x="28027" y="9386"/>
                  <a:pt x="27330" y="9367"/>
                  <a:pt x="26693" y="9367"/>
                </a:cubicBezTo>
                <a:cubicBezTo>
                  <a:pt x="26171" y="9367"/>
                  <a:pt x="25691" y="9380"/>
                  <a:pt x="25230" y="9406"/>
                </a:cubicBezTo>
                <a:cubicBezTo>
                  <a:pt x="25158" y="9394"/>
                  <a:pt x="25099" y="9383"/>
                  <a:pt x="25015" y="9371"/>
                </a:cubicBezTo>
                <a:cubicBezTo>
                  <a:pt x="24825" y="9347"/>
                  <a:pt x="24634" y="9335"/>
                  <a:pt x="24444" y="9323"/>
                </a:cubicBezTo>
                <a:cubicBezTo>
                  <a:pt x="23976" y="9308"/>
                  <a:pt x="23513" y="9298"/>
                  <a:pt x="23067" y="9298"/>
                </a:cubicBezTo>
                <a:cubicBezTo>
                  <a:pt x="22094" y="9298"/>
                  <a:pt x="21197" y="9347"/>
                  <a:pt x="20479" y="9502"/>
                </a:cubicBezTo>
                <a:cubicBezTo>
                  <a:pt x="20241" y="9466"/>
                  <a:pt x="19991" y="9442"/>
                  <a:pt x="19705" y="9430"/>
                </a:cubicBezTo>
                <a:cubicBezTo>
                  <a:pt x="19526" y="9430"/>
                  <a:pt x="19336" y="9430"/>
                  <a:pt x="19169" y="9442"/>
                </a:cubicBezTo>
                <a:cubicBezTo>
                  <a:pt x="18991" y="9454"/>
                  <a:pt x="18824" y="9454"/>
                  <a:pt x="18657" y="9466"/>
                </a:cubicBezTo>
                <a:cubicBezTo>
                  <a:pt x="18491" y="9490"/>
                  <a:pt x="18324" y="9502"/>
                  <a:pt x="18181" y="9525"/>
                </a:cubicBezTo>
                <a:cubicBezTo>
                  <a:pt x="17491" y="9645"/>
                  <a:pt x="17598" y="9906"/>
                  <a:pt x="16729" y="10002"/>
                </a:cubicBezTo>
                <a:cubicBezTo>
                  <a:pt x="16348" y="10049"/>
                  <a:pt x="16633" y="10156"/>
                  <a:pt x="16979" y="10192"/>
                </a:cubicBezTo>
                <a:cubicBezTo>
                  <a:pt x="17967" y="10287"/>
                  <a:pt x="18657" y="10549"/>
                  <a:pt x="19765" y="10561"/>
                </a:cubicBezTo>
                <a:cubicBezTo>
                  <a:pt x="21836" y="10573"/>
                  <a:pt x="23908" y="10740"/>
                  <a:pt x="25968" y="10811"/>
                </a:cubicBezTo>
                <a:cubicBezTo>
                  <a:pt x="26131" y="10772"/>
                  <a:pt x="26326" y="10759"/>
                  <a:pt x="26537" y="10759"/>
                </a:cubicBezTo>
                <a:cubicBezTo>
                  <a:pt x="26772" y="10759"/>
                  <a:pt x="27027" y="10775"/>
                  <a:pt x="27277" y="10788"/>
                </a:cubicBezTo>
                <a:cubicBezTo>
                  <a:pt x="28081" y="10821"/>
                  <a:pt x="28925" y="10884"/>
                  <a:pt x="29707" y="10884"/>
                </a:cubicBezTo>
                <a:cubicBezTo>
                  <a:pt x="29770" y="10884"/>
                  <a:pt x="29834" y="10884"/>
                  <a:pt x="29897" y="10883"/>
                </a:cubicBezTo>
                <a:cubicBezTo>
                  <a:pt x="30107" y="10878"/>
                  <a:pt x="30316" y="10876"/>
                  <a:pt x="30524" y="10876"/>
                </a:cubicBezTo>
                <a:cubicBezTo>
                  <a:pt x="31451" y="10876"/>
                  <a:pt x="32369" y="10915"/>
                  <a:pt x="33302" y="10954"/>
                </a:cubicBezTo>
                <a:cubicBezTo>
                  <a:pt x="33527" y="10965"/>
                  <a:pt x="33754" y="10977"/>
                  <a:pt x="33967" y="10977"/>
                </a:cubicBezTo>
                <a:cubicBezTo>
                  <a:pt x="34207" y="10977"/>
                  <a:pt x="34429" y="10963"/>
                  <a:pt x="34612" y="10918"/>
                </a:cubicBezTo>
                <a:cubicBezTo>
                  <a:pt x="35362" y="10942"/>
                  <a:pt x="36088" y="10966"/>
                  <a:pt x="36838" y="10966"/>
                </a:cubicBezTo>
                <a:cubicBezTo>
                  <a:pt x="38898" y="10966"/>
                  <a:pt x="40982" y="10966"/>
                  <a:pt x="43065" y="11026"/>
                </a:cubicBezTo>
                <a:cubicBezTo>
                  <a:pt x="44565" y="11073"/>
                  <a:pt x="46018" y="11061"/>
                  <a:pt x="47506" y="11109"/>
                </a:cubicBezTo>
                <a:cubicBezTo>
                  <a:pt x="47532" y="11110"/>
                  <a:pt x="47558" y="11111"/>
                  <a:pt x="47584" y="11111"/>
                </a:cubicBezTo>
                <a:cubicBezTo>
                  <a:pt x="47796" y="11111"/>
                  <a:pt x="48009" y="11072"/>
                  <a:pt x="48221" y="11061"/>
                </a:cubicBezTo>
                <a:cubicBezTo>
                  <a:pt x="49435" y="11097"/>
                  <a:pt x="50626" y="11133"/>
                  <a:pt x="51828" y="11133"/>
                </a:cubicBezTo>
                <a:cubicBezTo>
                  <a:pt x="52169" y="11131"/>
                  <a:pt x="52511" y="11130"/>
                  <a:pt x="52854" y="11130"/>
                </a:cubicBezTo>
                <a:cubicBezTo>
                  <a:pt x="54304" y="11130"/>
                  <a:pt x="55765" y="11147"/>
                  <a:pt x="57210" y="11157"/>
                </a:cubicBezTo>
                <a:cubicBezTo>
                  <a:pt x="57738" y="11201"/>
                  <a:pt x="58250" y="11215"/>
                  <a:pt x="58755" y="11215"/>
                </a:cubicBezTo>
                <a:cubicBezTo>
                  <a:pt x="59204" y="11215"/>
                  <a:pt x="59648" y="11204"/>
                  <a:pt x="60091" y="11192"/>
                </a:cubicBezTo>
                <a:cubicBezTo>
                  <a:pt x="60829" y="11228"/>
                  <a:pt x="61567" y="11264"/>
                  <a:pt x="62306" y="11276"/>
                </a:cubicBezTo>
                <a:cubicBezTo>
                  <a:pt x="64032" y="11299"/>
                  <a:pt x="65758" y="11311"/>
                  <a:pt x="67485" y="11335"/>
                </a:cubicBezTo>
                <a:cubicBezTo>
                  <a:pt x="67187" y="11216"/>
                  <a:pt x="66687" y="11216"/>
                  <a:pt x="66235" y="11180"/>
                </a:cubicBezTo>
                <a:cubicBezTo>
                  <a:pt x="65175" y="11073"/>
                  <a:pt x="64092" y="10990"/>
                  <a:pt x="62984" y="10954"/>
                </a:cubicBezTo>
                <a:cubicBezTo>
                  <a:pt x="62803" y="10979"/>
                  <a:pt x="62604" y="10988"/>
                  <a:pt x="62393" y="10988"/>
                </a:cubicBezTo>
                <a:cubicBezTo>
                  <a:pt x="61878" y="10988"/>
                  <a:pt x="61299" y="10935"/>
                  <a:pt x="60781" y="10935"/>
                </a:cubicBezTo>
                <a:cubicBezTo>
                  <a:pt x="60494" y="10935"/>
                  <a:pt x="60225" y="10951"/>
                  <a:pt x="59996" y="11002"/>
                </a:cubicBezTo>
                <a:cubicBezTo>
                  <a:pt x="59551" y="10949"/>
                  <a:pt x="59123" y="10922"/>
                  <a:pt x="58714" y="10922"/>
                </a:cubicBezTo>
                <a:cubicBezTo>
                  <a:pt x="58379" y="10922"/>
                  <a:pt x="58056" y="10940"/>
                  <a:pt x="57746" y="10978"/>
                </a:cubicBezTo>
                <a:cubicBezTo>
                  <a:pt x="57888" y="10871"/>
                  <a:pt x="58103" y="10752"/>
                  <a:pt x="57329" y="10657"/>
                </a:cubicBezTo>
                <a:cubicBezTo>
                  <a:pt x="56896" y="10648"/>
                  <a:pt x="56457" y="10600"/>
                  <a:pt x="56036" y="10600"/>
                </a:cubicBezTo>
                <a:cubicBezTo>
                  <a:pt x="55889" y="10600"/>
                  <a:pt x="55744" y="10605"/>
                  <a:pt x="55602" y="10621"/>
                </a:cubicBezTo>
                <a:cubicBezTo>
                  <a:pt x="55460" y="10609"/>
                  <a:pt x="55329" y="10609"/>
                  <a:pt x="55186" y="10597"/>
                </a:cubicBezTo>
                <a:cubicBezTo>
                  <a:pt x="53846" y="10484"/>
                  <a:pt x="52545" y="10466"/>
                  <a:pt x="51252" y="10466"/>
                </a:cubicBezTo>
                <a:cubicBezTo>
                  <a:pt x="50655" y="10466"/>
                  <a:pt x="50060" y="10470"/>
                  <a:pt x="49463" y="10470"/>
                </a:cubicBezTo>
                <a:cubicBezTo>
                  <a:pt x="48767" y="10470"/>
                  <a:pt x="48069" y="10465"/>
                  <a:pt x="47363" y="10442"/>
                </a:cubicBezTo>
                <a:lnTo>
                  <a:pt x="47363" y="10442"/>
                </a:lnTo>
                <a:cubicBezTo>
                  <a:pt x="47339" y="10490"/>
                  <a:pt x="47363" y="10514"/>
                  <a:pt x="47411" y="10537"/>
                </a:cubicBezTo>
                <a:lnTo>
                  <a:pt x="47363" y="10537"/>
                </a:lnTo>
                <a:cubicBezTo>
                  <a:pt x="47292" y="10526"/>
                  <a:pt x="47232" y="10526"/>
                  <a:pt x="47161" y="10526"/>
                </a:cubicBezTo>
                <a:cubicBezTo>
                  <a:pt x="47078" y="10514"/>
                  <a:pt x="46994" y="10490"/>
                  <a:pt x="46935" y="10466"/>
                </a:cubicBezTo>
                <a:cubicBezTo>
                  <a:pt x="46219" y="10381"/>
                  <a:pt x="45618" y="10209"/>
                  <a:pt x="44806" y="10209"/>
                </a:cubicBezTo>
                <a:cubicBezTo>
                  <a:pt x="44713" y="10209"/>
                  <a:pt x="44617" y="10211"/>
                  <a:pt x="44518" y="10216"/>
                </a:cubicBezTo>
                <a:cubicBezTo>
                  <a:pt x="44256" y="10216"/>
                  <a:pt x="43994" y="10204"/>
                  <a:pt x="43744" y="10192"/>
                </a:cubicBezTo>
                <a:cubicBezTo>
                  <a:pt x="43571" y="10209"/>
                  <a:pt x="43393" y="10215"/>
                  <a:pt x="43212" y="10215"/>
                </a:cubicBezTo>
                <a:cubicBezTo>
                  <a:pt x="42868" y="10215"/>
                  <a:pt x="42515" y="10192"/>
                  <a:pt x="42172" y="10168"/>
                </a:cubicBezTo>
                <a:cubicBezTo>
                  <a:pt x="40645" y="10082"/>
                  <a:pt x="39154" y="10047"/>
                  <a:pt x="37679" y="10047"/>
                </a:cubicBezTo>
                <a:cubicBezTo>
                  <a:pt x="36727" y="10047"/>
                  <a:pt x="35781" y="10062"/>
                  <a:pt x="34838" y="10085"/>
                </a:cubicBezTo>
                <a:cubicBezTo>
                  <a:pt x="34659" y="10097"/>
                  <a:pt x="34481" y="10109"/>
                  <a:pt x="34314" y="10133"/>
                </a:cubicBezTo>
                <a:cubicBezTo>
                  <a:pt x="34278" y="10133"/>
                  <a:pt x="34231" y="10145"/>
                  <a:pt x="34195" y="10145"/>
                </a:cubicBezTo>
                <a:cubicBezTo>
                  <a:pt x="33945" y="10133"/>
                  <a:pt x="33683" y="10121"/>
                  <a:pt x="33433" y="10109"/>
                </a:cubicBezTo>
                <a:cubicBezTo>
                  <a:pt x="33385" y="10109"/>
                  <a:pt x="33338" y="10109"/>
                  <a:pt x="33290" y="10133"/>
                </a:cubicBezTo>
                <a:cubicBezTo>
                  <a:pt x="33278" y="10133"/>
                  <a:pt x="33290" y="10133"/>
                  <a:pt x="33278" y="10145"/>
                </a:cubicBezTo>
                <a:cubicBezTo>
                  <a:pt x="32116" y="9991"/>
                  <a:pt x="30960" y="9953"/>
                  <a:pt x="29806" y="9953"/>
                </a:cubicBezTo>
                <a:cubicBezTo>
                  <a:pt x="29352" y="9953"/>
                  <a:pt x="28898" y="9959"/>
                  <a:pt x="28444" y="9966"/>
                </a:cubicBezTo>
                <a:cubicBezTo>
                  <a:pt x="27932" y="9978"/>
                  <a:pt x="27432" y="9990"/>
                  <a:pt x="26932" y="10014"/>
                </a:cubicBezTo>
                <a:cubicBezTo>
                  <a:pt x="26873" y="10014"/>
                  <a:pt x="26813" y="10026"/>
                  <a:pt x="26754" y="10037"/>
                </a:cubicBezTo>
                <a:cubicBezTo>
                  <a:pt x="26706" y="10026"/>
                  <a:pt x="26658" y="10026"/>
                  <a:pt x="26611" y="10014"/>
                </a:cubicBezTo>
                <a:cubicBezTo>
                  <a:pt x="26289" y="9978"/>
                  <a:pt x="25968" y="9954"/>
                  <a:pt x="25646" y="9918"/>
                </a:cubicBezTo>
                <a:cubicBezTo>
                  <a:pt x="26171" y="9911"/>
                  <a:pt x="26698" y="9907"/>
                  <a:pt x="27227" y="9907"/>
                </a:cubicBezTo>
                <a:cubicBezTo>
                  <a:pt x="29138" y="9907"/>
                  <a:pt x="31077" y="9950"/>
                  <a:pt x="33016" y="9978"/>
                </a:cubicBezTo>
                <a:cubicBezTo>
                  <a:pt x="33016" y="9978"/>
                  <a:pt x="33028" y="10002"/>
                  <a:pt x="33028" y="10002"/>
                </a:cubicBezTo>
                <a:cubicBezTo>
                  <a:pt x="33573" y="10002"/>
                  <a:pt x="34097" y="9982"/>
                  <a:pt x="34642" y="9982"/>
                </a:cubicBezTo>
                <a:cubicBezTo>
                  <a:pt x="34824" y="9982"/>
                  <a:pt x="35008" y="9984"/>
                  <a:pt x="35195" y="9990"/>
                </a:cubicBezTo>
                <a:cubicBezTo>
                  <a:pt x="36933" y="10014"/>
                  <a:pt x="38660" y="10014"/>
                  <a:pt x="40386" y="10026"/>
                </a:cubicBezTo>
                <a:cubicBezTo>
                  <a:pt x="40184" y="9954"/>
                  <a:pt x="39874" y="9918"/>
                  <a:pt x="39529" y="9906"/>
                </a:cubicBezTo>
                <a:cubicBezTo>
                  <a:pt x="39370" y="9899"/>
                  <a:pt x="39217" y="9896"/>
                  <a:pt x="39066" y="9896"/>
                </a:cubicBezTo>
                <a:cubicBezTo>
                  <a:pt x="38763" y="9896"/>
                  <a:pt x="38469" y="9906"/>
                  <a:pt x="38160" y="9906"/>
                </a:cubicBezTo>
                <a:cubicBezTo>
                  <a:pt x="37267" y="9895"/>
                  <a:pt x="36326" y="9930"/>
                  <a:pt x="35517" y="9728"/>
                </a:cubicBezTo>
                <a:cubicBezTo>
                  <a:pt x="35648" y="9728"/>
                  <a:pt x="35779" y="9740"/>
                  <a:pt x="35898" y="9740"/>
                </a:cubicBezTo>
                <a:cubicBezTo>
                  <a:pt x="36100" y="9716"/>
                  <a:pt x="36350" y="9704"/>
                  <a:pt x="36588" y="9704"/>
                </a:cubicBezTo>
                <a:cubicBezTo>
                  <a:pt x="36898" y="9716"/>
                  <a:pt x="37219" y="9740"/>
                  <a:pt x="37529" y="9752"/>
                </a:cubicBezTo>
                <a:cubicBezTo>
                  <a:pt x="38195" y="9760"/>
                  <a:pt x="38860" y="9764"/>
                  <a:pt x="39522" y="9764"/>
                </a:cubicBezTo>
                <a:cubicBezTo>
                  <a:pt x="40730" y="9764"/>
                  <a:pt x="41929" y="9751"/>
                  <a:pt x="43113" y="9728"/>
                </a:cubicBezTo>
                <a:cubicBezTo>
                  <a:pt x="43196" y="9732"/>
                  <a:pt x="43275" y="9735"/>
                  <a:pt x="43351" y="9735"/>
                </a:cubicBezTo>
                <a:cubicBezTo>
                  <a:pt x="43482" y="9735"/>
                  <a:pt x="43602" y="9727"/>
                  <a:pt x="43708" y="9704"/>
                </a:cubicBezTo>
                <a:cubicBezTo>
                  <a:pt x="43744" y="9680"/>
                  <a:pt x="43768" y="9656"/>
                  <a:pt x="43803" y="9633"/>
                </a:cubicBezTo>
                <a:cubicBezTo>
                  <a:pt x="45708" y="9716"/>
                  <a:pt x="47590" y="9704"/>
                  <a:pt x="49459" y="9716"/>
                </a:cubicBezTo>
                <a:cubicBezTo>
                  <a:pt x="50004" y="9724"/>
                  <a:pt x="50589" y="9761"/>
                  <a:pt x="51144" y="9761"/>
                </a:cubicBezTo>
                <a:cubicBezTo>
                  <a:pt x="51449" y="9761"/>
                  <a:pt x="51744" y="9750"/>
                  <a:pt x="52019" y="9716"/>
                </a:cubicBezTo>
                <a:cubicBezTo>
                  <a:pt x="54495" y="9823"/>
                  <a:pt x="56912" y="9799"/>
                  <a:pt x="59341" y="9823"/>
                </a:cubicBezTo>
                <a:cubicBezTo>
                  <a:pt x="59583" y="9842"/>
                  <a:pt x="59823" y="9860"/>
                  <a:pt x="60042" y="9860"/>
                </a:cubicBezTo>
                <a:cubicBezTo>
                  <a:pt x="60242" y="9860"/>
                  <a:pt x="60426" y="9845"/>
                  <a:pt x="60579" y="9799"/>
                </a:cubicBezTo>
                <a:lnTo>
                  <a:pt x="60591" y="9799"/>
                </a:lnTo>
                <a:cubicBezTo>
                  <a:pt x="61102" y="9834"/>
                  <a:pt x="61594" y="9847"/>
                  <a:pt x="62074" y="9847"/>
                </a:cubicBezTo>
                <a:cubicBezTo>
                  <a:pt x="63383" y="9847"/>
                  <a:pt x="64610" y="9752"/>
                  <a:pt x="65925" y="9752"/>
                </a:cubicBezTo>
                <a:cubicBezTo>
                  <a:pt x="66342" y="9775"/>
                  <a:pt x="66747" y="9787"/>
                  <a:pt x="67163" y="9799"/>
                </a:cubicBezTo>
                <a:cubicBezTo>
                  <a:pt x="67961" y="9835"/>
                  <a:pt x="68759" y="9871"/>
                  <a:pt x="69568" y="9906"/>
                </a:cubicBezTo>
                <a:cubicBezTo>
                  <a:pt x="69650" y="9909"/>
                  <a:pt x="69729" y="9911"/>
                  <a:pt x="69807" y="9911"/>
                </a:cubicBezTo>
                <a:cubicBezTo>
                  <a:pt x="70056" y="9911"/>
                  <a:pt x="70279" y="9895"/>
                  <a:pt x="70461" y="9859"/>
                </a:cubicBezTo>
                <a:cubicBezTo>
                  <a:pt x="72247" y="9966"/>
                  <a:pt x="73986" y="9918"/>
                  <a:pt x="75772" y="10002"/>
                </a:cubicBezTo>
                <a:cubicBezTo>
                  <a:pt x="75819" y="9966"/>
                  <a:pt x="75795" y="9930"/>
                  <a:pt x="75724" y="9895"/>
                </a:cubicBezTo>
                <a:cubicBezTo>
                  <a:pt x="75736" y="9895"/>
                  <a:pt x="75748" y="9895"/>
                  <a:pt x="75760" y="9906"/>
                </a:cubicBezTo>
                <a:cubicBezTo>
                  <a:pt x="75914" y="9906"/>
                  <a:pt x="76057" y="9918"/>
                  <a:pt x="76212" y="9930"/>
                </a:cubicBezTo>
                <a:cubicBezTo>
                  <a:pt x="77010" y="9966"/>
                  <a:pt x="77819" y="9990"/>
                  <a:pt x="78617" y="10026"/>
                </a:cubicBezTo>
                <a:cubicBezTo>
                  <a:pt x="78427" y="9906"/>
                  <a:pt x="78046" y="9799"/>
                  <a:pt x="77546" y="9799"/>
                </a:cubicBezTo>
                <a:cubicBezTo>
                  <a:pt x="76272" y="9799"/>
                  <a:pt x="75022" y="9656"/>
                  <a:pt x="73759" y="9621"/>
                </a:cubicBezTo>
                <a:cubicBezTo>
                  <a:pt x="73628" y="9621"/>
                  <a:pt x="73509" y="9621"/>
                  <a:pt x="73378" y="9609"/>
                </a:cubicBezTo>
                <a:cubicBezTo>
                  <a:pt x="73236" y="9609"/>
                  <a:pt x="73093" y="9597"/>
                  <a:pt x="72950" y="9597"/>
                </a:cubicBezTo>
                <a:cubicBezTo>
                  <a:pt x="72795" y="9573"/>
                  <a:pt x="72628" y="9561"/>
                  <a:pt x="72462" y="9549"/>
                </a:cubicBezTo>
                <a:cubicBezTo>
                  <a:pt x="72283" y="9514"/>
                  <a:pt x="72057" y="9502"/>
                  <a:pt x="71843" y="9490"/>
                </a:cubicBezTo>
                <a:lnTo>
                  <a:pt x="71843" y="9490"/>
                </a:lnTo>
                <a:cubicBezTo>
                  <a:pt x="71962" y="9496"/>
                  <a:pt x="72087" y="9502"/>
                  <a:pt x="72206" y="9502"/>
                </a:cubicBezTo>
                <a:cubicBezTo>
                  <a:pt x="72325" y="9502"/>
                  <a:pt x="72438" y="9496"/>
                  <a:pt x="72533" y="9478"/>
                </a:cubicBezTo>
                <a:cubicBezTo>
                  <a:pt x="72664" y="9454"/>
                  <a:pt x="72807" y="9418"/>
                  <a:pt x="72950" y="9394"/>
                </a:cubicBezTo>
                <a:lnTo>
                  <a:pt x="73807" y="9430"/>
                </a:lnTo>
                <a:cubicBezTo>
                  <a:pt x="74867" y="9478"/>
                  <a:pt x="75938" y="9525"/>
                  <a:pt x="76998" y="9573"/>
                </a:cubicBezTo>
                <a:cubicBezTo>
                  <a:pt x="77165" y="9561"/>
                  <a:pt x="77296" y="9537"/>
                  <a:pt x="77450" y="9514"/>
                </a:cubicBezTo>
                <a:cubicBezTo>
                  <a:pt x="78677" y="9561"/>
                  <a:pt x="79891" y="9609"/>
                  <a:pt x="81106" y="9656"/>
                </a:cubicBezTo>
                <a:cubicBezTo>
                  <a:pt x="81234" y="9647"/>
                  <a:pt x="81366" y="9643"/>
                  <a:pt x="81500" y="9643"/>
                </a:cubicBezTo>
                <a:cubicBezTo>
                  <a:pt x="82037" y="9643"/>
                  <a:pt x="82611" y="9704"/>
                  <a:pt x="83153" y="9704"/>
                </a:cubicBezTo>
                <a:cubicBezTo>
                  <a:pt x="83332" y="9716"/>
                  <a:pt x="83499" y="9728"/>
                  <a:pt x="83665" y="9752"/>
                </a:cubicBezTo>
                <a:cubicBezTo>
                  <a:pt x="83963" y="9775"/>
                  <a:pt x="84273" y="9799"/>
                  <a:pt x="84570" y="9799"/>
                </a:cubicBezTo>
                <a:cubicBezTo>
                  <a:pt x="85118" y="9799"/>
                  <a:pt x="85666" y="9811"/>
                  <a:pt x="86225" y="9859"/>
                </a:cubicBezTo>
                <a:cubicBezTo>
                  <a:pt x="86404" y="9871"/>
                  <a:pt x="86594" y="9883"/>
                  <a:pt x="86773" y="9883"/>
                </a:cubicBezTo>
                <a:cubicBezTo>
                  <a:pt x="86824" y="9882"/>
                  <a:pt x="86874" y="9882"/>
                  <a:pt x="86924" y="9882"/>
                </a:cubicBezTo>
                <a:cubicBezTo>
                  <a:pt x="89183" y="9882"/>
                  <a:pt x="90917" y="10396"/>
                  <a:pt x="93095" y="10478"/>
                </a:cubicBezTo>
                <a:cubicBezTo>
                  <a:pt x="93238" y="10490"/>
                  <a:pt x="93369" y="10502"/>
                  <a:pt x="93500" y="10514"/>
                </a:cubicBezTo>
                <a:cubicBezTo>
                  <a:pt x="93821" y="10549"/>
                  <a:pt x="93691" y="10585"/>
                  <a:pt x="93524" y="10597"/>
                </a:cubicBezTo>
                <a:cubicBezTo>
                  <a:pt x="92702" y="10704"/>
                  <a:pt x="92917" y="10835"/>
                  <a:pt x="93762" y="10883"/>
                </a:cubicBezTo>
                <a:cubicBezTo>
                  <a:pt x="94676" y="10935"/>
                  <a:pt x="95615" y="11024"/>
                  <a:pt x="96525" y="11024"/>
                </a:cubicBezTo>
                <a:cubicBezTo>
                  <a:pt x="96871" y="11024"/>
                  <a:pt x="97213" y="11011"/>
                  <a:pt x="97548" y="10978"/>
                </a:cubicBezTo>
                <a:cubicBezTo>
                  <a:pt x="97667" y="10978"/>
                  <a:pt x="97798" y="10990"/>
                  <a:pt x="97917" y="10990"/>
                </a:cubicBezTo>
                <a:cubicBezTo>
                  <a:pt x="98432" y="11080"/>
                  <a:pt x="98939" y="11122"/>
                  <a:pt x="99435" y="11122"/>
                </a:cubicBezTo>
                <a:cubicBezTo>
                  <a:pt x="99788" y="11122"/>
                  <a:pt x="100136" y="11101"/>
                  <a:pt x="100477" y="11061"/>
                </a:cubicBezTo>
                <a:cubicBezTo>
                  <a:pt x="100418" y="11038"/>
                  <a:pt x="100370" y="11026"/>
                  <a:pt x="100310" y="11002"/>
                </a:cubicBezTo>
                <a:lnTo>
                  <a:pt x="100429" y="11002"/>
                </a:lnTo>
                <a:cubicBezTo>
                  <a:pt x="101096" y="11038"/>
                  <a:pt x="101763" y="11061"/>
                  <a:pt x="102442" y="11097"/>
                </a:cubicBezTo>
                <a:cubicBezTo>
                  <a:pt x="102596" y="11157"/>
                  <a:pt x="102753" y="11187"/>
                  <a:pt x="102915" y="11187"/>
                </a:cubicBezTo>
                <a:cubicBezTo>
                  <a:pt x="103041" y="11187"/>
                  <a:pt x="103169" y="11169"/>
                  <a:pt x="103299" y="11133"/>
                </a:cubicBezTo>
                <a:cubicBezTo>
                  <a:pt x="104382" y="11180"/>
                  <a:pt x="105466" y="11228"/>
                  <a:pt x="106549" y="11264"/>
                </a:cubicBezTo>
                <a:cubicBezTo>
                  <a:pt x="107645" y="11323"/>
                  <a:pt x="108740" y="11371"/>
                  <a:pt x="109835" y="11419"/>
                </a:cubicBezTo>
                <a:cubicBezTo>
                  <a:pt x="113312" y="11573"/>
                  <a:pt x="116777" y="11728"/>
                  <a:pt x="120241" y="11883"/>
                </a:cubicBezTo>
                <a:cubicBezTo>
                  <a:pt x="120653" y="11898"/>
                  <a:pt x="121087" y="11936"/>
                  <a:pt x="121495" y="11936"/>
                </a:cubicBezTo>
                <a:cubicBezTo>
                  <a:pt x="121737" y="11936"/>
                  <a:pt x="121969" y="11923"/>
                  <a:pt x="122182" y="11883"/>
                </a:cubicBezTo>
                <a:cubicBezTo>
                  <a:pt x="124028" y="11966"/>
                  <a:pt x="125873" y="12073"/>
                  <a:pt x="127683" y="12097"/>
                </a:cubicBezTo>
                <a:cubicBezTo>
                  <a:pt x="129516" y="12133"/>
                  <a:pt x="131350" y="12204"/>
                  <a:pt x="133172" y="12276"/>
                </a:cubicBezTo>
                <a:cubicBezTo>
                  <a:pt x="133850" y="12300"/>
                  <a:pt x="134529" y="12323"/>
                  <a:pt x="135220" y="12347"/>
                </a:cubicBezTo>
                <a:cubicBezTo>
                  <a:pt x="135346" y="12352"/>
                  <a:pt x="135469" y="12354"/>
                  <a:pt x="135588" y="12354"/>
                </a:cubicBezTo>
                <a:cubicBezTo>
                  <a:pt x="135795" y="12354"/>
                  <a:pt x="135991" y="12346"/>
                  <a:pt x="136172" y="12323"/>
                </a:cubicBezTo>
                <a:cubicBezTo>
                  <a:pt x="137150" y="12352"/>
                  <a:pt x="138143" y="12424"/>
                  <a:pt x="139104" y="12424"/>
                </a:cubicBezTo>
                <a:cubicBezTo>
                  <a:pt x="139359" y="12424"/>
                  <a:pt x="139613" y="12419"/>
                  <a:pt x="139863" y="12407"/>
                </a:cubicBezTo>
                <a:lnTo>
                  <a:pt x="140006" y="12419"/>
                </a:lnTo>
                <a:lnTo>
                  <a:pt x="140149" y="12419"/>
                </a:lnTo>
                <a:cubicBezTo>
                  <a:pt x="140338" y="12462"/>
                  <a:pt x="140527" y="12488"/>
                  <a:pt x="140715" y="12488"/>
                </a:cubicBezTo>
                <a:cubicBezTo>
                  <a:pt x="140836" y="12488"/>
                  <a:pt x="140957" y="12478"/>
                  <a:pt x="141077" y="12454"/>
                </a:cubicBezTo>
                <a:lnTo>
                  <a:pt x="140994" y="12419"/>
                </a:lnTo>
                <a:lnTo>
                  <a:pt x="141018" y="12419"/>
                </a:lnTo>
                <a:cubicBezTo>
                  <a:pt x="141042" y="12431"/>
                  <a:pt x="141065" y="12442"/>
                  <a:pt x="141077" y="12454"/>
                </a:cubicBezTo>
                <a:cubicBezTo>
                  <a:pt x="142280" y="12502"/>
                  <a:pt x="143482" y="12538"/>
                  <a:pt x="144673" y="12585"/>
                </a:cubicBezTo>
                <a:cubicBezTo>
                  <a:pt x="144899" y="12538"/>
                  <a:pt x="145221" y="12538"/>
                  <a:pt x="145542" y="12538"/>
                </a:cubicBezTo>
                <a:cubicBezTo>
                  <a:pt x="145665" y="12544"/>
                  <a:pt x="145783" y="12546"/>
                  <a:pt x="145898" y="12546"/>
                </a:cubicBezTo>
                <a:cubicBezTo>
                  <a:pt x="146447" y="12546"/>
                  <a:pt x="146911" y="12486"/>
                  <a:pt x="147423" y="12466"/>
                </a:cubicBezTo>
                <a:cubicBezTo>
                  <a:pt x="147659" y="12457"/>
                  <a:pt x="147907" y="12434"/>
                  <a:pt x="148144" y="12434"/>
                </a:cubicBezTo>
                <a:cubicBezTo>
                  <a:pt x="148219" y="12434"/>
                  <a:pt x="148292" y="12437"/>
                  <a:pt x="148364" y="12442"/>
                </a:cubicBezTo>
                <a:cubicBezTo>
                  <a:pt x="150186" y="12550"/>
                  <a:pt x="151960" y="12502"/>
                  <a:pt x="153769" y="12609"/>
                </a:cubicBezTo>
                <a:cubicBezTo>
                  <a:pt x="154043" y="12633"/>
                  <a:pt x="154329" y="12645"/>
                  <a:pt x="154603" y="12669"/>
                </a:cubicBezTo>
                <a:cubicBezTo>
                  <a:pt x="156377" y="12740"/>
                  <a:pt x="158139" y="12823"/>
                  <a:pt x="159913" y="12895"/>
                </a:cubicBezTo>
                <a:cubicBezTo>
                  <a:pt x="160085" y="12883"/>
                  <a:pt x="160259" y="12879"/>
                  <a:pt x="160436" y="12879"/>
                </a:cubicBezTo>
                <a:cubicBezTo>
                  <a:pt x="161197" y="12879"/>
                  <a:pt x="161994" y="12966"/>
                  <a:pt x="162752" y="12966"/>
                </a:cubicBezTo>
                <a:cubicBezTo>
                  <a:pt x="162903" y="12966"/>
                  <a:pt x="163052" y="12963"/>
                  <a:pt x="163199" y="12954"/>
                </a:cubicBezTo>
                <a:cubicBezTo>
                  <a:pt x="163890" y="12990"/>
                  <a:pt x="164580" y="13014"/>
                  <a:pt x="165259" y="13038"/>
                </a:cubicBezTo>
                <a:cubicBezTo>
                  <a:pt x="165390" y="13014"/>
                  <a:pt x="165414" y="12990"/>
                  <a:pt x="165295" y="12966"/>
                </a:cubicBezTo>
                <a:cubicBezTo>
                  <a:pt x="164807" y="12847"/>
                  <a:pt x="164223" y="12800"/>
                  <a:pt x="163592" y="12776"/>
                </a:cubicBezTo>
                <a:cubicBezTo>
                  <a:pt x="162509" y="12728"/>
                  <a:pt x="161425" y="12669"/>
                  <a:pt x="160342" y="12621"/>
                </a:cubicBezTo>
                <a:cubicBezTo>
                  <a:pt x="160261" y="12606"/>
                  <a:pt x="160175" y="12596"/>
                  <a:pt x="160094" y="12596"/>
                </a:cubicBezTo>
                <a:cubicBezTo>
                  <a:pt x="160043" y="12596"/>
                  <a:pt x="159994" y="12600"/>
                  <a:pt x="159949" y="12609"/>
                </a:cubicBezTo>
                <a:cubicBezTo>
                  <a:pt x="159663" y="12597"/>
                  <a:pt x="159389" y="12585"/>
                  <a:pt x="159115" y="12562"/>
                </a:cubicBezTo>
                <a:cubicBezTo>
                  <a:pt x="159032" y="12548"/>
                  <a:pt x="158956" y="12542"/>
                  <a:pt x="158882" y="12542"/>
                </a:cubicBezTo>
                <a:cubicBezTo>
                  <a:pt x="158829" y="12542"/>
                  <a:pt x="158777" y="12545"/>
                  <a:pt x="158722" y="12550"/>
                </a:cubicBezTo>
                <a:cubicBezTo>
                  <a:pt x="157901" y="12514"/>
                  <a:pt x="157079" y="12478"/>
                  <a:pt x="156258" y="12442"/>
                </a:cubicBezTo>
                <a:cubicBezTo>
                  <a:pt x="156186" y="12431"/>
                  <a:pt x="156115" y="12407"/>
                  <a:pt x="156032" y="12395"/>
                </a:cubicBezTo>
                <a:cubicBezTo>
                  <a:pt x="156067" y="12395"/>
                  <a:pt x="156103" y="12383"/>
                  <a:pt x="156151" y="12383"/>
                </a:cubicBezTo>
                <a:lnTo>
                  <a:pt x="156270" y="12383"/>
                </a:lnTo>
                <a:cubicBezTo>
                  <a:pt x="156496" y="12407"/>
                  <a:pt x="156734" y="12419"/>
                  <a:pt x="156960" y="12419"/>
                </a:cubicBezTo>
                <a:cubicBezTo>
                  <a:pt x="158341" y="12478"/>
                  <a:pt x="159711" y="12562"/>
                  <a:pt x="161080" y="12573"/>
                </a:cubicBezTo>
                <a:cubicBezTo>
                  <a:pt x="161268" y="12566"/>
                  <a:pt x="161458" y="12562"/>
                  <a:pt x="161649" y="12562"/>
                </a:cubicBezTo>
                <a:cubicBezTo>
                  <a:pt x="162336" y="12562"/>
                  <a:pt x="163036" y="12605"/>
                  <a:pt x="163735" y="12633"/>
                </a:cubicBezTo>
                <a:cubicBezTo>
                  <a:pt x="164330" y="12669"/>
                  <a:pt x="164914" y="12704"/>
                  <a:pt x="165509" y="12740"/>
                </a:cubicBezTo>
                <a:cubicBezTo>
                  <a:pt x="165735" y="12764"/>
                  <a:pt x="165961" y="12800"/>
                  <a:pt x="166176" y="12823"/>
                </a:cubicBezTo>
                <a:cubicBezTo>
                  <a:pt x="166521" y="12871"/>
                  <a:pt x="166747" y="13014"/>
                  <a:pt x="167057" y="13026"/>
                </a:cubicBezTo>
                <a:cubicBezTo>
                  <a:pt x="167083" y="13028"/>
                  <a:pt x="167109" y="13029"/>
                  <a:pt x="167135" y="13029"/>
                </a:cubicBezTo>
                <a:cubicBezTo>
                  <a:pt x="167376" y="13029"/>
                  <a:pt x="167637" y="12940"/>
                  <a:pt x="167938" y="12919"/>
                </a:cubicBezTo>
                <a:cubicBezTo>
                  <a:pt x="168033" y="12907"/>
                  <a:pt x="168128" y="12907"/>
                  <a:pt x="168224" y="12907"/>
                </a:cubicBezTo>
                <a:lnTo>
                  <a:pt x="169069" y="12954"/>
                </a:lnTo>
                <a:cubicBezTo>
                  <a:pt x="169188" y="12978"/>
                  <a:pt x="169283" y="13002"/>
                  <a:pt x="169379" y="13038"/>
                </a:cubicBezTo>
                <a:cubicBezTo>
                  <a:pt x="169510" y="13038"/>
                  <a:pt x="169652" y="13050"/>
                  <a:pt x="169783" y="13062"/>
                </a:cubicBezTo>
                <a:cubicBezTo>
                  <a:pt x="170486" y="13240"/>
                  <a:pt x="171343" y="13240"/>
                  <a:pt x="172284" y="13276"/>
                </a:cubicBezTo>
                <a:cubicBezTo>
                  <a:pt x="171807" y="13335"/>
                  <a:pt x="170879" y="13276"/>
                  <a:pt x="170998" y="13490"/>
                </a:cubicBezTo>
                <a:cubicBezTo>
                  <a:pt x="171641" y="13526"/>
                  <a:pt x="172296" y="13526"/>
                  <a:pt x="172927" y="13609"/>
                </a:cubicBezTo>
                <a:cubicBezTo>
                  <a:pt x="173060" y="13628"/>
                  <a:pt x="173188" y="13634"/>
                  <a:pt x="173313" y="13634"/>
                </a:cubicBezTo>
                <a:cubicBezTo>
                  <a:pt x="173500" y="13634"/>
                  <a:pt x="173681" y="13621"/>
                  <a:pt x="173867" y="13621"/>
                </a:cubicBezTo>
                <a:cubicBezTo>
                  <a:pt x="175391" y="13681"/>
                  <a:pt x="176915" y="13752"/>
                  <a:pt x="178439" y="13812"/>
                </a:cubicBezTo>
                <a:cubicBezTo>
                  <a:pt x="178546" y="13836"/>
                  <a:pt x="178618" y="13847"/>
                  <a:pt x="178737" y="13871"/>
                </a:cubicBezTo>
                <a:cubicBezTo>
                  <a:pt x="178888" y="13880"/>
                  <a:pt x="179040" y="13888"/>
                  <a:pt x="179196" y="13888"/>
                </a:cubicBezTo>
                <a:cubicBezTo>
                  <a:pt x="179260" y="13888"/>
                  <a:pt x="179325" y="13887"/>
                  <a:pt x="179392" y="13883"/>
                </a:cubicBezTo>
                <a:cubicBezTo>
                  <a:pt x="179511" y="13883"/>
                  <a:pt x="179642" y="13883"/>
                  <a:pt x="179761" y="13871"/>
                </a:cubicBezTo>
                <a:cubicBezTo>
                  <a:pt x="181130" y="13943"/>
                  <a:pt x="182499" y="14002"/>
                  <a:pt x="183868" y="14062"/>
                </a:cubicBezTo>
                <a:cubicBezTo>
                  <a:pt x="184809" y="14145"/>
                  <a:pt x="185750" y="14217"/>
                  <a:pt x="186690" y="14252"/>
                </a:cubicBezTo>
                <a:cubicBezTo>
                  <a:pt x="187881" y="14324"/>
                  <a:pt x="189095" y="14312"/>
                  <a:pt x="190274" y="14443"/>
                </a:cubicBezTo>
                <a:lnTo>
                  <a:pt x="190262" y="14443"/>
                </a:lnTo>
                <a:cubicBezTo>
                  <a:pt x="190798" y="14550"/>
                  <a:pt x="191381" y="14562"/>
                  <a:pt x="192012" y="14586"/>
                </a:cubicBezTo>
                <a:cubicBezTo>
                  <a:pt x="193477" y="14633"/>
                  <a:pt x="194965" y="14657"/>
                  <a:pt x="196418" y="14812"/>
                </a:cubicBezTo>
                <a:cubicBezTo>
                  <a:pt x="198049" y="14895"/>
                  <a:pt x="199704" y="14931"/>
                  <a:pt x="201287" y="15062"/>
                </a:cubicBezTo>
                <a:cubicBezTo>
                  <a:pt x="202430" y="15157"/>
                  <a:pt x="203561" y="15217"/>
                  <a:pt x="204704" y="15276"/>
                </a:cubicBezTo>
                <a:cubicBezTo>
                  <a:pt x="205443" y="15324"/>
                  <a:pt x="206228" y="15324"/>
                  <a:pt x="206931" y="15395"/>
                </a:cubicBezTo>
                <a:cubicBezTo>
                  <a:pt x="208193" y="15538"/>
                  <a:pt x="209479" y="15574"/>
                  <a:pt x="210753" y="15645"/>
                </a:cubicBezTo>
                <a:cubicBezTo>
                  <a:pt x="210836" y="15624"/>
                  <a:pt x="210950" y="15617"/>
                  <a:pt x="211075" y="15617"/>
                </a:cubicBezTo>
                <a:cubicBezTo>
                  <a:pt x="211265" y="15617"/>
                  <a:pt x="211479" y="15632"/>
                  <a:pt x="211646" y="15632"/>
                </a:cubicBezTo>
                <a:cubicBezTo>
                  <a:pt x="211798" y="15632"/>
                  <a:pt x="211910" y="15620"/>
                  <a:pt x="211931" y="15574"/>
                </a:cubicBezTo>
                <a:cubicBezTo>
                  <a:pt x="212027" y="15407"/>
                  <a:pt x="211277" y="15371"/>
                  <a:pt x="210788" y="15336"/>
                </a:cubicBezTo>
                <a:cubicBezTo>
                  <a:pt x="209515" y="15229"/>
                  <a:pt x="208383" y="15026"/>
                  <a:pt x="207109" y="14931"/>
                </a:cubicBezTo>
                <a:cubicBezTo>
                  <a:pt x="205216" y="14836"/>
                  <a:pt x="203264" y="14812"/>
                  <a:pt x="201466" y="14574"/>
                </a:cubicBezTo>
                <a:lnTo>
                  <a:pt x="201466" y="14574"/>
                </a:lnTo>
                <a:cubicBezTo>
                  <a:pt x="203478" y="14657"/>
                  <a:pt x="205502" y="14740"/>
                  <a:pt x="207514" y="14836"/>
                </a:cubicBezTo>
                <a:cubicBezTo>
                  <a:pt x="209550" y="14931"/>
                  <a:pt x="211539" y="15157"/>
                  <a:pt x="213586" y="15217"/>
                </a:cubicBezTo>
                <a:cubicBezTo>
                  <a:pt x="214229" y="15348"/>
                  <a:pt x="214968" y="15348"/>
                  <a:pt x="215694" y="15383"/>
                </a:cubicBezTo>
                <a:cubicBezTo>
                  <a:pt x="216099" y="15407"/>
                  <a:pt x="216503" y="15431"/>
                  <a:pt x="216908" y="15455"/>
                </a:cubicBezTo>
                <a:cubicBezTo>
                  <a:pt x="217146" y="15490"/>
                  <a:pt x="217385" y="15550"/>
                  <a:pt x="217623" y="15562"/>
                </a:cubicBezTo>
                <a:cubicBezTo>
                  <a:pt x="218897" y="15621"/>
                  <a:pt x="220171" y="15681"/>
                  <a:pt x="221397" y="15729"/>
                </a:cubicBezTo>
                <a:cubicBezTo>
                  <a:pt x="221695" y="15633"/>
                  <a:pt x="221230" y="15562"/>
                  <a:pt x="221242" y="15490"/>
                </a:cubicBezTo>
                <a:cubicBezTo>
                  <a:pt x="221278" y="15312"/>
                  <a:pt x="220659" y="15336"/>
                  <a:pt x="220254" y="15300"/>
                </a:cubicBezTo>
                <a:lnTo>
                  <a:pt x="220194" y="15324"/>
                </a:lnTo>
                <a:cubicBezTo>
                  <a:pt x="220183" y="15324"/>
                  <a:pt x="220183" y="15324"/>
                  <a:pt x="220171" y="15312"/>
                </a:cubicBezTo>
                <a:cubicBezTo>
                  <a:pt x="220194" y="15312"/>
                  <a:pt x="220230" y="15300"/>
                  <a:pt x="220254" y="15300"/>
                </a:cubicBezTo>
                <a:cubicBezTo>
                  <a:pt x="220147" y="15205"/>
                  <a:pt x="219635" y="15145"/>
                  <a:pt x="219802" y="15038"/>
                </a:cubicBezTo>
                <a:cubicBezTo>
                  <a:pt x="219912" y="15026"/>
                  <a:pt x="220024" y="15022"/>
                  <a:pt x="220138" y="15022"/>
                </a:cubicBezTo>
                <a:cubicBezTo>
                  <a:pt x="220479" y="15022"/>
                  <a:pt x="220831" y="15062"/>
                  <a:pt x="221171" y="15062"/>
                </a:cubicBezTo>
                <a:cubicBezTo>
                  <a:pt x="221849" y="15062"/>
                  <a:pt x="222135" y="15026"/>
                  <a:pt x="222266" y="14871"/>
                </a:cubicBezTo>
                <a:cubicBezTo>
                  <a:pt x="222338" y="14800"/>
                  <a:pt x="222302" y="14717"/>
                  <a:pt x="222314" y="14645"/>
                </a:cubicBezTo>
                <a:cubicBezTo>
                  <a:pt x="222076" y="14586"/>
                  <a:pt x="221778" y="14526"/>
                  <a:pt x="221611" y="14467"/>
                </a:cubicBezTo>
                <a:cubicBezTo>
                  <a:pt x="221183" y="14288"/>
                  <a:pt x="220564" y="14193"/>
                  <a:pt x="219813" y="14157"/>
                </a:cubicBezTo>
                <a:cubicBezTo>
                  <a:pt x="219421" y="14133"/>
                  <a:pt x="219028" y="14121"/>
                  <a:pt x="218635" y="14109"/>
                </a:cubicBezTo>
                <a:cubicBezTo>
                  <a:pt x="217961" y="14074"/>
                  <a:pt x="217707" y="13847"/>
                  <a:pt x="216954" y="13847"/>
                </a:cubicBezTo>
                <a:cubicBezTo>
                  <a:pt x="216935" y="13847"/>
                  <a:pt x="216916" y="13847"/>
                  <a:pt x="216896" y="13847"/>
                </a:cubicBezTo>
                <a:cubicBezTo>
                  <a:pt x="216884" y="13824"/>
                  <a:pt x="216825" y="13788"/>
                  <a:pt x="216861" y="13776"/>
                </a:cubicBezTo>
                <a:cubicBezTo>
                  <a:pt x="216956" y="13728"/>
                  <a:pt x="217289" y="13669"/>
                  <a:pt x="216765" y="13645"/>
                </a:cubicBezTo>
                <a:cubicBezTo>
                  <a:pt x="215527" y="13597"/>
                  <a:pt x="214360" y="13478"/>
                  <a:pt x="213229" y="13324"/>
                </a:cubicBezTo>
                <a:cubicBezTo>
                  <a:pt x="212717" y="13252"/>
                  <a:pt x="212182" y="13240"/>
                  <a:pt x="211634" y="13228"/>
                </a:cubicBezTo>
                <a:cubicBezTo>
                  <a:pt x="209967" y="13002"/>
                  <a:pt x="208336" y="12752"/>
                  <a:pt x="206621" y="12538"/>
                </a:cubicBezTo>
                <a:cubicBezTo>
                  <a:pt x="205943" y="12454"/>
                  <a:pt x="206728" y="12454"/>
                  <a:pt x="206836" y="12419"/>
                </a:cubicBezTo>
                <a:cubicBezTo>
                  <a:pt x="208479" y="12514"/>
                  <a:pt x="210062" y="12704"/>
                  <a:pt x="211717" y="12728"/>
                </a:cubicBezTo>
                <a:cubicBezTo>
                  <a:pt x="211765" y="12728"/>
                  <a:pt x="211801" y="12716"/>
                  <a:pt x="211848" y="12716"/>
                </a:cubicBezTo>
                <a:cubicBezTo>
                  <a:pt x="211801" y="12728"/>
                  <a:pt x="211765" y="12728"/>
                  <a:pt x="211717" y="12728"/>
                </a:cubicBezTo>
                <a:cubicBezTo>
                  <a:pt x="212705" y="12835"/>
                  <a:pt x="213682" y="12931"/>
                  <a:pt x="214658" y="13026"/>
                </a:cubicBezTo>
                <a:cubicBezTo>
                  <a:pt x="215573" y="13113"/>
                  <a:pt x="216488" y="13170"/>
                  <a:pt x="217412" y="13170"/>
                </a:cubicBezTo>
                <a:cubicBezTo>
                  <a:pt x="217498" y="13170"/>
                  <a:pt x="217584" y="13170"/>
                  <a:pt x="217670" y="13169"/>
                </a:cubicBezTo>
                <a:cubicBezTo>
                  <a:pt x="217777" y="13169"/>
                  <a:pt x="217885" y="13145"/>
                  <a:pt x="217944" y="13121"/>
                </a:cubicBezTo>
                <a:cubicBezTo>
                  <a:pt x="218075" y="13074"/>
                  <a:pt x="217920" y="13026"/>
                  <a:pt x="217742" y="13002"/>
                </a:cubicBezTo>
                <a:cubicBezTo>
                  <a:pt x="216480" y="12847"/>
                  <a:pt x="215218" y="12681"/>
                  <a:pt x="213836" y="12645"/>
                </a:cubicBezTo>
                <a:cubicBezTo>
                  <a:pt x="211920" y="12490"/>
                  <a:pt x="210015" y="12312"/>
                  <a:pt x="208074" y="12216"/>
                </a:cubicBezTo>
                <a:cubicBezTo>
                  <a:pt x="207800" y="12192"/>
                  <a:pt x="207526" y="12181"/>
                  <a:pt x="207252" y="12169"/>
                </a:cubicBezTo>
                <a:cubicBezTo>
                  <a:pt x="206574" y="12097"/>
                  <a:pt x="205907" y="12026"/>
                  <a:pt x="205240" y="11966"/>
                </a:cubicBezTo>
                <a:cubicBezTo>
                  <a:pt x="205437" y="11863"/>
                  <a:pt x="205685" y="11812"/>
                  <a:pt x="205990" y="11812"/>
                </a:cubicBezTo>
                <a:cubicBezTo>
                  <a:pt x="206073" y="11812"/>
                  <a:pt x="206160" y="11816"/>
                  <a:pt x="206252" y="11823"/>
                </a:cubicBezTo>
                <a:cubicBezTo>
                  <a:pt x="206586" y="11847"/>
                  <a:pt x="206895" y="11883"/>
                  <a:pt x="207229" y="11919"/>
                </a:cubicBezTo>
                <a:cubicBezTo>
                  <a:pt x="207287" y="11923"/>
                  <a:pt x="207340" y="11925"/>
                  <a:pt x="207386" y="11925"/>
                </a:cubicBezTo>
                <a:cubicBezTo>
                  <a:pt x="207621" y="11925"/>
                  <a:pt x="207689" y="11873"/>
                  <a:pt x="207550" y="11764"/>
                </a:cubicBezTo>
                <a:cubicBezTo>
                  <a:pt x="207514" y="11740"/>
                  <a:pt x="207371" y="11716"/>
                  <a:pt x="207276" y="11692"/>
                </a:cubicBezTo>
                <a:lnTo>
                  <a:pt x="207300" y="11692"/>
                </a:lnTo>
                <a:lnTo>
                  <a:pt x="206181" y="11430"/>
                </a:lnTo>
                <a:cubicBezTo>
                  <a:pt x="206312" y="11323"/>
                  <a:pt x="206883" y="11216"/>
                  <a:pt x="206050" y="11085"/>
                </a:cubicBezTo>
                <a:cubicBezTo>
                  <a:pt x="205681" y="11014"/>
                  <a:pt x="205312" y="10954"/>
                  <a:pt x="204847" y="10930"/>
                </a:cubicBezTo>
                <a:cubicBezTo>
                  <a:pt x="204633" y="10871"/>
                  <a:pt x="204419" y="10811"/>
                  <a:pt x="204061" y="10799"/>
                </a:cubicBezTo>
                <a:cubicBezTo>
                  <a:pt x="202549" y="10526"/>
                  <a:pt x="200775" y="10407"/>
                  <a:pt x="199156" y="10192"/>
                </a:cubicBezTo>
                <a:cubicBezTo>
                  <a:pt x="199297" y="10142"/>
                  <a:pt x="199496" y="10122"/>
                  <a:pt x="199721" y="10122"/>
                </a:cubicBezTo>
                <a:cubicBezTo>
                  <a:pt x="199818" y="10122"/>
                  <a:pt x="199921" y="10125"/>
                  <a:pt x="200025" y="10133"/>
                </a:cubicBezTo>
                <a:cubicBezTo>
                  <a:pt x="200704" y="10168"/>
                  <a:pt x="201371" y="10204"/>
                  <a:pt x="202037" y="10264"/>
                </a:cubicBezTo>
                <a:cubicBezTo>
                  <a:pt x="203514" y="10371"/>
                  <a:pt x="204966" y="10514"/>
                  <a:pt x="206443" y="10609"/>
                </a:cubicBezTo>
                <a:cubicBezTo>
                  <a:pt x="207383" y="10680"/>
                  <a:pt x="208336" y="10692"/>
                  <a:pt x="209288" y="10728"/>
                </a:cubicBezTo>
                <a:cubicBezTo>
                  <a:pt x="209307" y="10729"/>
                  <a:pt x="209326" y="10729"/>
                  <a:pt x="209344" y="10729"/>
                </a:cubicBezTo>
                <a:cubicBezTo>
                  <a:pt x="209641" y="10729"/>
                  <a:pt x="209789" y="10640"/>
                  <a:pt x="209598" y="10561"/>
                </a:cubicBezTo>
                <a:cubicBezTo>
                  <a:pt x="209455" y="10502"/>
                  <a:pt x="209300" y="10442"/>
                  <a:pt x="209074" y="10407"/>
                </a:cubicBezTo>
                <a:cubicBezTo>
                  <a:pt x="208538" y="10323"/>
                  <a:pt x="207979" y="10240"/>
                  <a:pt x="207395" y="10180"/>
                </a:cubicBezTo>
                <a:cubicBezTo>
                  <a:pt x="205764" y="10002"/>
                  <a:pt x="204109" y="9847"/>
                  <a:pt x="202478" y="9680"/>
                </a:cubicBezTo>
                <a:cubicBezTo>
                  <a:pt x="202335" y="9573"/>
                  <a:pt x="201799" y="9573"/>
                  <a:pt x="201561" y="9490"/>
                </a:cubicBezTo>
                <a:cubicBezTo>
                  <a:pt x="201906" y="9394"/>
                  <a:pt x="202621" y="9430"/>
                  <a:pt x="202895" y="9311"/>
                </a:cubicBezTo>
                <a:cubicBezTo>
                  <a:pt x="204026" y="9383"/>
                  <a:pt x="205157" y="9454"/>
                  <a:pt x="206276" y="9525"/>
                </a:cubicBezTo>
                <a:cubicBezTo>
                  <a:pt x="206681" y="9556"/>
                  <a:pt x="206913" y="9573"/>
                  <a:pt x="207131" y="9573"/>
                </a:cubicBezTo>
                <a:cubicBezTo>
                  <a:pt x="207426" y="9573"/>
                  <a:pt x="207694" y="9541"/>
                  <a:pt x="208324" y="9466"/>
                </a:cubicBezTo>
                <a:cubicBezTo>
                  <a:pt x="208062" y="9335"/>
                  <a:pt x="207288" y="9359"/>
                  <a:pt x="207038" y="9216"/>
                </a:cubicBezTo>
                <a:cubicBezTo>
                  <a:pt x="206883" y="9216"/>
                  <a:pt x="206740" y="9204"/>
                  <a:pt x="206597" y="9204"/>
                </a:cubicBezTo>
                <a:cubicBezTo>
                  <a:pt x="205538" y="9085"/>
                  <a:pt x="204478" y="8966"/>
                  <a:pt x="203419" y="8859"/>
                </a:cubicBezTo>
                <a:lnTo>
                  <a:pt x="203383" y="8847"/>
                </a:lnTo>
                <a:cubicBezTo>
                  <a:pt x="203299" y="8799"/>
                  <a:pt x="203145" y="8775"/>
                  <a:pt x="202918" y="8763"/>
                </a:cubicBezTo>
                <a:cubicBezTo>
                  <a:pt x="202811" y="8752"/>
                  <a:pt x="202692" y="8740"/>
                  <a:pt x="202573" y="8728"/>
                </a:cubicBezTo>
                <a:cubicBezTo>
                  <a:pt x="202109" y="8597"/>
                  <a:pt x="201514" y="8537"/>
                  <a:pt x="200906" y="8478"/>
                </a:cubicBezTo>
                <a:cubicBezTo>
                  <a:pt x="200775" y="8430"/>
                  <a:pt x="200632" y="8394"/>
                  <a:pt x="200466" y="8359"/>
                </a:cubicBezTo>
                <a:lnTo>
                  <a:pt x="200478" y="8359"/>
                </a:lnTo>
                <a:cubicBezTo>
                  <a:pt x="200216" y="8287"/>
                  <a:pt x="199870" y="8251"/>
                  <a:pt x="199489" y="8251"/>
                </a:cubicBezTo>
                <a:cubicBezTo>
                  <a:pt x="199394" y="8263"/>
                  <a:pt x="199323" y="8275"/>
                  <a:pt x="199251" y="8287"/>
                </a:cubicBezTo>
                <a:cubicBezTo>
                  <a:pt x="199001" y="8240"/>
                  <a:pt x="198882" y="8168"/>
                  <a:pt x="198823" y="8097"/>
                </a:cubicBezTo>
                <a:cubicBezTo>
                  <a:pt x="198704" y="8097"/>
                  <a:pt x="198585" y="8085"/>
                  <a:pt x="198466" y="8073"/>
                </a:cubicBezTo>
                <a:cubicBezTo>
                  <a:pt x="198144" y="7942"/>
                  <a:pt x="197680" y="7942"/>
                  <a:pt x="197203" y="7942"/>
                </a:cubicBezTo>
                <a:cubicBezTo>
                  <a:pt x="197072" y="7930"/>
                  <a:pt x="196953" y="7906"/>
                  <a:pt x="196846" y="7894"/>
                </a:cubicBezTo>
                <a:cubicBezTo>
                  <a:pt x="196644" y="7811"/>
                  <a:pt x="196358" y="7787"/>
                  <a:pt x="196013" y="7775"/>
                </a:cubicBezTo>
                <a:lnTo>
                  <a:pt x="195989" y="7775"/>
                </a:lnTo>
                <a:cubicBezTo>
                  <a:pt x="196125" y="7735"/>
                  <a:pt x="196284" y="7720"/>
                  <a:pt x="196457" y="7720"/>
                </a:cubicBezTo>
                <a:cubicBezTo>
                  <a:pt x="196647" y="7720"/>
                  <a:pt x="196855" y="7738"/>
                  <a:pt x="197072" y="7763"/>
                </a:cubicBezTo>
                <a:cubicBezTo>
                  <a:pt x="197309" y="7789"/>
                  <a:pt x="197559" y="7844"/>
                  <a:pt x="197803" y="7844"/>
                </a:cubicBezTo>
                <a:cubicBezTo>
                  <a:pt x="197902" y="7844"/>
                  <a:pt x="198000" y="7835"/>
                  <a:pt x="198096" y="7811"/>
                </a:cubicBezTo>
                <a:cubicBezTo>
                  <a:pt x="197834" y="7609"/>
                  <a:pt x="196906" y="7561"/>
                  <a:pt x="196453" y="7418"/>
                </a:cubicBezTo>
                <a:cubicBezTo>
                  <a:pt x="196310" y="7370"/>
                  <a:pt x="196180" y="7335"/>
                  <a:pt x="196037" y="7299"/>
                </a:cubicBezTo>
                <a:cubicBezTo>
                  <a:pt x="195906" y="7263"/>
                  <a:pt x="195775" y="7228"/>
                  <a:pt x="195668" y="7192"/>
                </a:cubicBezTo>
                <a:cubicBezTo>
                  <a:pt x="195632" y="7168"/>
                  <a:pt x="195608" y="7144"/>
                  <a:pt x="195584" y="7108"/>
                </a:cubicBezTo>
                <a:cubicBezTo>
                  <a:pt x="195225" y="7121"/>
                  <a:pt x="194958" y="7129"/>
                  <a:pt x="194755" y="7129"/>
                </a:cubicBezTo>
                <a:cubicBezTo>
                  <a:pt x="194184" y="7129"/>
                  <a:pt x="194123" y="7063"/>
                  <a:pt x="193965" y="6835"/>
                </a:cubicBezTo>
                <a:cubicBezTo>
                  <a:pt x="194191" y="6704"/>
                  <a:pt x="194239" y="6573"/>
                  <a:pt x="193620" y="6430"/>
                </a:cubicBezTo>
                <a:cubicBezTo>
                  <a:pt x="193072" y="6406"/>
                  <a:pt x="192524" y="6382"/>
                  <a:pt x="191977" y="6358"/>
                </a:cubicBezTo>
                <a:cubicBezTo>
                  <a:pt x="191858" y="6358"/>
                  <a:pt x="191727" y="6346"/>
                  <a:pt x="191608" y="6335"/>
                </a:cubicBezTo>
                <a:cubicBezTo>
                  <a:pt x="191393" y="6263"/>
                  <a:pt x="191096" y="6239"/>
                  <a:pt x="190750" y="6227"/>
                </a:cubicBezTo>
                <a:cubicBezTo>
                  <a:pt x="188488" y="5918"/>
                  <a:pt x="187690" y="5846"/>
                  <a:pt x="185321" y="5775"/>
                </a:cubicBezTo>
                <a:cubicBezTo>
                  <a:pt x="184988" y="5763"/>
                  <a:pt x="184642" y="5751"/>
                  <a:pt x="184309" y="5727"/>
                </a:cubicBezTo>
                <a:cubicBezTo>
                  <a:pt x="181999" y="5513"/>
                  <a:pt x="179654" y="5358"/>
                  <a:pt x="177308" y="5215"/>
                </a:cubicBezTo>
                <a:cubicBezTo>
                  <a:pt x="176987" y="5144"/>
                  <a:pt x="176594" y="5096"/>
                  <a:pt x="176177" y="5084"/>
                </a:cubicBezTo>
                <a:cubicBezTo>
                  <a:pt x="175141" y="5061"/>
                  <a:pt x="174117" y="4965"/>
                  <a:pt x="173212" y="4846"/>
                </a:cubicBezTo>
                <a:cubicBezTo>
                  <a:pt x="171700" y="4644"/>
                  <a:pt x="170200" y="4596"/>
                  <a:pt x="168664" y="4561"/>
                </a:cubicBezTo>
                <a:lnTo>
                  <a:pt x="168652" y="4561"/>
                </a:lnTo>
                <a:cubicBezTo>
                  <a:pt x="168486" y="4537"/>
                  <a:pt x="168378" y="4489"/>
                  <a:pt x="168236" y="4453"/>
                </a:cubicBezTo>
                <a:cubicBezTo>
                  <a:pt x="168116" y="4441"/>
                  <a:pt x="167986" y="4441"/>
                  <a:pt x="167866" y="4430"/>
                </a:cubicBezTo>
                <a:cubicBezTo>
                  <a:pt x="167616" y="4353"/>
                  <a:pt x="167366" y="4317"/>
                  <a:pt x="167111" y="4317"/>
                </a:cubicBezTo>
                <a:cubicBezTo>
                  <a:pt x="166929" y="4317"/>
                  <a:pt x="166745" y="4335"/>
                  <a:pt x="166557" y="4370"/>
                </a:cubicBezTo>
                <a:cubicBezTo>
                  <a:pt x="166462" y="4358"/>
                  <a:pt x="166354" y="4358"/>
                  <a:pt x="166247" y="4358"/>
                </a:cubicBezTo>
                <a:cubicBezTo>
                  <a:pt x="165862" y="4277"/>
                  <a:pt x="165696" y="4242"/>
                  <a:pt x="165509" y="4242"/>
                </a:cubicBezTo>
                <a:cubicBezTo>
                  <a:pt x="165366" y="4242"/>
                  <a:pt x="165211" y="4263"/>
                  <a:pt x="164938" y="4299"/>
                </a:cubicBezTo>
                <a:cubicBezTo>
                  <a:pt x="164807" y="4299"/>
                  <a:pt x="164676" y="4287"/>
                  <a:pt x="164545" y="4287"/>
                </a:cubicBezTo>
                <a:cubicBezTo>
                  <a:pt x="164378" y="4311"/>
                  <a:pt x="164211" y="4322"/>
                  <a:pt x="164045" y="4346"/>
                </a:cubicBezTo>
                <a:lnTo>
                  <a:pt x="164033" y="4346"/>
                </a:lnTo>
                <a:cubicBezTo>
                  <a:pt x="162604" y="4311"/>
                  <a:pt x="161199" y="4227"/>
                  <a:pt x="159830" y="4072"/>
                </a:cubicBezTo>
                <a:cubicBezTo>
                  <a:pt x="158984" y="3977"/>
                  <a:pt x="158139" y="3894"/>
                  <a:pt x="157246" y="3870"/>
                </a:cubicBezTo>
                <a:cubicBezTo>
                  <a:pt x="156496" y="3834"/>
                  <a:pt x="155734" y="3810"/>
                  <a:pt x="155020" y="3751"/>
                </a:cubicBezTo>
                <a:cubicBezTo>
                  <a:pt x="154402" y="3697"/>
                  <a:pt x="153912" y="3544"/>
                  <a:pt x="153218" y="3544"/>
                </a:cubicBezTo>
                <a:cubicBezTo>
                  <a:pt x="153150" y="3544"/>
                  <a:pt x="153080" y="3545"/>
                  <a:pt x="153007" y="3549"/>
                </a:cubicBezTo>
                <a:cubicBezTo>
                  <a:pt x="152540" y="3413"/>
                  <a:pt x="152081" y="3359"/>
                  <a:pt x="151616" y="3359"/>
                </a:cubicBezTo>
                <a:cubicBezTo>
                  <a:pt x="151263" y="3359"/>
                  <a:pt x="150908" y="3390"/>
                  <a:pt x="150543" y="3441"/>
                </a:cubicBezTo>
                <a:cubicBezTo>
                  <a:pt x="150491" y="3449"/>
                  <a:pt x="150421" y="3452"/>
                  <a:pt x="150341" y="3452"/>
                </a:cubicBezTo>
                <a:cubicBezTo>
                  <a:pt x="150164" y="3452"/>
                  <a:pt x="149938" y="3438"/>
                  <a:pt x="149757" y="3429"/>
                </a:cubicBezTo>
                <a:cubicBezTo>
                  <a:pt x="149078" y="3406"/>
                  <a:pt x="148400" y="3382"/>
                  <a:pt x="147721" y="3358"/>
                </a:cubicBezTo>
                <a:cubicBezTo>
                  <a:pt x="146197" y="3275"/>
                  <a:pt x="144661" y="3215"/>
                  <a:pt x="143149" y="3108"/>
                </a:cubicBezTo>
                <a:cubicBezTo>
                  <a:pt x="142459" y="3060"/>
                  <a:pt x="141839" y="3048"/>
                  <a:pt x="141196" y="3048"/>
                </a:cubicBezTo>
                <a:cubicBezTo>
                  <a:pt x="139720" y="2989"/>
                  <a:pt x="138244" y="2953"/>
                  <a:pt x="136779" y="2882"/>
                </a:cubicBezTo>
                <a:cubicBezTo>
                  <a:pt x="134946" y="2787"/>
                  <a:pt x="133136" y="2715"/>
                  <a:pt x="131326" y="2715"/>
                </a:cubicBezTo>
                <a:cubicBezTo>
                  <a:pt x="130731" y="2667"/>
                  <a:pt x="130112" y="2656"/>
                  <a:pt x="129528" y="2572"/>
                </a:cubicBezTo>
                <a:cubicBezTo>
                  <a:pt x="129410" y="2555"/>
                  <a:pt x="129291" y="2547"/>
                  <a:pt x="129177" y="2547"/>
                </a:cubicBezTo>
                <a:cubicBezTo>
                  <a:pt x="128970" y="2547"/>
                  <a:pt x="128782" y="2574"/>
                  <a:pt x="128659" y="2620"/>
                </a:cubicBezTo>
                <a:cubicBezTo>
                  <a:pt x="128421" y="2703"/>
                  <a:pt x="128707" y="2763"/>
                  <a:pt x="129028" y="2810"/>
                </a:cubicBezTo>
                <a:cubicBezTo>
                  <a:pt x="129195" y="2834"/>
                  <a:pt x="129397" y="2882"/>
                  <a:pt x="129433" y="2906"/>
                </a:cubicBezTo>
                <a:cubicBezTo>
                  <a:pt x="129493" y="2965"/>
                  <a:pt x="129231" y="2977"/>
                  <a:pt x="129028" y="2977"/>
                </a:cubicBezTo>
                <a:cubicBezTo>
                  <a:pt x="128564" y="2965"/>
                  <a:pt x="128076" y="2941"/>
                  <a:pt x="127611" y="2929"/>
                </a:cubicBezTo>
                <a:lnTo>
                  <a:pt x="127052" y="2929"/>
                </a:lnTo>
                <a:cubicBezTo>
                  <a:pt x="127099" y="2953"/>
                  <a:pt x="127135" y="2977"/>
                  <a:pt x="127171" y="3013"/>
                </a:cubicBezTo>
                <a:cubicBezTo>
                  <a:pt x="127981" y="3108"/>
                  <a:pt x="128826" y="3168"/>
                  <a:pt x="129683" y="3203"/>
                </a:cubicBezTo>
                <a:cubicBezTo>
                  <a:pt x="129969" y="3239"/>
                  <a:pt x="130302" y="3251"/>
                  <a:pt x="130445" y="3334"/>
                </a:cubicBezTo>
                <a:cubicBezTo>
                  <a:pt x="130183" y="3322"/>
                  <a:pt x="129921" y="3310"/>
                  <a:pt x="129659" y="3310"/>
                </a:cubicBezTo>
                <a:cubicBezTo>
                  <a:pt x="129243" y="3287"/>
                  <a:pt x="128814" y="3275"/>
                  <a:pt x="128397" y="3251"/>
                </a:cubicBezTo>
                <a:cubicBezTo>
                  <a:pt x="128278" y="3239"/>
                  <a:pt x="128147" y="3239"/>
                  <a:pt x="128016" y="3239"/>
                </a:cubicBezTo>
                <a:cubicBezTo>
                  <a:pt x="127742" y="3227"/>
                  <a:pt x="127457" y="3215"/>
                  <a:pt x="127171" y="3203"/>
                </a:cubicBezTo>
                <a:cubicBezTo>
                  <a:pt x="126778" y="3179"/>
                  <a:pt x="126373" y="3168"/>
                  <a:pt x="125968" y="3144"/>
                </a:cubicBezTo>
                <a:cubicBezTo>
                  <a:pt x="125861" y="3132"/>
                  <a:pt x="125742" y="3120"/>
                  <a:pt x="125623" y="3108"/>
                </a:cubicBezTo>
                <a:cubicBezTo>
                  <a:pt x="125861" y="3060"/>
                  <a:pt x="126111" y="3013"/>
                  <a:pt x="126361" y="2965"/>
                </a:cubicBezTo>
                <a:cubicBezTo>
                  <a:pt x="126337" y="2906"/>
                  <a:pt x="126206" y="2870"/>
                  <a:pt x="125980" y="2858"/>
                </a:cubicBezTo>
                <a:cubicBezTo>
                  <a:pt x="125837" y="2846"/>
                  <a:pt x="125695" y="2846"/>
                  <a:pt x="125552" y="2834"/>
                </a:cubicBezTo>
                <a:cubicBezTo>
                  <a:pt x="125171" y="2810"/>
                  <a:pt x="124778" y="2798"/>
                  <a:pt x="124385" y="2775"/>
                </a:cubicBezTo>
                <a:cubicBezTo>
                  <a:pt x="124290" y="2656"/>
                  <a:pt x="124099" y="2548"/>
                  <a:pt x="123575" y="2489"/>
                </a:cubicBezTo>
                <a:cubicBezTo>
                  <a:pt x="123325" y="2453"/>
                  <a:pt x="123039" y="2441"/>
                  <a:pt x="122777" y="2429"/>
                </a:cubicBezTo>
                <a:cubicBezTo>
                  <a:pt x="122027" y="2394"/>
                  <a:pt x="121277" y="2370"/>
                  <a:pt x="120527" y="2322"/>
                </a:cubicBezTo>
                <a:cubicBezTo>
                  <a:pt x="119741" y="2275"/>
                  <a:pt x="118944" y="2286"/>
                  <a:pt x="118170" y="2132"/>
                </a:cubicBezTo>
                <a:cubicBezTo>
                  <a:pt x="117586" y="2025"/>
                  <a:pt x="116753" y="2013"/>
                  <a:pt x="116039" y="1953"/>
                </a:cubicBezTo>
                <a:cubicBezTo>
                  <a:pt x="114808" y="1858"/>
                  <a:pt x="113530" y="1782"/>
                  <a:pt x="112280" y="1782"/>
                </a:cubicBezTo>
                <a:cubicBezTo>
                  <a:pt x="112116" y="1782"/>
                  <a:pt x="111952" y="1784"/>
                  <a:pt x="111788" y="1786"/>
                </a:cubicBezTo>
                <a:cubicBezTo>
                  <a:pt x="111655" y="1789"/>
                  <a:pt x="111523" y="1790"/>
                  <a:pt x="111391" y="1790"/>
                </a:cubicBezTo>
                <a:cubicBezTo>
                  <a:pt x="110780" y="1790"/>
                  <a:pt x="110181" y="1768"/>
                  <a:pt x="109573" y="1739"/>
                </a:cubicBezTo>
                <a:cubicBezTo>
                  <a:pt x="108276" y="1679"/>
                  <a:pt x="106954" y="1667"/>
                  <a:pt x="105704" y="1560"/>
                </a:cubicBezTo>
                <a:cubicBezTo>
                  <a:pt x="104394" y="1441"/>
                  <a:pt x="103144" y="1453"/>
                  <a:pt x="101882" y="1393"/>
                </a:cubicBezTo>
                <a:cubicBezTo>
                  <a:pt x="99703" y="1298"/>
                  <a:pt x="97524" y="1215"/>
                  <a:pt x="95345" y="1108"/>
                </a:cubicBezTo>
                <a:cubicBezTo>
                  <a:pt x="94822" y="1084"/>
                  <a:pt x="94214" y="1096"/>
                  <a:pt x="93786" y="977"/>
                </a:cubicBezTo>
                <a:cubicBezTo>
                  <a:pt x="93537" y="918"/>
                  <a:pt x="93327" y="891"/>
                  <a:pt x="93116" y="891"/>
                </a:cubicBezTo>
                <a:cubicBezTo>
                  <a:pt x="92943" y="891"/>
                  <a:pt x="92769" y="909"/>
                  <a:pt x="92571" y="941"/>
                </a:cubicBezTo>
                <a:cubicBezTo>
                  <a:pt x="92452" y="961"/>
                  <a:pt x="92312" y="967"/>
                  <a:pt x="92163" y="967"/>
                </a:cubicBezTo>
                <a:cubicBezTo>
                  <a:pt x="91867" y="967"/>
                  <a:pt x="91531" y="942"/>
                  <a:pt x="91227" y="942"/>
                </a:cubicBezTo>
                <a:cubicBezTo>
                  <a:pt x="91028" y="942"/>
                  <a:pt x="90842" y="953"/>
                  <a:pt x="90690" y="989"/>
                </a:cubicBezTo>
                <a:cubicBezTo>
                  <a:pt x="90023" y="965"/>
                  <a:pt x="89357" y="941"/>
                  <a:pt x="88702" y="917"/>
                </a:cubicBezTo>
                <a:cubicBezTo>
                  <a:pt x="88595" y="941"/>
                  <a:pt x="88571" y="965"/>
                  <a:pt x="88607" y="1001"/>
                </a:cubicBezTo>
                <a:cubicBezTo>
                  <a:pt x="86035" y="917"/>
                  <a:pt x="83463" y="846"/>
                  <a:pt x="80903" y="762"/>
                </a:cubicBezTo>
                <a:cubicBezTo>
                  <a:pt x="80772" y="794"/>
                  <a:pt x="80639" y="806"/>
                  <a:pt x="80504" y="806"/>
                </a:cubicBezTo>
                <a:cubicBezTo>
                  <a:pt x="80234" y="806"/>
                  <a:pt x="79959" y="759"/>
                  <a:pt x="79689" y="727"/>
                </a:cubicBezTo>
                <a:cubicBezTo>
                  <a:pt x="79510" y="739"/>
                  <a:pt x="79332" y="762"/>
                  <a:pt x="79141" y="762"/>
                </a:cubicBezTo>
                <a:cubicBezTo>
                  <a:pt x="77403" y="739"/>
                  <a:pt x="75664" y="703"/>
                  <a:pt x="73902" y="643"/>
                </a:cubicBezTo>
                <a:cubicBezTo>
                  <a:pt x="72628" y="608"/>
                  <a:pt x="71366" y="584"/>
                  <a:pt x="70104" y="489"/>
                </a:cubicBezTo>
                <a:cubicBezTo>
                  <a:pt x="68473" y="370"/>
                  <a:pt x="66878" y="346"/>
                  <a:pt x="65270" y="346"/>
                </a:cubicBezTo>
                <a:cubicBezTo>
                  <a:pt x="64750" y="309"/>
                  <a:pt x="64229" y="279"/>
                  <a:pt x="63720" y="279"/>
                </a:cubicBezTo>
                <a:cubicBezTo>
                  <a:pt x="63577" y="279"/>
                  <a:pt x="63435" y="281"/>
                  <a:pt x="63294" y="286"/>
                </a:cubicBezTo>
                <a:cubicBezTo>
                  <a:pt x="63123" y="293"/>
                  <a:pt x="62951" y="296"/>
                  <a:pt x="62778" y="296"/>
                </a:cubicBezTo>
                <a:cubicBezTo>
                  <a:pt x="62362" y="296"/>
                  <a:pt x="61941" y="279"/>
                  <a:pt x="61520" y="262"/>
                </a:cubicBezTo>
                <a:cubicBezTo>
                  <a:pt x="60814" y="236"/>
                  <a:pt x="60116" y="202"/>
                  <a:pt x="59429" y="202"/>
                </a:cubicBezTo>
                <a:cubicBezTo>
                  <a:pt x="59200" y="202"/>
                  <a:pt x="58972" y="206"/>
                  <a:pt x="58746" y="215"/>
                </a:cubicBezTo>
                <a:cubicBezTo>
                  <a:pt x="58711" y="216"/>
                  <a:pt x="58677" y="217"/>
                  <a:pt x="58643" y="217"/>
                </a:cubicBezTo>
                <a:cubicBezTo>
                  <a:pt x="58347" y="217"/>
                  <a:pt x="58067" y="172"/>
                  <a:pt x="57865" y="108"/>
                </a:cubicBezTo>
                <a:cubicBezTo>
                  <a:pt x="56353" y="0"/>
                  <a:pt x="54900" y="84"/>
                  <a:pt x="53388" y="12"/>
                </a:cubicBezTo>
                <a:cubicBezTo>
                  <a:pt x="53344" y="32"/>
                  <a:pt x="53257" y="38"/>
                  <a:pt x="53149" y="38"/>
                </a:cubicBezTo>
                <a:cubicBezTo>
                  <a:pt x="52929" y="38"/>
                  <a:pt x="52620" y="11"/>
                  <a:pt x="52403" y="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1" name="Shape 151"/>
        <p:cNvGrpSpPr/>
        <p:nvPr/>
      </p:nvGrpSpPr>
      <p:grpSpPr>
        <a:xfrm>
          <a:off x="0" y="0"/>
          <a:ext cx="0" cy="0"/>
          <a:chOff x="0" y="0"/>
          <a:chExt cx="0" cy="0"/>
        </a:xfrm>
      </p:grpSpPr>
      <p:pic>
        <p:nvPicPr>
          <p:cNvPr id="152" name="Google Shape;152;p28"/>
          <p:cNvPicPr preferRelativeResize="0"/>
          <p:nvPr/>
        </p:nvPicPr>
        <p:blipFill>
          <a:blip r:embed="rId2">
            <a:alphaModFix amt="39000"/>
          </a:blip>
          <a:stretch>
            <a:fillRect/>
          </a:stretch>
        </p:blipFill>
        <p:spPr>
          <a:xfrm>
            <a:off x="0" y="0"/>
            <a:ext cx="9144003" cy="5143522"/>
          </a:xfrm>
          <a:prstGeom prst="rect">
            <a:avLst/>
          </a:prstGeom>
          <a:noFill/>
          <a:ln>
            <a:noFill/>
          </a:ln>
        </p:spPr>
      </p:pic>
      <p:sp>
        <p:nvSpPr>
          <p:cNvPr id="153" name="Google Shape;153;p28"/>
          <p:cNvSpPr txBox="1"/>
          <p:nvPr>
            <p:ph type="title"/>
          </p:nvPr>
        </p:nvSpPr>
        <p:spPr>
          <a:xfrm>
            <a:off x="713225" y="1270063"/>
            <a:ext cx="3326100" cy="1800600"/>
          </a:xfrm>
          <a:prstGeom prst="rect">
            <a:avLst/>
          </a:prstGeom>
        </p:spPr>
        <p:txBody>
          <a:bodyPr anchorCtr="0" anchor="b" bIns="91425" lIns="91425" spcFirstLastPara="1" rIns="91425" wrap="square" tIns="91425">
            <a:noAutofit/>
          </a:bodyPr>
          <a:lstStyle>
            <a:lvl1pPr lvl="0" algn="l">
              <a:spcBef>
                <a:spcPts val="0"/>
              </a:spcBef>
              <a:spcAft>
                <a:spcPts val="0"/>
              </a:spcAft>
              <a:buSzPts val="3500"/>
              <a:buNone/>
              <a:defRPr sz="27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54" name="Google Shape;154;p28"/>
          <p:cNvSpPr txBox="1"/>
          <p:nvPr>
            <p:ph idx="1" type="subTitle"/>
          </p:nvPr>
        </p:nvSpPr>
        <p:spPr>
          <a:xfrm>
            <a:off x="713225" y="3070613"/>
            <a:ext cx="3326100" cy="80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5" name="Google Shape;155;p28"/>
          <p:cNvSpPr/>
          <p:nvPr>
            <p:ph idx="2" type="pic"/>
          </p:nvPr>
        </p:nvSpPr>
        <p:spPr>
          <a:xfrm>
            <a:off x="4530550" y="1001375"/>
            <a:ext cx="3498300" cy="3141000"/>
          </a:xfrm>
          <a:prstGeom prst="rect">
            <a:avLst/>
          </a:prstGeom>
          <a:noFill/>
          <a:ln cap="flat" cmpd="sng" w="762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sp>
      <p:sp>
        <p:nvSpPr>
          <p:cNvPr id="156" name="Google Shape;156;p28"/>
          <p:cNvSpPr/>
          <p:nvPr/>
        </p:nvSpPr>
        <p:spPr>
          <a:xfrm>
            <a:off x="7155600" y="470345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p:nvPr/>
        </p:nvSpPr>
        <p:spPr>
          <a:xfrm>
            <a:off x="-842850" y="-173800"/>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p:nvPr/>
        </p:nvSpPr>
        <p:spPr>
          <a:xfrm>
            <a:off x="-979975" y="4604000"/>
            <a:ext cx="2512550" cy="1788950"/>
          </a:xfrm>
          <a:custGeom>
            <a:rect b="b" l="l" r="r" t="t"/>
            <a:pathLst>
              <a:path extrusionOk="0" h="71558" w="100502">
                <a:moveTo>
                  <a:pt x="95120" y="31290"/>
                </a:moveTo>
                <a:cubicBezTo>
                  <a:pt x="95144" y="31207"/>
                  <a:pt x="95048" y="26468"/>
                  <a:pt x="96418" y="25825"/>
                </a:cubicBezTo>
                <a:cubicBezTo>
                  <a:pt x="98013" y="25147"/>
                  <a:pt x="97977" y="23480"/>
                  <a:pt x="98263" y="23075"/>
                </a:cubicBezTo>
                <a:cubicBezTo>
                  <a:pt x="98406" y="22885"/>
                  <a:pt x="99204" y="21563"/>
                  <a:pt x="98358" y="21111"/>
                </a:cubicBezTo>
                <a:cubicBezTo>
                  <a:pt x="96489" y="20134"/>
                  <a:pt x="98894" y="20813"/>
                  <a:pt x="99001" y="20610"/>
                </a:cubicBezTo>
                <a:cubicBezTo>
                  <a:pt x="99108" y="20396"/>
                  <a:pt x="99370" y="20253"/>
                  <a:pt x="99323" y="19968"/>
                </a:cubicBezTo>
                <a:cubicBezTo>
                  <a:pt x="98823" y="16562"/>
                  <a:pt x="100501" y="18551"/>
                  <a:pt x="96834" y="16443"/>
                </a:cubicBezTo>
                <a:cubicBezTo>
                  <a:pt x="96430" y="16229"/>
                  <a:pt x="96727" y="16241"/>
                  <a:pt x="97120" y="16312"/>
                </a:cubicBezTo>
                <a:cubicBezTo>
                  <a:pt x="98025" y="16479"/>
                  <a:pt x="97823" y="16027"/>
                  <a:pt x="99001" y="16372"/>
                </a:cubicBezTo>
                <a:cubicBezTo>
                  <a:pt x="99335" y="16479"/>
                  <a:pt x="99561" y="15896"/>
                  <a:pt x="98501" y="15527"/>
                </a:cubicBezTo>
                <a:cubicBezTo>
                  <a:pt x="97501" y="15181"/>
                  <a:pt x="96656" y="15181"/>
                  <a:pt x="96918" y="14860"/>
                </a:cubicBezTo>
                <a:cubicBezTo>
                  <a:pt x="96870" y="14717"/>
                  <a:pt x="96942" y="14598"/>
                  <a:pt x="97323" y="14645"/>
                </a:cubicBezTo>
                <a:cubicBezTo>
                  <a:pt x="98346" y="14776"/>
                  <a:pt x="98418" y="14276"/>
                  <a:pt x="97334" y="13598"/>
                </a:cubicBezTo>
                <a:cubicBezTo>
                  <a:pt x="94394" y="11836"/>
                  <a:pt x="96263" y="12050"/>
                  <a:pt x="95560" y="11490"/>
                </a:cubicBezTo>
                <a:cubicBezTo>
                  <a:pt x="94703" y="10847"/>
                  <a:pt x="94917" y="10538"/>
                  <a:pt x="95144" y="10228"/>
                </a:cubicBezTo>
                <a:cubicBezTo>
                  <a:pt x="95227" y="10109"/>
                  <a:pt x="95334" y="10133"/>
                  <a:pt x="96299" y="10490"/>
                </a:cubicBezTo>
                <a:cubicBezTo>
                  <a:pt x="97156" y="10812"/>
                  <a:pt x="97144" y="10740"/>
                  <a:pt x="97346" y="10228"/>
                </a:cubicBezTo>
                <a:cubicBezTo>
                  <a:pt x="97477" y="9859"/>
                  <a:pt x="95275" y="9335"/>
                  <a:pt x="95191" y="8728"/>
                </a:cubicBezTo>
                <a:cubicBezTo>
                  <a:pt x="95132" y="8073"/>
                  <a:pt x="91548" y="6990"/>
                  <a:pt x="92917" y="6895"/>
                </a:cubicBezTo>
                <a:cubicBezTo>
                  <a:pt x="92977" y="6895"/>
                  <a:pt x="93012" y="6859"/>
                  <a:pt x="92977" y="6847"/>
                </a:cubicBezTo>
                <a:cubicBezTo>
                  <a:pt x="91774" y="6359"/>
                  <a:pt x="92215" y="6013"/>
                  <a:pt x="89869" y="5680"/>
                </a:cubicBezTo>
                <a:cubicBezTo>
                  <a:pt x="89155" y="5585"/>
                  <a:pt x="89738" y="5918"/>
                  <a:pt x="89357" y="6275"/>
                </a:cubicBezTo>
                <a:cubicBezTo>
                  <a:pt x="89167" y="6454"/>
                  <a:pt x="87631" y="5799"/>
                  <a:pt x="87166" y="6025"/>
                </a:cubicBezTo>
                <a:cubicBezTo>
                  <a:pt x="86893" y="6144"/>
                  <a:pt x="86226" y="5871"/>
                  <a:pt x="85178" y="6013"/>
                </a:cubicBezTo>
                <a:cubicBezTo>
                  <a:pt x="84904" y="6049"/>
                  <a:pt x="85166" y="6216"/>
                  <a:pt x="85619" y="6323"/>
                </a:cubicBezTo>
                <a:cubicBezTo>
                  <a:pt x="86833" y="6609"/>
                  <a:pt x="87881" y="6728"/>
                  <a:pt x="86190" y="6942"/>
                </a:cubicBezTo>
                <a:cubicBezTo>
                  <a:pt x="85559" y="7025"/>
                  <a:pt x="84940" y="6537"/>
                  <a:pt x="84369" y="6228"/>
                </a:cubicBezTo>
                <a:cubicBezTo>
                  <a:pt x="84309" y="6192"/>
                  <a:pt x="83916" y="6121"/>
                  <a:pt x="83880" y="6168"/>
                </a:cubicBezTo>
                <a:cubicBezTo>
                  <a:pt x="83297" y="6787"/>
                  <a:pt x="82797" y="5990"/>
                  <a:pt x="81273" y="5942"/>
                </a:cubicBezTo>
                <a:cubicBezTo>
                  <a:pt x="78618" y="5894"/>
                  <a:pt x="78451" y="5061"/>
                  <a:pt x="81011" y="5597"/>
                </a:cubicBezTo>
                <a:cubicBezTo>
                  <a:pt x="81844" y="5775"/>
                  <a:pt x="82606" y="5799"/>
                  <a:pt x="83356" y="5871"/>
                </a:cubicBezTo>
                <a:cubicBezTo>
                  <a:pt x="83607" y="5894"/>
                  <a:pt x="83714" y="5799"/>
                  <a:pt x="83952" y="5787"/>
                </a:cubicBezTo>
                <a:cubicBezTo>
                  <a:pt x="85035" y="5704"/>
                  <a:pt x="79987" y="4537"/>
                  <a:pt x="82749" y="4799"/>
                </a:cubicBezTo>
                <a:cubicBezTo>
                  <a:pt x="83559" y="4870"/>
                  <a:pt x="84142" y="4775"/>
                  <a:pt x="84583" y="5120"/>
                </a:cubicBezTo>
                <a:cubicBezTo>
                  <a:pt x="84702" y="5204"/>
                  <a:pt x="85250" y="5299"/>
                  <a:pt x="85440" y="5275"/>
                </a:cubicBezTo>
                <a:cubicBezTo>
                  <a:pt x="85583" y="5251"/>
                  <a:pt x="85928" y="5120"/>
                  <a:pt x="86214" y="5204"/>
                </a:cubicBezTo>
                <a:cubicBezTo>
                  <a:pt x="87345" y="5525"/>
                  <a:pt x="87678" y="5335"/>
                  <a:pt x="88452" y="5442"/>
                </a:cubicBezTo>
                <a:cubicBezTo>
                  <a:pt x="88476" y="5442"/>
                  <a:pt x="88440" y="5347"/>
                  <a:pt x="88321" y="5287"/>
                </a:cubicBezTo>
                <a:cubicBezTo>
                  <a:pt x="88214" y="5240"/>
                  <a:pt x="86750" y="4823"/>
                  <a:pt x="86393" y="4787"/>
                </a:cubicBezTo>
                <a:cubicBezTo>
                  <a:pt x="85678" y="4680"/>
                  <a:pt x="85595" y="4478"/>
                  <a:pt x="85095" y="4347"/>
                </a:cubicBezTo>
                <a:cubicBezTo>
                  <a:pt x="84523" y="4180"/>
                  <a:pt x="84035" y="4168"/>
                  <a:pt x="83464" y="3858"/>
                </a:cubicBezTo>
                <a:cubicBezTo>
                  <a:pt x="83202" y="3716"/>
                  <a:pt x="82571" y="3573"/>
                  <a:pt x="82106" y="3430"/>
                </a:cubicBezTo>
                <a:cubicBezTo>
                  <a:pt x="81916" y="3370"/>
                  <a:pt x="81737" y="3358"/>
                  <a:pt x="81511" y="3370"/>
                </a:cubicBezTo>
                <a:cubicBezTo>
                  <a:pt x="80642" y="3430"/>
                  <a:pt x="80535" y="3239"/>
                  <a:pt x="80308" y="3144"/>
                </a:cubicBezTo>
                <a:cubicBezTo>
                  <a:pt x="79475" y="2763"/>
                  <a:pt x="78022" y="2954"/>
                  <a:pt x="77665" y="2977"/>
                </a:cubicBezTo>
                <a:cubicBezTo>
                  <a:pt x="77260" y="3001"/>
                  <a:pt x="75927" y="2668"/>
                  <a:pt x="75844" y="2323"/>
                </a:cubicBezTo>
                <a:cubicBezTo>
                  <a:pt x="75760" y="2001"/>
                  <a:pt x="74963" y="2084"/>
                  <a:pt x="74855" y="1834"/>
                </a:cubicBezTo>
                <a:cubicBezTo>
                  <a:pt x="74522" y="1025"/>
                  <a:pt x="69926" y="1525"/>
                  <a:pt x="69105" y="1227"/>
                </a:cubicBezTo>
                <a:cubicBezTo>
                  <a:pt x="68593" y="1025"/>
                  <a:pt x="69795" y="929"/>
                  <a:pt x="70498" y="751"/>
                </a:cubicBezTo>
                <a:cubicBezTo>
                  <a:pt x="70700" y="691"/>
                  <a:pt x="70676" y="644"/>
                  <a:pt x="70379" y="632"/>
                </a:cubicBezTo>
                <a:cubicBezTo>
                  <a:pt x="69367" y="620"/>
                  <a:pt x="68890" y="429"/>
                  <a:pt x="67962" y="418"/>
                </a:cubicBezTo>
                <a:cubicBezTo>
                  <a:pt x="66366" y="418"/>
                  <a:pt x="67986" y="48"/>
                  <a:pt x="66985" y="13"/>
                </a:cubicBezTo>
                <a:cubicBezTo>
                  <a:pt x="66771" y="1"/>
                  <a:pt x="66426" y="1"/>
                  <a:pt x="66307" y="25"/>
                </a:cubicBezTo>
                <a:cubicBezTo>
                  <a:pt x="64807" y="370"/>
                  <a:pt x="66735" y="322"/>
                  <a:pt x="66283" y="584"/>
                </a:cubicBezTo>
                <a:cubicBezTo>
                  <a:pt x="65914" y="799"/>
                  <a:pt x="65354" y="489"/>
                  <a:pt x="63866" y="632"/>
                </a:cubicBezTo>
                <a:cubicBezTo>
                  <a:pt x="63033" y="715"/>
                  <a:pt x="63687" y="358"/>
                  <a:pt x="62497" y="513"/>
                </a:cubicBezTo>
                <a:cubicBezTo>
                  <a:pt x="59258" y="989"/>
                  <a:pt x="60175" y="727"/>
                  <a:pt x="59211" y="799"/>
                </a:cubicBezTo>
                <a:cubicBezTo>
                  <a:pt x="58568" y="846"/>
                  <a:pt x="58282" y="953"/>
                  <a:pt x="57984" y="1084"/>
                </a:cubicBezTo>
                <a:cubicBezTo>
                  <a:pt x="57663" y="965"/>
                  <a:pt x="57639" y="751"/>
                  <a:pt x="56246" y="1049"/>
                </a:cubicBezTo>
                <a:cubicBezTo>
                  <a:pt x="56020" y="1096"/>
                  <a:pt x="55758" y="1120"/>
                  <a:pt x="55543" y="1168"/>
                </a:cubicBezTo>
                <a:cubicBezTo>
                  <a:pt x="53900" y="1584"/>
                  <a:pt x="54674" y="1620"/>
                  <a:pt x="53591" y="1930"/>
                </a:cubicBezTo>
                <a:cubicBezTo>
                  <a:pt x="53400" y="1989"/>
                  <a:pt x="53472" y="2096"/>
                  <a:pt x="53269" y="2192"/>
                </a:cubicBezTo>
                <a:cubicBezTo>
                  <a:pt x="52484" y="2573"/>
                  <a:pt x="53031" y="2596"/>
                  <a:pt x="52805" y="2799"/>
                </a:cubicBezTo>
                <a:cubicBezTo>
                  <a:pt x="52734" y="2858"/>
                  <a:pt x="52507" y="2977"/>
                  <a:pt x="52448" y="2989"/>
                </a:cubicBezTo>
                <a:cubicBezTo>
                  <a:pt x="50579" y="3323"/>
                  <a:pt x="52353" y="2203"/>
                  <a:pt x="50733" y="2573"/>
                </a:cubicBezTo>
                <a:cubicBezTo>
                  <a:pt x="49590" y="2858"/>
                  <a:pt x="50221" y="2680"/>
                  <a:pt x="48709" y="2775"/>
                </a:cubicBezTo>
                <a:cubicBezTo>
                  <a:pt x="48626" y="2775"/>
                  <a:pt x="48435" y="2811"/>
                  <a:pt x="48412" y="2823"/>
                </a:cubicBezTo>
                <a:cubicBezTo>
                  <a:pt x="47459" y="3299"/>
                  <a:pt x="48662" y="3013"/>
                  <a:pt x="47447" y="3525"/>
                </a:cubicBezTo>
                <a:cubicBezTo>
                  <a:pt x="46935" y="3739"/>
                  <a:pt x="47114" y="3394"/>
                  <a:pt x="46066" y="3668"/>
                </a:cubicBezTo>
                <a:cubicBezTo>
                  <a:pt x="45447" y="3835"/>
                  <a:pt x="44590" y="4561"/>
                  <a:pt x="45268" y="4489"/>
                </a:cubicBezTo>
                <a:cubicBezTo>
                  <a:pt x="46483" y="4382"/>
                  <a:pt x="45364" y="4870"/>
                  <a:pt x="46828" y="4549"/>
                </a:cubicBezTo>
                <a:cubicBezTo>
                  <a:pt x="49567" y="3977"/>
                  <a:pt x="44935" y="5692"/>
                  <a:pt x="44780" y="5144"/>
                </a:cubicBezTo>
                <a:cubicBezTo>
                  <a:pt x="44637" y="4656"/>
                  <a:pt x="42566" y="3346"/>
                  <a:pt x="41351" y="3204"/>
                </a:cubicBezTo>
                <a:cubicBezTo>
                  <a:pt x="40923" y="3144"/>
                  <a:pt x="39922" y="3751"/>
                  <a:pt x="40625" y="3799"/>
                </a:cubicBezTo>
                <a:cubicBezTo>
                  <a:pt x="41399" y="3870"/>
                  <a:pt x="41542" y="4216"/>
                  <a:pt x="42042" y="4394"/>
                </a:cubicBezTo>
                <a:cubicBezTo>
                  <a:pt x="42363" y="4513"/>
                  <a:pt x="41720" y="4966"/>
                  <a:pt x="42208" y="5025"/>
                </a:cubicBezTo>
                <a:cubicBezTo>
                  <a:pt x="43887" y="5228"/>
                  <a:pt x="42328" y="5942"/>
                  <a:pt x="43590" y="5775"/>
                </a:cubicBezTo>
                <a:cubicBezTo>
                  <a:pt x="44483" y="5668"/>
                  <a:pt x="43709" y="6383"/>
                  <a:pt x="43887" y="6418"/>
                </a:cubicBezTo>
                <a:cubicBezTo>
                  <a:pt x="44471" y="6537"/>
                  <a:pt x="43744" y="7133"/>
                  <a:pt x="43983" y="7383"/>
                </a:cubicBezTo>
                <a:cubicBezTo>
                  <a:pt x="44149" y="7549"/>
                  <a:pt x="43268" y="8002"/>
                  <a:pt x="42851" y="8335"/>
                </a:cubicBezTo>
                <a:cubicBezTo>
                  <a:pt x="42423" y="8657"/>
                  <a:pt x="40423" y="9228"/>
                  <a:pt x="40494" y="9633"/>
                </a:cubicBezTo>
                <a:cubicBezTo>
                  <a:pt x="40506" y="9692"/>
                  <a:pt x="40351" y="9800"/>
                  <a:pt x="40113" y="9895"/>
                </a:cubicBezTo>
                <a:cubicBezTo>
                  <a:pt x="37410" y="10990"/>
                  <a:pt x="36994" y="12217"/>
                  <a:pt x="36220" y="12205"/>
                </a:cubicBezTo>
                <a:cubicBezTo>
                  <a:pt x="34969" y="12217"/>
                  <a:pt x="34648" y="12300"/>
                  <a:pt x="35160" y="11847"/>
                </a:cubicBezTo>
                <a:cubicBezTo>
                  <a:pt x="36089" y="11014"/>
                  <a:pt x="34065" y="12181"/>
                  <a:pt x="34327" y="11431"/>
                </a:cubicBezTo>
                <a:cubicBezTo>
                  <a:pt x="34398" y="11205"/>
                  <a:pt x="35755" y="10276"/>
                  <a:pt x="36148" y="10228"/>
                </a:cubicBezTo>
                <a:cubicBezTo>
                  <a:pt x="37041" y="10085"/>
                  <a:pt x="36470" y="10133"/>
                  <a:pt x="36863" y="10728"/>
                </a:cubicBezTo>
                <a:cubicBezTo>
                  <a:pt x="36982" y="10907"/>
                  <a:pt x="38160" y="10478"/>
                  <a:pt x="38446" y="10264"/>
                </a:cubicBezTo>
                <a:cubicBezTo>
                  <a:pt x="40161" y="8978"/>
                  <a:pt x="36458" y="10538"/>
                  <a:pt x="38982" y="9050"/>
                </a:cubicBezTo>
                <a:cubicBezTo>
                  <a:pt x="39887" y="8526"/>
                  <a:pt x="39291" y="8645"/>
                  <a:pt x="38494" y="9038"/>
                </a:cubicBezTo>
                <a:cubicBezTo>
                  <a:pt x="36243" y="10169"/>
                  <a:pt x="37696" y="9264"/>
                  <a:pt x="36708" y="9133"/>
                </a:cubicBezTo>
                <a:cubicBezTo>
                  <a:pt x="37601" y="8347"/>
                  <a:pt x="35315" y="9050"/>
                  <a:pt x="35279" y="8538"/>
                </a:cubicBezTo>
                <a:cubicBezTo>
                  <a:pt x="35267" y="8311"/>
                  <a:pt x="36160" y="7990"/>
                  <a:pt x="36505" y="7823"/>
                </a:cubicBezTo>
                <a:cubicBezTo>
                  <a:pt x="36696" y="7740"/>
                  <a:pt x="36982" y="7597"/>
                  <a:pt x="37029" y="7537"/>
                </a:cubicBezTo>
                <a:cubicBezTo>
                  <a:pt x="37101" y="7466"/>
                  <a:pt x="37065" y="7395"/>
                  <a:pt x="36934" y="7430"/>
                </a:cubicBezTo>
                <a:cubicBezTo>
                  <a:pt x="35755" y="7787"/>
                  <a:pt x="36470" y="7180"/>
                  <a:pt x="35922" y="7371"/>
                </a:cubicBezTo>
                <a:cubicBezTo>
                  <a:pt x="35731" y="7442"/>
                  <a:pt x="35815" y="7490"/>
                  <a:pt x="35827" y="7514"/>
                </a:cubicBezTo>
                <a:cubicBezTo>
                  <a:pt x="35970" y="7895"/>
                  <a:pt x="35446" y="8097"/>
                  <a:pt x="33743" y="9038"/>
                </a:cubicBezTo>
                <a:cubicBezTo>
                  <a:pt x="33422" y="9216"/>
                  <a:pt x="33219" y="9561"/>
                  <a:pt x="33648" y="9442"/>
                </a:cubicBezTo>
                <a:cubicBezTo>
                  <a:pt x="34541" y="9204"/>
                  <a:pt x="34041" y="9550"/>
                  <a:pt x="33684" y="10014"/>
                </a:cubicBezTo>
                <a:cubicBezTo>
                  <a:pt x="33219" y="10621"/>
                  <a:pt x="35136" y="9431"/>
                  <a:pt x="35315" y="9645"/>
                </a:cubicBezTo>
                <a:cubicBezTo>
                  <a:pt x="35493" y="9871"/>
                  <a:pt x="34719" y="10597"/>
                  <a:pt x="33600" y="11145"/>
                </a:cubicBezTo>
                <a:cubicBezTo>
                  <a:pt x="32541" y="11657"/>
                  <a:pt x="33267" y="10514"/>
                  <a:pt x="32124" y="11383"/>
                </a:cubicBezTo>
                <a:cubicBezTo>
                  <a:pt x="31064" y="12205"/>
                  <a:pt x="31636" y="12086"/>
                  <a:pt x="31648" y="12324"/>
                </a:cubicBezTo>
                <a:cubicBezTo>
                  <a:pt x="31671" y="12502"/>
                  <a:pt x="30874" y="12812"/>
                  <a:pt x="30147" y="13491"/>
                </a:cubicBezTo>
                <a:cubicBezTo>
                  <a:pt x="28338" y="15193"/>
                  <a:pt x="24790" y="16146"/>
                  <a:pt x="24682" y="17229"/>
                </a:cubicBezTo>
                <a:cubicBezTo>
                  <a:pt x="24682" y="17253"/>
                  <a:pt x="24766" y="17241"/>
                  <a:pt x="24837" y="17205"/>
                </a:cubicBezTo>
                <a:cubicBezTo>
                  <a:pt x="25587" y="16908"/>
                  <a:pt x="26052" y="16860"/>
                  <a:pt x="26111" y="17134"/>
                </a:cubicBezTo>
                <a:cubicBezTo>
                  <a:pt x="26195" y="17527"/>
                  <a:pt x="27111" y="17229"/>
                  <a:pt x="25659" y="18360"/>
                </a:cubicBezTo>
                <a:cubicBezTo>
                  <a:pt x="24266" y="19467"/>
                  <a:pt x="24754" y="19325"/>
                  <a:pt x="24552" y="19741"/>
                </a:cubicBezTo>
                <a:cubicBezTo>
                  <a:pt x="24492" y="19860"/>
                  <a:pt x="24040" y="20253"/>
                  <a:pt x="23873" y="20325"/>
                </a:cubicBezTo>
                <a:cubicBezTo>
                  <a:pt x="21539" y="21396"/>
                  <a:pt x="22420" y="20932"/>
                  <a:pt x="21206" y="21813"/>
                </a:cubicBezTo>
                <a:cubicBezTo>
                  <a:pt x="21742" y="22051"/>
                  <a:pt x="19872" y="23051"/>
                  <a:pt x="20396" y="23266"/>
                </a:cubicBezTo>
                <a:cubicBezTo>
                  <a:pt x="20753" y="23408"/>
                  <a:pt x="19825" y="23992"/>
                  <a:pt x="19872" y="24254"/>
                </a:cubicBezTo>
                <a:cubicBezTo>
                  <a:pt x="19908" y="24480"/>
                  <a:pt x="20015" y="24944"/>
                  <a:pt x="20444" y="24409"/>
                </a:cubicBezTo>
                <a:cubicBezTo>
                  <a:pt x="20801" y="23956"/>
                  <a:pt x="21658" y="23266"/>
                  <a:pt x="21527" y="23063"/>
                </a:cubicBezTo>
                <a:cubicBezTo>
                  <a:pt x="21504" y="23027"/>
                  <a:pt x="21956" y="22587"/>
                  <a:pt x="22015" y="22646"/>
                </a:cubicBezTo>
                <a:cubicBezTo>
                  <a:pt x="22170" y="22813"/>
                  <a:pt x="22408" y="22885"/>
                  <a:pt x="22956" y="22694"/>
                </a:cubicBezTo>
                <a:cubicBezTo>
                  <a:pt x="23837" y="22396"/>
                  <a:pt x="22456" y="23587"/>
                  <a:pt x="22647" y="23778"/>
                </a:cubicBezTo>
                <a:cubicBezTo>
                  <a:pt x="22968" y="24135"/>
                  <a:pt x="23158" y="24194"/>
                  <a:pt x="22492" y="24730"/>
                </a:cubicBezTo>
                <a:cubicBezTo>
                  <a:pt x="22254" y="24932"/>
                  <a:pt x="21968" y="25206"/>
                  <a:pt x="22004" y="25290"/>
                </a:cubicBezTo>
                <a:cubicBezTo>
                  <a:pt x="22111" y="25480"/>
                  <a:pt x="21801" y="26040"/>
                  <a:pt x="22313" y="25873"/>
                </a:cubicBezTo>
                <a:cubicBezTo>
                  <a:pt x="22266" y="26230"/>
                  <a:pt x="24432" y="26302"/>
                  <a:pt x="23682" y="26826"/>
                </a:cubicBezTo>
                <a:cubicBezTo>
                  <a:pt x="23289" y="27087"/>
                  <a:pt x="22789" y="27492"/>
                  <a:pt x="22551" y="27588"/>
                </a:cubicBezTo>
                <a:cubicBezTo>
                  <a:pt x="21849" y="27873"/>
                  <a:pt x="21265" y="28064"/>
                  <a:pt x="21194" y="27695"/>
                </a:cubicBezTo>
                <a:cubicBezTo>
                  <a:pt x="21075" y="27111"/>
                  <a:pt x="22420" y="26349"/>
                  <a:pt x="22289" y="26052"/>
                </a:cubicBezTo>
                <a:cubicBezTo>
                  <a:pt x="22182" y="25825"/>
                  <a:pt x="21765" y="26254"/>
                  <a:pt x="20920" y="26861"/>
                </a:cubicBezTo>
                <a:cubicBezTo>
                  <a:pt x="19563" y="27838"/>
                  <a:pt x="19956" y="27087"/>
                  <a:pt x="19777" y="27147"/>
                </a:cubicBezTo>
                <a:cubicBezTo>
                  <a:pt x="19206" y="27361"/>
                  <a:pt x="18729" y="27897"/>
                  <a:pt x="18729" y="28052"/>
                </a:cubicBezTo>
                <a:cubicBezTo>
                  <a:pt x="18741" y="28361"/>
                  <a:pt x="17979" y="28719"/>
                  <a:pt x="17360" y="29647"/>
                </a:cubicBezTo>
                <a:cubicBezTo>
                  <a:pt x="18051" y="29183"/>
                  <a:pt x="18051" y="29231"/>
                  <a:pt x="17789" y="29909"/>
                </a:cubicBezTo>
                <a:cubicBezTo>
                  <a:pt x="20051" y="28350"/>
                  <a:pt x="17182" y="31540"/>
                  <a:pt x="17789" y="29909"/>
                </a:cubicBezTo>
                <a:cubicBezTo>
                  <a:pt x="17003" y="30457"/>
                  <a:pt x="16955" y="30255"/>
                  <a:pt x="17360" y="29647"/>
                </a:cubicBezTo>
                <a:cubicBezTo>
                  <a:pt x="15753" y="30743"/>
                  <a:pt x="15824" y="30957"/>
                  <a:pt x="16312" y="30195"/>
                </a:cubicBezTo>
                <a:cubicBezTo>
                  <a:pt x="16527" y="29850"/>
                  <a:pt x="16670" y="30076"/>
                  <a:pt x="15324" y="30040"/>
                </a:cubicBezTo>
                <a:cubicBezTo>
                  <a:pt x="15027" y="30028"/>
                  <a:pt x="13633" y="31719"/>
                  <a:pt x="13062" y="31671"/>
                </a:cubicBezTo>
                <a:cubicBezTo>
                  <a:pt x="12895" y="31648"/>
                  <a:pt x="11705" y="32481"/>
                  <a:pt x="11467" y="33207"/>
                </a:cubicBezTo>
                <a:cubicBezTo>
                  <a:pt x="11026" y="34493"/>
                  <a:pt x="10562" y="35041"/>
                  <a:pt x="10966" y="34684"/>
                </a:cubicBezTo>
                <a:cubicBezTo>
                  <a:pt x="11478" y="34231"/>
                  <a:pt x="11740" y="34279"/>
                  <a:pt x="12467" y="33457"/>
                </a:cubicBezTo>
                <a:cubicBezTo>
                  <a:pt x="12729" y="33160"/>
                  <a:pt x="12860" y="33148"/>
                  <a:pt x="12967" y="33136"/>
                </a:cubicBezTo>
                <a:cubicBezTo>
                  <a:pt x="13372" y="33076"/>
                  <a:pt x="13205" y="33338"/>
                  <a:pt x="12383" y="34529"/>
                </a:cubicBezTo>
                <a:cubicBezTo>
                  <a:pt x="11859" y="35303"/>
                  <a:pt x="11407" y="35934"/>
                  <a:pt x="10764" y="36648"/>
                </a:cubicBezTo>
                <a:cubicBezTo>
                  <a:pt x="9276" y="38351"/>
                  <a:pt x="10705" y="37565"/>
                  <a:pt x="10669" y="38470"/>
                </a:cubicBezTo>
                <a:cubicBezTo>
                  <a:pt x="10645" y="39446"/>
                  <a:pt x="12693" y="36815"/>
                  <a:pt x="11121" y="40458"/>
                </a:cubicBezTo>
                <a:cubicBezTo>
                  <a:pt x="11002" y="40744"/>
                  <a:pt x="11145" y="40649"/>
                  <a:pt x="11181" y="40720"/>
                </a:cubicBezTo>
                <a:cubicBezTo>
                  <a:pt x="11312" y="41053"/>
                  <a:pt x="10466" y="42137"/>
                  <a:pt x="10419" y="42042"/>
                </a:cubicBezTo>
                <a:cubicBezTo>
                  <a:pt x="10097" y="41494"/>
                  <a:pt x="8966" y="42316"/>
                  <a:pt x="9097" y="41542"/>
                </a:cubicBezTo>
                <a:cubicBezTo>
                  <a:pt x="9145" y="41268"/>
                  <a:pt x="9252" y="41268"/>
                  <a:pt x="7537" y="41434"/>
                </a:cubicBezTo>
                <a:cubicBezTo>
                  <a:pt x="7407" y="41446"/>
                  <a:pt x="6930" y="42196"/>
                  <a:pt x="6930" y="42327"/>
                </a:cubicBezTo>
                <a:cubicBezTo>
                  <a:pt x="6918" y="43066"/>
                  <a:pt x="7311" y="42292"/>
                  <a:pt x="6752" y="43328"/>
                </a:cubicBezTo>
                <a:cubicBezTo>
                  <a:pt x="6704" y="43411"/>
                  <a:pt x="6609" y="43578"/>
                  <a:pt x="6621" y="43578"/>
                </a:cubicBezTo>
                <a:cubicBezTo>
                  <a:pt x="6656" y="43601"/>
                  <a:pt x="6692" y="43697"/>
                  <a:pt x="6764" y="43601"/>
                </a:cubicBezTo>
                <a:cubicBezTo>
                  <a:pt x="7514" y="42625"/>
                  <a:pt x="7835" y="42506"/>
                  <a:pt x="7716" y="43197"/>
                </a:cubicBezTo>
                <a:cubicBezTo>
                  <a:pt x="7585" y="43947"/>
                  <a:pt x="8835" y="41756"/>
                  <a:pt x="8859" y="42458"/>
                </a:cubicBezTo>
                <a:cubicBezTo>
                  <a:pt x="8859" y="42720"/>
                  <a:pt x="8942" y="42625"/>
                  <a:pt x="9573" y="42887"/>
                </a:cubicBezTo>
                <a:cubicBezTo>
                  <a:pt x="8990" y="43530"/>
                  <a:pt x="8395" y="44161"/>
                  <a:pt x="8514" y="44411"/>
                </a:cubicBezTo>
                <a:cubicBezTo>
                  <a:pt x="8764" y="44923"/>
                  <a:pt x="9812" y="44518"/>
                  <a:pt x="10895" y="43566"/>
                </a:cubicBezTo>
                <a:cubicBezTo>
                  <a:pt x="11288" y="43208"/>
                  <a:pt x="11205" y="44090"/>
                  <a:pt x="10871" y="44566"/>
                </a:cubicBezTo>
                <a:cubicBezTo>
                  <a:pt x="9538" y="46530"/>
                  <a:pt x="10097" y="45399"/>
                  <a:pt x="8942" y="46709"/>
                </a:cubicBezTo>
                <a:cubicBezTo>
                  <a:pt x="8347" y="47399"/>
                  <a:pt x="7740" y="48031"/>
                  <a:pt x="8192" y="46995"/>
                </a:cubicBezTo>
                <a:cubicBezTo>
                  <a:pt x="8609" y="46066"/>
                  <a:pt x="8764" y="45935"/>
                  <a:pt x="8550" y="45852"/>
                </a:cubicBezTo>
                <a:cubicBezTo>
                  <a:pt x="7954" y="45614"/>
                  <a:pt x="8395" y="44911"/>
                  <a:pt x="6406" y="46387"/>
                </a:cubicBezTo>
                <a:cubicBezTo>
                  <a:pt x="6299" y="46471"/>
                  <a:pt x="6013" y="46923"/>
                  <a:pt x="5942" y="47161"/>
                </a:cubicBezTo>
                <a:cubicBezTo>
                  <a:pt x="5442" y="48626"/>
                  <a:pt x="5692" y="48292"/>
                  <a:pt x="4692" y="48733"/>
                </a:cubicBezTo>
                <a:cubicBezTo>
                  <a:pt x="4061" y="50436"/>
                  <a:pt x="5966" y="47852"/>
                  <a:pt x="5180" y="50019"/>
                </a:cubicBezTo>
                <a:cubicBezTo>
                  <a:pt x="4751" y="51293"/>
                  <a:pt x="4573" y="49816"/>
                  <a:pt x="3466" y="52436"/>
                </a:cubicBezTo>
                <a:cubicBezTo>
                  <a:pt x="3323" y="52769"/>
                  <a:pt x="2501" y="54174"/>
                  <a:pt x="1918" y="54781"/>
                </a:cubicBezTo>
                <a:cubicBezTo>
                  <a:pt x="1882" y="54817"/>
                  <a:pt x="1751" y="55150"/>
                  <a:pt x="1668" y="55353"/>
                </a:cubicBezTo>
                <a:cubicBezTo>
                  <a:pt x="1632" y="55460"/>
                  <a:pt x="1894" y="55817"/>
                  <a:pt x="2358" y="55365"/>
                </a:cubicBezTo>
                <a:cubicBezTo>
                  <a:pt x="2442" y="55281"/>
                  <a:pt x="2823" y="55591"/>
                  <a:pt x="2811" y="55734"/>
                </a:cubicBezTo>
                <a:cubicBezTo>
                  <a:pt x="2763" y="56067"/>
                  <a:pt x="2477" y="56793"/>
                  <a:pt x="2382" y="56877"/>
                </a:cubicBezTo>
                <a:cubicBezTo>
                  <a:pt x="2132" y="57103"/>
                  <a:pt x="1942" y="57079"/>
                  <a:pt x="1656" y="57508"/>
                </a:cubicBezTo>
                <a:cubicBezTo>
                  <a:pt x="1394" y="57936"/>
                  <a:pt x="1168" y="58234"/>
                  <a:pt x="930" y="58520"/>
                </a:cubicBezTo>
                <a:cubicBezTo>
                  <a:pt x="775" y="58710"/>
                  <a:pt x="525" y="60032"/>
                  <a:pt x="906" y="59627"/>
                </a:cubicBezTo>
                <a:cubicBezTo>
                  <a:pt x="1942" y="58508"/>
                  <a:pt x="203" y="61544"/>
                  <a:pt x="668" y="61770"/>
                </a:cubicBezTo>
                <a:cubicBezTo>
                  <a:pt x="1096" y="61973"/>
                  <a:pt x="501" y="63378"/>
                  <a:pt x="679" y="63532"/>
                </a:cubicBezTo>
                <a:cubicBezTo>
                  <a:pt x="1120" y="63937"/>
                  <a:pt x="703" y="64544"/>
                  <a:pt x="584" y="65461"/>
                </a:cubicBezTo>
                <a:cubicBezTo>
                  <a:pt x="537" y="65830"/>
                  <a:pt x="584" y="66128"/>
                  <a:pt x="525" y="66533"/>
                </a:cubicBezTo>
                <a:cubicBezTo>
                  <a:pt x="358" y="67569"/>
                  <a:pt x="37" y="67509"/>
                  <a:pt x="13" y="68223"/>
                </a:cubicBezTo>
                <a:cubicBezTo>
                  <a:pt x="1" y="68712"/>
                  <a:pt x="108" y="68855"/>
                  <a:pt x="132" y="69366"/>
                </a:cubicBezTo>
                <a:cubicBezTo>
                  <a:pt x="370" y="68390"/>
                  <a:pt x="644" y="67604"/>
                  <a:pt x="1049" y="68724"/>
                </a:cubicBezTo>
                <a:cubicBezTo>
                  <a:pt x="1108" y="68890"/>
                  <a:pt x="1013" y="69843"/>
                  <a:pt x="751" y="70402"/>
                </a:cubicBezTo>
                <a:cubicBezTo>
                  <a:pt x="703" y="70486"/>
                  <a:pt x="441" y="70593"/>
                  <a:pt x="418" y="70700"/>
                </a:cubicBezTo>
                <a:cubicBezTo>
                  <a:pt x="287" y="71414"/>
                  <a:pt x="822" y="70640"/>
                  <a:pt x="989" y="70212"/>
                </a:cubicBezTo>
                <a:cubicBezTo>
                  <a:pt x="1501" y="68843"/>
                  <a:pt x="1120" y="71462"/>
                  <a:pt x="1668" y="70474"/>
                </a:cubicBezTo>
                <a:cubicBezTo>
                  <a:pt x="1822" y="70212"/>
                  <a:pt x="2513" y="70188"/>
                  <a:pt x="2715" y="67973"/>
                </a:cubicBezTo>
                <a:cubicBezTo>
                  <a:pt x="3358" y="62294"/>
                  <a:pt x="3501" y="64223"/>
                  <a:pt x="4144" y="62830"/>
                </a:cubicBezTo>
                <a:cubicBezTo>
                  <a:pt x="4597" y="61925"/>
                  <a:pt x="4501" y="65021"/>
                  <a:pt x="3739" y="67057"/>
                </a:cubicBezTo>
                <a:cubicBezTo>
                  <a:pt x="3668" y="67223"/>
                  <a:pt x="3656" y="67735"/>
                  <a:pt x="3835" y="67866"/>
                </a:cubicBezTo>
                <a:cubicBezTo>
                  <a:pt x="4097" y="68033"/>
                  <a:pt x="4359" y="67890"/>
                  <a:pt x="4275" y="68450"/>
                </a:cubicBezTo>
                <a:cubicBezTo>
                  <a:pt x="4073" y="69831"/>
                  <a:pt x="2382" y="70438"/>
                  <a:pt x="3775" y="71117"/>
                </a:cubicBezTo>
                <a:cubicBezTo>
                  <a:pt x="4097" y="70569"/>
                  <a:pt x="4239" y="71260"/>
                  <a:pt x="4573" y="70652"/>
                </a:cubicBezTo>
                <a:cubicBezTo>
                  <a:pt x="4942" y="70009"/>
                  <a:pt x="5287" y="70688"/>
                  <a:pt x="5775" y="69569"/>
                </a:cubicBezTo>
                <a:cubicBezTo>
                  <a:pt x="5990" y="69069"/>
                  <a:pt x="5859" y="70414"/>
                  <a:pt x="6228" y="70319"/>
                </a:cubicBezTo>
                <a:cubicBezTo>
                  <a:pt x="7287" y="70033"/>
                  <a:pt x="7668" y="69676"/>
                  <a:pt x="7942" y="70224"/>
                </a:cubicBezTo>
                <a:cubicBezTo>
                  <a:pt x="8192" y="70688"/>
                  <a:pt x="8716" y="68200"/>
                  <a:pt x="8895" y="69676"/>
                </a:cubicBezTo>
                <a:cubicBezTo>
                  <a:pt x="9073" y="71021"/>
                  <a:pt x="9645" y="68354"/>
                  <a:pt x="9812" y="69307"/>
                </a:cubicBezTo>
                <a:cubicBezTo>
                  <a:pt x="10204" y="71557"/>
                  <a:pt x="12598" y="69319"/>
                  <a:pt x="13050" y="69212"/>
                </a:cubicBezTo>
                <a:cubicBezTo>
                  <a:pt x="13264" y="69140"/>
                  <a:pt x="13348" y="69593"/>
                  <a:pt x="13550" y="69616"/>
                </a:cubicBezTo>
                <a:cubicBezTo>
                  <a:pt x="16896" y="69736"/>
                  <a:pt x="22325" y="66854"/>
                  <a:pt x="21218" y="65259"/>
                </a:cubicBezTo>
                <a:cubicBezTo>
                  <a:pt x="21158" y="65175"/>
                  <a:pt x="20992" y="65271"/>
                  <a:pt x="21099" y="64842"/>
                </a:cubicBezTo>
                <a:cubicBezTo>
                  <a:pt x="21242" y="64283"/>
                  <a:pt x="21420" y="64211"/>
                  <a:pt x="21599" y="63961"/>
                </a:cubicBezTo>
                <a:cubicBezTo>
                  <a:pt x="22051" y="63318"/>
                  <a:pt x="21551" y="63068"/>
                  <a:pt x="22254" y="61877"/>
                </a:cubicBezTo>
                <a:cubicBezTo>
                  <a:pt x="22301" y="61782"/>
                  <a:pt x="22373" y="61556"/>
                  <a:pt x="22385" y="61437"/>
                </a:cubicBezTo>
                <a:cubicBezTo>
                  <a:pt x="22527" y="60603"/>
                  <a:pt x="22480" y="59961"/>
                  <a:pt x="23051" y="58782"/>
                </a:cubicBezTo>
                <a:cubicBezTo>
                  <a:pt x="23099" y="58687"/>
                  <a:pt x="23111" y="58532"/>
                  <a:pt x="23099" y="58448"/>
                </a:cubicBezTo>
                <a:cubicBezTo>
                  <a:pt x="23039" y="57734"/>
                  <a:pt x="23790" y="56984"/>
                  <a:pt x="23682" y="56508"/>
                </a:cubicBezTo>
                <a:cubicBezTo>
                  <a:pt x="23623" y="56198"/>
                  <a:pt x="23873" y="55460"/>
                  <a:pt x="23659" y="55353"/>
                </a:cubicBezTo>
                <a:cubicBezTo>
                  <a:pt x="23599" y="55329"/>
                  <a:pt x="23623" y="55127"/>
                  <a:pt x="23682" y="54948"/>
                </a:cubicBezTo>
                <a:cubicBezTo>
                  <a:pt x="23968" y="54115"/>
                  <a:pt x="23968" y="53674"/>
                  <a:pt x="23742" y="53495"/>
                </a:cubicBezTo>
                <a:cubicBezTo>
                  <a:pt x="23432" y="53222"/>
                  <a:pt x="24087" y="52341"/>
                  <a:pt x="23932" y="51936"/>
                </a:cubicBezTo>
                <a:cubicBezTo>
                  <a:pt x="23849" y="51745"/>
                  <a:pt x="23813" y="51507"/>
                  <a:pt x="24135" y="50888"/>
                </a:cubicBezTo>
                <a:cubicBezTo>
                  <a:pt x="24123" y="50888"/>
                  <a:pt x="24611" y="48876"/>
                  <a:pt x="25302" y="47661"/>
                </a:cubicBezTo>
                <a:cubicBezTo>
                  <a:pt x="25980" y="46483"/>
                  <a:pt x="24921" y="47078"/>
                  <a:pt x="25980" y="45435"/>
                </a:cubicBezTo>
                <a:cubicBezTo>
                  <a:pt x="26814" y="44197"/>
                  <a:pt x="27016" y="44768"/>
                  <a:pt x="27635" y="44149"/>
                </a:cubicBezTo>
                <a:cubicBezTo>
                  <a:pt x="28850" y="42970"/>
                  <a:pt x="29219" y="43292"/>
                  <a:pt x="30016" y="42411"/>
                </a:cubicBezTo>
                <a:cubicBezTo>
                  <a:pt x="31171" y="41184"/>
                  <a:pt x="30814" y="42149"/>
                  <a:pt x="32160" y="41625"/>
                </a:cubicBezTo>
                <a:cubicBezTo>
                  <a:pt x="32648" y="41161"/>
                  <a:pt x="32791" y="41268"/>
                  <a:pt x="33076" y="41149"/>
                </a:cubicBezTo>
                <a:cubicBezTo>
                  <a:pt x="33231" y="41089"/>
                  <a:pt x="33457" y="40756"/>
                  <a:pt x="33434" y="40720"/>
                </a:cubicBezTo>
                <a:cubicBezTo>
                  <a:pt x="33279" y="40387"/>
                  <a:pt x="32481" y="40827"/>
                  <a:pt x="34446" y="38875"/>
                </a:cubicBezTo>
                <a:cubicBezTo>
                  <a:pt x="34684" y="38636"/>
                  <a:pt x="35243" y="38351"/>
                  <a:pt x="35327" y="38398"/>
                </a:cubicBezTo>
                <a:cubicBezTo>
                  <a:pt x="35803" y="38672"/>
                  <a:pt x="35708" y="39160"/>
                  <a:pt x="36934" y="38422"/>
                </a:cubicBezTo>
                <a:cubicBezTo>
                  <a:pt x="37172" y="38291"/>
                  <a:pt x="37315" y="38303"/>
                  <a:pt x="37648" y="38005"/>
                </a:cubicBezTo>
                <a:cubicBezTo>
                  <a:pt x="37863" y="37815"/>
                  <a:pt x="38017" y="37815"/>
                  <a:pt x="37922" y="37970"/>
                </a:cubicBezTo>
                <a:cubicBezTo>
                  <a:pt x="37684" y="38363"/>
                  <a:pt x="37351" y="38553"/>
                  <a:pt x="38422" y="38386"/>
                </a:cubicBezTo>
                <a:cubicBezTo>
                  <a:pt x="38482" y="38375"/>
                  <a:pt x="38732" y="38220"/>
                  <a:pt x="38791" y="38160"/>
                </a:cubicBezTo>
                <a:cubicBezTo>
                  <a:pt x="39196" y="37744"/>
                  <a:pt x="39553" y="37541"/>
                  <a:pt x="40030" y="37351"/>
                </a:cubicBezTo>
                <a:cubicBezTo>
                  <a:pt x="41161" y="36886"/>
                  <a:pt x="41470" y="36255"/>
                  <a:pt x="42161" y="36160"/>
                </a:cubicBezTo>
                <a:cubicBezTo>
                  <a:pt x="46209" y="35708"/>
                  <a:pt x="45292" y="33064"/>
                  <a:pt x="45447" y="32564"/>
                </a:cubicBezTo>
                <a:cubicBezTo>
                  <a:pt x="45578" y="32136"/>
                  <a:pt x="48066" y="32993"/>
                  <a:pt x="48114" y="33076"/>
                </a:cubicBezTo>
                <a:cubicBezTo>
                  <a:pt x="48828" y="33803"/>
                  <a:pt x="49971" y="33767"/>
                  <a:pt x="51888" y="34243"/>
                </a:cubicBezTo>
                <a:cubicBezTo>
                  <a:pt x="52626" y="34446"/>
                  <a:pt x="52769" y="34969"/>
                  <a:pt x="55758" y="35410"/>
                </a:cubicBezTo>
                <a:cubicBezTo>
                  <a:pt x="56115" y="35481"/>
                  <a:pt x="55960" y="35053"/>
                  <a:pt x="56436" y="34838"/>
                </a:cubicBezTo>
                <a:cubicBezTo>
                  <a:pt x="57401" y="34446"/>
                  <a:pt x="57306" y="34124"/>
                  <a:pt x="58353" y="33957"/>
                </a:cubicBezTo>
                <a:cubicBezTo>
                  <a:pt x="58853" y="33874"/>
                  <a:pt x="59258" y="33886"/>
                  <a:pt x="59496" y="33993"/>
                </a:cubicBezTo>
                <a:cubicBezTo>
                  <a:pt x="59544" y="34017"/>
                  <a:pt x="59746" y="33993"/>
                  <a:pt x="59854" y="33969"/>
                </a:cubicBezTo>
                <a:cubicBezTo>
                  <a:pt x="60187" y="33862"/>
                  <a:pt x="60056" y="33695"/>
                  <a:pt x="60080" y="33517"/>
                </a:cubicBezTo>
                <a:cubicBezTo>
                  <a:pt x="60104" y="33398"/>
                  <a:pt x="60675" y="33183"/>
                  <a:pt x="60842" y="33291"/>
                </a:cubicBezTo>
                <a:cubicBezTo>
                  <a:pt x="61592" y="33731"/>
                  <a:pt x="61628" y="33791"/>
                  <a:pt x="61890" y="33672"/>
                </a:cubicBezTo>
                <a:cubicBezTo>
                  <a:pt x="62544" y="33374"/>
                  <a:pt x="62949" y="33350"/>
                  <a:pt x="62497" y="33219"/>
                </a:cubicBezTo>
                <a:cubicBezTo>
                  <a:pt x="62318" y="33160"/>
                  <a:pt x="62128" y="33124"/>
                  <a:pt x="62282" y="32993"/>
                </a:cubicBezTo>
                <a:cubicBezTo>
                  <a:pt x="62604" y="32719"/>
                  <a:pt x="62663" y="32505"/>
                  <a:pt x="62187" y="32386"/>
                </a:cubicBezTo>
                <a:cubicBezTo>
                  <a:pt x="62044" y="32350"/>
                  <a:pt x="62056" y="32148"/>
                  <a:pt x="62390" y="32029"/>
                </a:cubicBezTo>
                <a:cubicBezTo>
                  <a:pt x="62699" y="31909"/>
                  <a:pt x="62842" y="31767"/>
                  <a:pt x="63068" y="31790"/>
                </a:cubicBezTo>
                <a:cubicBezTo>
                  <a:pt x="64318" y="31933"/>
                  <a:pt x="64402" y="31874"/>
                  <a:pt x="64497" y="32005"/>
                </a:cubicBezTo>
                <a:cubicBezTo>
                  <a:pt x="64973" y="32731"/>
                  <a:pt x="65926" y="31886"/>
                  <a:pt x="65259" y="31683"/>
                </a:cubicBezTo>
                <a:cubicBezTo>
                  <a:pt x="65223" y="31671"/>
                  <a:pt x="65330" y="31600"/>
                  <a:pt x="65402" y="31564"/>
                </a:cubicBezTo>
                <a:cubicBezTo>
                  <a:pt x="65426" y="31552"/>
                  <a:pt x="65569" y="31540"/>
                  <a:pt x="65592" y="31552"/>
                </a:cubicBezTo>
                <a:cubicBezTo>
                  <a:pt x="65830" y="31648"/>
                  <a:pt x="66354" y="31612"/>
                  <a:pt x="66485" y="31362"/>
                </a:cubicBezTo>
                <a:cubicBezTo>
                  <a:pt x="67069" y="30278"/>
                  <a:pt x="66735" y="30290"/>
                  <a:pt x="67783" y="30290"/>
                </a:cubicBezTo>
                <a:cubicBezTo>
                  <a:pt x="68557" y="30302"/>
                  <a:pt x="68497" y="30112"/>
                  <a:pt x="69438" y="30100"/>
                </a:cubicBezTo>
                <a:cubicBezTo>
                  <a:pt x="70033" y="30100"/>
                  <a:pt x="70212" y="29719"/>
                  <a:pt x="69974" y="29600"/>
                </a:cubicBezTo>
                <a:cubicBezTo>
                  <a:pt x="69248" y="29278"/>
                  <a:pt x="69033" y="29219"/>
                  <a:pt x="69307" y="29040"/>
                </a:cubicBezTo>
                <a:cubicBezTo>
                  <a:pt x="69605" y="28861"/>
                  <a:pt x="69748" y="28659"/>
                  <a:pt x="70260" y="28516"/>
                </a:cubicBezTo>
                <a:cubicBezTo>
                  <a:pt x="70391" y="28480"/>
                  <a:pt x="70819" y="28480"/>
                  <a:pt x="70879" y="28528"/>
                </a:cubicBezTo>
                <a:cubicBezTo>
                  <a:pt x="71045" y="28659"/>
                  <a:pt x="71164" y="28802"/>
                  <a:pt x="71510" y="28909"/>
                </a:cubicBezTo>
                <a:cubicBezTo>
                  <a:pt x="71665" y="28957"/>
                  <a:pt x="72010" y="28957"/>
                  <a:pt x="72129" y="28897"/>
                </a:cubicBezTo>
                <a:cubicBezTo>
                  <a:pt x="73308" y="28302"/>
                  <a:pt x="73570" y="28254"/>
                  <a:pt x="73165" y="27945"/>
                </a:cubicBezTo>
                <a:cubicBezTo>
                  <a:pt x="72760" y="27659"/>
                  <a:pt x="72974" y="27159"/>
                  <a:pt x="73308" y="27111"/>
                </a:cubicBezTo>
                <a:cubicBezTo>
                  <a:pt x="75117" y="26861"/>
                  <a:pt x="73962" y="27326"/>
                  <a:pt x="75891" y="27909"/>
                </a:cubicBezTo>
                <a:cubicBezTo>
                  <a:pt x="76772" y="28183"/>
                  <a:pt x="76415" y="28266"/>
                  <a:pt x="77439" y="28266"/>
                </a:cubicBezTo>
                <a:cubicBezTo>
                  <a:pt x="77856" y="28278"/>
                  <a:pt x="78118" y="28326"/>
                  <a:pt x="78261" y="28433"/>
                </a:cubicBezTo>
                <a:cubicBezTo>
                  <a:pt x="78606" y="28671"/>
                  <a:pt x="79630" y="30469"/>
                  <a:pt x="80594" y="30255"/>
                </a:cubicBezTo>
                <a:cubicBezTo>
                  <a:pt x="81142" y="30135"/>
                  <a:pt x="82166" y="30314"/>
                  <a:pt x="82083" y="30421"/>
                </a:cubicBezTo>
                <a:cubicBezTo>
                  <a:pt x="81904" y="30659"/>
                  <a:pt x="82213" y="30921"/>
                  <a:pt x="82761" y="31231"/>
                </a:cubicBezTo>
                <a:cubicBezTo>
                  <a:pt x="82952" y="31338"/>
                  <a:pt x="82987" y="31469"/>
                  <a:pt x="83142" y="31588"/>
                </a:cubicBezTo>
                <a:cubicBezTo>
                  <a:pt x="83285" y="31695"/>
                  <a:pt x="83928" y="31838"/>
                  <a:pt x="83892" y="31588"/>
                </a:cubicBezTo>
                <a:cubicBezTo>
                  <a:pt x="83833" y="31243"/>
                  <a:pt x="83964" y="30957"/>
                  <a:pt x="84190" y="30683"/>
                </a:cubicBezTo>
                <a:cubicBezTo>
                  <a:pt x="84261" y="30612"/>
                  <a:pt x="84642" y="30766"/>
                  <a:pt x="84654" y="30826"/>
                </a:cubicBezTo>
                <a:cubicBezTo>
                  <a:pt x="85095" y="31981"/>
                  <a:pt x="83690" y="31552"/>
                  <a:pt x="84214" y="32326"/>
                </a:cubicBezTo>
                <a:cubicBezTo>
                  <a:pt x="84380" y="32576"/>
                  <a:pt x="84285" y="32814"/>
                  <a:pt x="85059" y="33124"/>
                </a:cubicBezTo>
                <a:cubicBezTo>
                  <a:pt x="85666" y="33553"/>
                  <a:pt x="85988" y="33993"/>
                  <a:pt x="86916" y="34457"/>
                </a:cubicBezTo>
                <a:cubicBezTo>
                  <a:pt x="86893" y="34755"/>
                  <a:pt x="87738" y="35041"/>
                  <a:pt x="88083" y="35243"/>
                </a:cubicBezTo>
                <a:cubicBezTo>
                  <a:pt x="88488" y="35267"/>
                  <a:pt x="89131" y="35422"/>
                  <a:pt x="89179" y="35612"/>
                </a:cubicBezTo>
                <a:cubicBezTo>
                  <a:pt x="89250" y="35850"/>
                  <a:pt x="89500" y="36112"/>
                  <a:pt x="90000" y="36422"/>
                </a:cubicBezTo>
                <a:cubicBezTo>
                  <a:pt x="90203" y="36553"/>
                  <a:pt x="89726" y="36529"/>
                  <a:pt x="90786" y="37017"/>
                </a:cubicBezTo>
                <a:cubicBezTo>
                  <a:pt x="92346" y="37755"/>
                  <a:pt x="96037" y="34279"/>
                  <a:pt x="95132" y="31302"/>
                </a:cubicBezTo>
                <a:close/>
                <a:moveTo>
                  <a:pt x="55329" y="3227"/>
                </a:moveTo>
                <a:cubicBezTo>
                  <a:pt x="55424" y="3239"/>
                  <a:pt x="55484" y="3251"/>
                  <a:pt x="55496" y="3275"/>
                </a:cubicBezTo>
                <a:cubicBezTo>
                  <a:pt x="56746" y="3489"/>
                  <a:pt x="54817" y="3870"/>
                  <a:pt x="55020" y="3704"/>
                </a:cubicBezTo>
                <a:cubicBezTo>
                  <a:pt x="56151" y="2692"/>
                  <a:pt x="53924" y="3656"/>
                  <a:pt x="53936" y="3192"/>
                </a:cubicBezTo>
                <a:cubicBezTo>
                  <a:pt x="53936" y="3108"/>
                  <a:pt x="54686" y="2858"/>
                  <a:pt x="55222" y="2906"/>
                </a:cubicBezTo>
                <a:cubicBezTo>
                  <a:pt x="55615" y="2942"/>
                  <a:pt x="55222" y="3144"/>
                  <a:pt x="55329" y="3227"/>
                </a:cubicBezTo>
                <a:close/>
                <a:moveTo>
                  <a:pt x="63592" y="1072"/>
                </a:moveTo>
                <a:cubicBezTo>
                  <a:pt x="63771" y="1049"/>
                  <a:pt x="64140" y="1037"/>
                  <a:pt x="64176" y="1060"/>
                </a:cubicBezTo>
                <a:cubicBezTo>
                  <a:pt x="66152" y="2132"/>
                  <a:pt x="62044" y="1299"/>
                  <a:pt x="63592" y="1072"/>
                </a:cubicBezTo>
                <a:close/>
                <a:moveTo>
                  <a:pt x="50948" y="3644"/>
                </a:moveTo>
                <a:cubicBezTo>
                  <a:pt x="53198" y="3025"/>
                  <a:pt x="53448" y="3513"/>
                  <a:pt x="52234" y="3811"/>
                </a:cubicBezTo>
                <a:cubicBezTo>
                  <a:pt x="50471" y="4263"/>
                  <a:pt x="49852" y="3966"/>
                  <a:pt x="50948" y="3644"/>
                </a:cubicBezTo>
                <a:close/>
                <a:moveTo>
                  <a:pt x="46566" y="6311"/>
                </a:moveTo>
                <a:cubicBezTo>
                  <a:pt x="46126" y="6263"/>
                  <a:pt x="44685" y="6144"/>
                  <a:pt x="45483" y="5859"/>
                </a:cubicBezTo>
                <a:cubicBezTo>
                  <a:pt x="46138" y="5609"/>
                  <a:pt x="46673" y="5513"/>
                  <a:pt x="46959" y="5501"/>
                </a:cubicBezTo>
                <a:cubicBezTo>
                  <a:pt x="47923" y="5442"/>
                  <a:pt x="50019" y="4894"/>
                  <a:pt x="49209" y="5537"/>
                </a:cubicBezTo>
                <a:cubicBezTo>
                  <a:pt x="49031" y="5668"/>
                  <a:pt x="47066" y="6371"/>
                  <a:pt x="46566" y="6311"/>
                </a:cubicBezTo>
                <a:close/>
                <a:moveTo>
                  <a:pt x="42066" y="9502"/>
                </a:moveTo>
                <a:cubicBezTo>
                  <a:pt x="41542" y="9645"/>
                  <a:pt x="41292" y="9561"/>
                  <a:pt x="41720" y="9335"/>
                </a:cubicBezTo>
                <a:cubicBezTo>
                  <a:pt x="42506" y="8919"/>
                  <a:pt x="44268" y="7668"/>
                  <a:pt x="43566" y="8776"/>
                </a:cubicBezTo>
                <a:cubicBezTo>
                  <a:pt x="43459" y="8954"/>
                  <a:pt x="42649" y="9335"/>
                  <a:pt x="42054" y="9502"/>
                </a:cubicBezTo>
                <a:close/>
                <a:moveTo>
                  <a:pt x="28766" y="15586"/>
                </a:moveTo>
                <a:cubicBezTo>
                  <a:pt x="28671" y="15610"/>
                  <a:pt x="28790" y="15467"/>
                  <a:pt x="28743" y="15443"/>
                </a:cubicBezTo>
                <a:cubicBezTo>
                  <a:pt x="28600" y="15348"/>
                  <a:pt x="28314" y="15562"/>
                  <a:pt x="27957" y="15717"/>
                </a:cubicBezTo>
                <a:cubicBezTo>
                  <a:pt x="27719" y="15836"/>
                  <a:pt x="27921" y="15538"/>
                  <a:pt x="28231" y="15455"/>
                </a:cubicBezTo>
                <a:cubicBezTo>
                  <a:pt x="29886" y="15015"/>
                  <a:pt x="29778" y="14253"/>
                  <a:pt x="31100" y="13550"/>
                </a:cubicBezTo>
                <a:cubicBezTo>
                  <a:pt x="31410" y="13395"/>
                  <a:pt x="31457" y="13836"/>
                  <a:pt x="30695" y="14360"/>
                </a:cubicBezTo>
                <a:cubicBezTo>
                  <a:pt x="30350" y="14610"/>
                  <a:pt x="29921" y="14848"/>
                  <a:pt x="29528" y="15098"/>
                </a:cubicBezTo>
                <a:cubicBezTo>
                  <a:pt x="29278" y="15276"/>
                  <a:pt x="29016" y="15527"/>
                  <a:pt x="28766" y="15598"/>
                </a:cubicBezTo>
                <a:close/>
                <a:moveTo>
                  <a:pt x="7252" y="48983"/>
                </a:moveTo>
                <a:cubicBezTo>
                  <a:pt x="7359" y="48923"/>
                  <a:pt x="7264" y="49304"/>
                  <a:pt x="7192" y="49459"/>
                </a:cubicBezTo>
                <a:cubicBezTo>
                  <a:pt x="6823" y="50233"/>
                  <a:pt x="6037" y="50269"/>
                  <a:pt x="6133" y="49793"/>
                </a:cubicBezTo>
                <a:cubicBezTo>
                  <a:pt x="6359" y="49483"/>
                  <a:pt x="6133" y="49638"/>
                  <a:pt x="7252" y="48983"/>
                </a:cubicBezTo>
                <a:close/>
                <a:moveTo>
                  <a:pt x="3085" y="56496"/>
                </a:moveTo>
                <a:cubicBezTo>
                  <a:pt x="3061" y="56472"/>
                  <a:pt x="3120" y="56234"/>
                  <a:pt x="3132" y="56103"/>
                </a:cubicBezTo>
                <a:cubicBezTo>
                  <a:pt x="3466" y="55686"/>
                  <a:pt x="3358" y="55793"/>
                  <a:pt x="3477" y="55770"/>
                </a:cubicBezTo>
                <a:cubicBezTo>
                  <a:pt x="3656" y="55996"/>
                  <a:pt x="3632" y="55865"/>
                  <a:pt x="3597" y="56174"/>
                </a:cubicBezTo>
                <a:cubicBezTo>
                  <a:pt x="3466" y="56389"/>
                  <a:pt x="3370" y="56698"/>
                  <a:pt x="3085" y="56496"/>
                </a:cubicBezTo>
                <a:close/>
                <a:moveTo>
                  <a:pt x="2584" y="62639"/>
                </a:moveTo>
                <a:cubicBezTo>
                  <a:pt x="1489" y="65199"/>
                  <a:pt x="1489" y="65175"/>
                  <a:pt x="1168" y="64354"/>
                </a:cubicBezTo>
                <a:cubicBezTo>
                  <a:pt x="977" y="63878"/>
                  <a:pt x="1453" y="62401"/>
                  <a:pt x="1561" y="62044"/>
                </a:cubicBezTo>
                <a:cubicBezTo>
                  <a:pt x="1906" y="60877"/>
                  <a:pt x="2620" y="61163"/>
                  <a:pt x="2823" y="61270"/>
                </a:cubicBezTo>
                <a:cubicBezTo>
                  <a:pt x="2906" y="61318"/>
                  <a:pt x="2727" y="62318"/>
                  <a:pt x="2584" y="62639"/>
                </a:cubicBezTo>
                <a:close/>
                <a:moveTo>
                  <a:pt x="85321" y="12883"/>
                </a:moveTo>
                <a:cubicBezTo>
                  <a:pt x="85952" y="13121"/>
                  <a:pt x="86547" y="13300"/>
                  <a:pt x="87309" y="13371"/>
                </a:cubicBezTo>
                <a:cubicBezTo>
                  <a:pt x="87536" y="13383"/>
                  <a:pt x="88726" y="13752"/>
                  <a:pt x="88405" y="13788"/>
                </a:cubicBezTo>
                <a:cubicBezTo>
                  <a:pt x="87286" y="13919"/>
                  <a:pt x="87571" y="13633"/>
                  <a:pt x="86274" y="13669"/>
                </a:cubicBezTo>
                <a:cubicBezTo>
                  <a:pt x="85321" y="13705"/>
                  <a:pt x="86023" y="13991"/>
                  <a:pt x="86500" y="14300"/>
                </a:cubicBezTo>
                <a:cubicBezTo>
                  <a:pt x="86607" y="14372"/>
                  <a:pt x="86309" y="14384"/>
                  <a:pt x="85988" y="14229"/>
                </a:cubicBezTo>
                <a:cubicBezTo>
                  <a:pt x="85250" y="13883"/>
                  <a:pt x="85273" y="13883"/>
                  <a:pt x="85642" y="13705"/>
                </a:cubicBezTo>
                <a:cubicBezTo>
                  <a:pt x="86000" y="13526"/>
                  <a:pt x="84642" y="13336"/>
                  <a:pt x="84714" y="12871"/>
                </a:cubicBezTo>
                <a:cubicBezTo>
                  <a:pt x="84726" y="12800"/>
                  <a:pt x="85059" y="12788"/>
                  <a:pt x="85321" y="12883"/>
                </a:cubicBezTo>
                <a:close/>
                <a:moveTo>
                  <a:pt x="93655" y="9621"/>
                </a:moveTo>
                <a:cubicBezTo>
                  <a:pt x="94536" y="10466"/>
                  <a:pt x="92262" y="9573"/>
                  <a:pt x="92179" y="9978"/>
                </a:cubicBezTo>
                <a:cubicBezTo>
                  <a:pt x="92131" y="10216"/>
                  <a:pt x="93084" y="10407"/>
                  <a:pt x="93727" y="10704"/>
                </a:cubicBezTo>
                <a:cubicBezTo>
                  <a:pt x="94739" y="11169"/>
                  <a:pt x="94536" y="11252"/>
                  <a:pt x="94310" y="11574"/>
                </a:cubicBezTo>
                <a:cubicBezTo>
                  <a:pt x="94191" y="11728"/>
                  <a:pt x="92643" y="11288"/>
                  <a:pt x="92620" y="11133"/>
                </a:cubicBezTo>
                <a:cubicBezTo>
                  <a:pt x="92584" y="10907"/>
                  <a:pt x="93072" y="10907"/>
                  <a:pt x="92131" y="10431"/>
                </a:cubicBezTo>
                <a:cubicBezTo>
                  <a:pt x="90238" y="9514"/>
                  <a:pt x="89381" y="9002"/>
                  <a:pt x="89560" y="8895"/>
                </a:cubicBezTo>
                <a:cubicBezTo>
                  <a:pt x="90226" y="8514"/>
                  <a:pt x="89155" y="8085"/>
                  <a:pt x="91048" y="8252"/>
                </a:cubicBezTo>
                <a:cubicBezTo>
                  <a:pt x="94179" y="8585"/>
                  <a:pt x="92774" y="8776"/>
                  <a:pt x="93655" y="9621"/>
                </a:cubicBezTo>
                <a:close/>
                <a:moveTo>
                  <a:pt x="44875" y="9942"/>
                </a:moveTo>
                <a:cubicBezTo>
                  <a:pt x="44566" y="10359"/>
                  <a:pt x="43244" y="10395"/>
                  <a:pt x="43756" y="10038"/>
                </a:cubicBezTo>
                <a:cubicBezTo>
                  <a:pt x="44387" y="9585"/>
                  <a:pt x="45078" y="9681"/>
                  <a:pt x="44875" y="9942"/>
                </a:cubicBezTo>
                <a:close/>
                <a:moveTo>
                  <a:pt x="83690" y="4358"/>
                </a:moveTo>
                <a:cubicBezTo>
                  <a:pt x="83845" y="4406"/>
                  <a:pt x="84118" y="4513"/>
                  <a:pt x="84083" y="4513"/>
                </a:cubicBezTo>
                <a:cubicBezTo>
                  <a:pt x="83737" y="4561"/>
                  <a:pt x="83345" y="4442"/>
                  <a:pt x="82987" y="4347"/>
                </a:cubicBezTo>
                <a:cubicBezTo>
                  <a:pt x="82952" y="4335"/>
                  <a:pt x="83011" y="4311"/>
                  <a:pt x="83035" y="4287"/>
                </a:cubicBezTo>
                <a:cubicBezTo>
                  <a:pt x="83190" y="4216"/>
                  <a:pt x="83333" y="4228"/>
                  <a:pt x="83690" y="4358"/>
                </a:cubicBezTo>
                <a:close/>
                <a:moveTo>
                  <a:pt x="40946" y="10109"/>
                </a:moveTo>
                <a:cubicBezTo>
                  <a:pt x="41316" y="10312"/>
                  <a:pt x="39089" y="11228"/>
                  <a:pt x="39506" y="10895"/>
                </a:cubicBezTo>
                <a:cubicBezTo>
                  <a:pt x="40399" y="10145"/>
                  <a:pt x="40542" y="10204"/>
                  <a:pt x="40946" y="10109"/>
                </a:cubicBezTo>
                <a:close/>
                <a:moveTo>
                  <a:pt x="28052" y="20646"/>
                </a:moveTo>
                <a:cubicBezTo>
                  <a:pt x="28016" y="20241"/>
                  <a:pt x="27123" y="21253"/>
                  <a:pt x="26790" y="20658"/>
                </a:cubicBezTo>
                <a:cubicBezTo>
                  <a:pt x="26468" y="20087"/>
                  <a:pt x="28266" y="19170"/>
                  <a:pt x="27480" y="19158"/>
                </a:cubicBezTo>
                <a:cubicBezTo>
                  <a:pt x="27254" y="19158"/>
                  <a:pt x="26671" y="19670"/>
                  <a:pt x="25802" y="20396"/>
                </a:cubicBezTo>
                <a:cubicBezTo>
                  <a:pt x="25730" y="20468"/>
                  <a:pt x="25564" y="20587"/>
                  <a:pt x="25540" y="20587"/>
                </a:cubicBezTo>
                <a:cubicBezTo>
                  <a:pt x="25444" y="20610"/>
                  <a:pt x="25278" y="20658"/>
                  <a:pt x="25325" y="20587"/>
                </a:cubicBezTo>
                <a:cubicBezTo>
                  <a:pt x="25992" y="19610"/>
                  <a:pt x="25111" y="19682"/>
                  <a:pt x="25861" y="18967"/>
                </a:cubicBezTo>
                <a:cubicBezTo>
                  <a:pt x="25956" y="18884"/>
                  <a:pt x="26564" y="18717"/>
                  <a:pt x="26611" y="18717"/>
                </a:cubicBezTo>
                <a:cubicBezTo>
                  <a:pt x="26909" y="18729"/>
                  <a:pt x="28314" y="17943"/>
                  <a:pt x="28671" y="17503"/>
                </a:cubicBezTo>
                <a:cubicBezTo>
                  <a:pt x="29516" y="16479"/>
                  <a:pt x="28933" y="16884"/>
                  <a:pt x="27790" y="17312"/>
                </a:cubicBezTo>
                <a:cubicBezTo>
                  <a:pt x="27528" y="17408"/>
                  <a:pt x="27611" y="17170"/>
                  <a:pt x="27945" y="16920"/>
                </a:cubicBezTo>
                <a:cubicBezTo>
                  <a:pt x="29826" y="15491"/>
                  <a:pt x="29743" y="15812"/>
                  <a:pt x="29909" y="15979"/>
                </a:cubicBezTo>
                <a:cubicBezTo>
                  <a:pt x="29659" y="16789"/>
                  <a:pt x="33219" y="14824"/>
                  <a:pt x="31338" y="16622"/>
                </a:cubicBezTo>
                <a:cubicBezTo>
                  <a:pt x="31302" y="16658"/>
                  <a:pt x="30957" y="16848"/>
                  <a:pt x="30921" y="16848"/>
                </a:cubicBezTo>
                <a:cubicBezTo>
                  <a:pt x="30767" y="16848"/>
                  <a:pt x="30743" y="16693"/>
                  <a:pt x="30290" y="16967"/>
                </a:cubicBezTo>
                <a:cubicBezTo>
                  <a:pt x="28754" y="17908"/>
                  <a:pt x="28457" y="18455"/>
                  <a:pt x="28576" y="18479"/>
                </a:cubicBezTo>
                <a:cubicBezTo>
                  <a:pt x="28802" y="18515"/>
                  <a:pt x="27909" y="19289"/>
                  <a:pt x="28564" y="19039"/>
                </a:cubicBezTo>
                <a:cubicBezTo>
                  <a:pt x="28945" y="18884"/>
                  <a:pt x="29219" y="18813"/>
                  <a:pt x="29207" y="18979"/>
                </a:cubicBezTo>
                <a:cubicBezTo>
                  <a:pt x="29195" y="19158"/>
                  <a:pt x="29302" y="19265"/>
                  <a:pt x="29124" y="19551"/>
                </a:cubicBezTo>
                <a:cubicBezTo>
                  <a:pt x="28897" y="19908"/>
                  <a:pt x="30124" y="19384"/>
                  <a:pt x="30088" y="19813"/>
                </a:cubicBezTo>
                <a:cubicBezTo>
                  <a:pt x="30076" y="20039"/>
                  <a:pt x="28076" y="21087"/>
                  <a:pt x="28040" y="20634"/>
                </a:cubicBezTo>
                <a:close/>
                <a:moveTo>
                  <a:pt x="82523" y="7573"/>
                </a:moveTo>
                <a:cubicBezTo>
                  <a:pt x="82749" y="7514"/>
                  <a:pt x="82559" y="7347"/>
                  <a:pt x="82642" y="7240"/>
                </a:cubicBezTo>
                <a:cubicBezTo>
                  <a:pt x="82737" y="7097"/>
                  <a:pt x="84011" y="7264"/>
                  <a:pt x="84059" y="7454"/>
                </a:cubicBezTo>
                <a:cubicBezTo>
                  <a:pt x="84142" y="7716"/>
                  <a:pt x="83487" y="7740"/>
                  <a:pt x="84238" y="7954"/>
                </a:cubicBezTo>
                <a:cubicBezTo>
                  <a:pt x="85857" y="8419"/>
                  <a:pt x="85750" y="8728"/>
                  <a:pt x="86881" y="8966"/>
                </a:cubicBezTo>
                <a:cubicBezTo>
                  <a:pt x="88417" y="9311"/>
                  <a:pt x="90072" y="9669"/>
                  <a:pt x="90024" y="9776"/>
                </a:cubicBezTo>
                <a:cubicBezTo>
                  <a:pt x="89869" y="10169"/>
                  <a:pt x="87524" y="9276"/>
                  <a:pt x="88738" y="10228"/>
                </a:cubicBezTo>
                <a:cubicBezTo>
                  <a:pt x="89298" y="10681"/>
                  <a:pt x="88821" y="11240"/>
                  <a:pt x="88262" y="11085"/>
                </a:cubicBezTo>
                <a:cubicBezTo>
                  <a:pt x="85631" y="10395"/>
                  <a:pt x="85357" y="10633"/>
                  <a:pt x="85273" y="10014"/>
                </a:cubicBezTo>
                <a:cubicBezTo>
                  <a:pt x="85214" y="9585"/>
                  <a:pt x="88440" y="10740"/>
                  <a:pt x="87286" y="9942"/>
                </a:cubicBezTo>
                <a:cubicBezTo>
                  <a:pt x="86809" y="9621"/>
                  <a:pt x="86154" y="9895"/>
                  <a:pt x="84976" y="9466"/>
                </a:cubicBezTo>
                <a:cubicBezTo>
                  <a:pt x="83190" y="8847"/>
                  <a:pt x="82583" y="9133"/>
                  <a:pt x="82154" y="8085"/>
                </a:cubicBezTo>
                <a:cubicBezTo>
                  <a:pt x="81868" y="7847"/>
                  <a:pt x="82106" y="7704"/>
                  <a:pt x="82523" y="7573"/>
                </a:cubicBezTo>
                <a:close/>
                <a:moveTo>
                  <a:pt x="30386" y="21408"/>
                </a:moveTo>
                <a:cubicBezTo>
                  <a:pt x="30326" y="21432"/>
                  <a:pt x="30231" y="21444"/>
                  <a:pt x="30243" y="21432"/>
                </a:cubicBezTo>
                <a:cubicBezTo>
                  <a:pt x="31040" y="20682"/>
                  <a:pt x="30826" y="20491"/>
                  <a:pt x="30993" y="20099"/>
                </a:cubicBezTo>
                <a:cubicBezTo>
                  <a:pt x="30993" y="20063"/>
                  <a:pt x="31100" y="19991"/>
                  <a:pt x="31171" y="19932"/>
                </a:cubicBezTo>
                <a:cubicBezTo>
                  <a:pt x="31910" y="19372"/>
                  <a:pt x="31362" y="20229"/>
                  <a:pt x="31993" y="19837"/>
                </a:cubicBezTo>
                <a:cubicBezTo>
                  <a:pt x="32600" y="19479"/>
                  <a:pt x="32445" y="19563"/>
                  <a:pt x="32814" y="19110"/>
                </a:cubicBezTo>
                <a:cubicBezTo>
                  <a:pt x="32922" y="18979"/>
                  <a:pt x="32874" y="18967"/>
                  <a:pt x="32648" y="19086"/>
                </a:cubicBezTo>
                <a:cubicBezTo>
                  <a:pt x="32791" y="18860"/>
                  <a:pt x="35089" y="18277"/>
                  <a:pt x="35089" y="18670"/>
                </a:cubicBezTo>
                <a:cubicBezTo>
                  <a:pt x="35089" y="18825"/>
                  <a:pt x="34446" y="19075"/>
                  <a:pt x="34231" y="19277"/>
                </a:cubicBezTo>
                <a:cubicBezTo>
                  <a:pt x="33636" y="19848"/>
                  <a:pt x="33565" y="19551"/>
                  <a:pt x="32457" y="20194"/>
                </a:cubicBezTo>
                <a:cubicBezTo>
                  <a:pt x="32267" y="20301"/>
                  <a:pt x="32052" y="20539"/>
                  <a:pt x="31874" y="20706"/>
                </a:cubicBezTo>
                <a:cubicBezTo>
                  <a:pt x="31410" y="21158"/>
                  <a:pt x="30898" y="21253"/>
                  <a:pt x="30386" y="21408"/>
                </a:cubicBezTo>
                <a:close/>
                <a:moveTo>
                  <a:pt x="13098" y="37565"/>
                </a:moveTo>
                <a:cubicBezTo>
                  <a:pt x="12776" y="37565"/>
                  <a:pt x="13086" y="35886"/>
                  <a:pt x="14515" y="35779"/>
                </a:cubicBezTo>
                <a:cubicBezTo>
                  <a:pt x="15050" y="35743"/>
                  <a:pt x="15515" y="34910"/>
                  <a:pt x="16372" y="34243"/>
                </a:cubicBezTo>
                <a:cubicBezTo>
                  <a:pt x="17086" y="33684"/>
                  <a:pt x="17384" y="33743"/>
                  <a:pt x="17824" y="33576"/>
                </a:cubicBezTo>
                <a:cubicBezTo>
                  <a:pt x="18241" y="33422"/>
                  <a:pt x="18241" y="33755"/>
                  <a:pt x="18217" y="34088"/>
                </a:cubicBezTo>
                <a:cubicBezTo>
                  <a:pt x="18217" y="34207"/>
                  <a:pt x="17527" y="34934"/>
                  <a:pt x="17229" y="35148"/>
                </a:cubicBezTo>
                <a:cubicBezTo>
                  <a:pt x="15824" y="36160"/>
                  <a:pt x="16062" y="35767"/>
                  <a:pt x="15408" y="36660"/>
                </a:cubicBezTo>
                <a:cubicBezTo>
                  <a:pt x="14967" y="37279"/>
                  <a:pt x="15396" y="37089"/>
                  <a:pt x="15503" y="37101"/>
                </a:cubicBezTo>
                <a:cubicBezTo>
                  <a:pt x="15538" y="37101"/>
                  <a:pt x="15217" y="37541"/>
                  <a:pt x="15169" y="37541"/>
                </a:cubicBezTo>
                <a:cubicBezTo>
                  <a:pt x="14943" y="37577"/>
                  <a:pt x="14741" y="37577"/>
                  <a:pt x="14491" y="37636"/>
                </a:cubicBezTo>
                <a:cubicBezTo>
                  <a:pt x="14265" y="37684"/>
                  <a:pt x="13943" y="37886"/>
                  <a:pt x="13764" y="37886"/>
                </a:cubicBezTo>
                <a:cubicBezTo>
                  <a:pt x="13503" y="37886"/>
                  <a:pt x="13610" y="37577"/>
                  <a:pt x="13098" y="37565"/>
                </a:cubicBezTo>
                <a:close/>
                <a:moveTo>
                  <a:pt x="83595" y="10562"/>
                </a:moveTo>
                <a:cubicBezTo>
                  <a:pt x="83499" y="10466"/>
                  <a:pt x="84154" y="10383"/>
                  <a:pt x="84595" y="10538"/>
                </a:cubicBezTo>
                <a:cubicBezTo>
                  <a:pt x="85702" y="10919"/>
                  <a:pt x="83964" y="10919"/>
                  <a:pt x="83595" y="10562"/>
                </a:cubicBezTo>
                <a:close/>
                <a:moveTo>
                  <a:pt x="32755" y="22170"/>
                </a:moveTo>
                <a:cubicBezTo>
                  <a:pt x="31648" y="22730"/>
                  <a:pt x="31624" y="22170"/>
                  <a:pt x="32100" y="21956"/>
                </a:cubicBezTo>
                <a:cubicBezTo>
                  <a:pt x="33184" y="21456"/>
                  <a:pt x="33172" y="21777"/>
                  <a:pt x="32755" y="22170"/>
                </a:cubicBezTo>
                <a:close/>
                <a:moveTo>
                  <a:pt x="13193" y="40672"/>
                </a:moveTo>
                <a:cubicBezTo>
                  <a:pt x="12752" y="41125"/>
                  <a:pt x="12312" y="41589"/>
                  <a:pt x="12074" y="41601"/>
                </a:cubicBezTo>
                <a:cubicBezTo>
                  <a:pt x="11824" y="41601"/>
                  <a:pt x="11764" y="41542"/>
                  <a:pt x="12181" y="40839"/>
                </a:cubicBezTo>
                <a:cubicBezTo>
                  <a:pt x="12574" y="40172"/>
                  <a:pt x="12895" y="39220"/>
                  <a:pt x="12836" y="39220"/>
                </a:cubicBezTo>
                <a:cubicBezTo>
                  <a:pt x="12883" y="39160"/>
                  <a:pt x="12991" y="39029"/>
                  <a:pt x="12871" y="39172"/>
                </a:cubicBezTo>
                <a:cubicBezTo>
                  <a:pt x="12836" y="39256"/>
                  <a:pt x="13026" y="39125"/>
                  <a:pt x="13014" y="39220"/>
                </a:cubicBezTo>
                <a:cubicBezTo>
                  <a:pt x="12812" y="40399"/>
                  <a:pt x="14205" y="38898"/>
                  <a:pt x="13300" y="40446"/>
                </a:cubicBezTo>
                <a:cubicBezTo>
                  <a:pt x="13217" y="40613"/>
                  <a:pt x="13229" y="40637"/>
                  <a:pt x="13181" y="40672"/>
                </a:cubicBezTo>
                <a:close/>
                <a:moveTo>
                  <a:pt x="13193" y="41720"/>
                </a:moveTo>
                <a:cubicBezTo>
                  <a:pt x="13002" y="41780"/>
                  <a:pt x="13300" y="41184"/>
                  <a:pt x="13383" y="41125"/>
                </a:cubicBezTo>
                <a:cubicBezTo>
                  <a:pt x="13955" y="40708"/>
                  <a:pt x="13348" y="41661"/>
                  <a:pt x="13193" y="41720"/>
                </a:cubicBezTo>
                <a:close/>
                <a:moveTo>
                  <a:pt x="20884" y="31671"/>
                </a:moveTo>
                <a:cubicBezTo>
                  <a:pt x="20718" y="31767"/>
                  <a:pt x="21182" y="30516"/>
                  <a:pt x="21265" y="30695"/>
                </a:cubicBezTo>
                <a:cubicBezTo>
                  <a:pt x="21349" y="30862"/>
                  <a:pt x="22039" y="30243"/>
                  <a:pt x="22218" y="30266"/>
                </a:cubicBezTo>
                <a:cubicBezTo>
                  <a:pt x="22325" y="30266"/>
                  <a:pt x="23694" y="30278"/>
                  <a:pt x="22801" y="31183"/>
                </a:cubicBezTo>
                <a:cubicBezTo>
                  <a:pt x="21754" y="31862"/>
                  <a:pt x="21992" y="31052"/>
                  <a:pt x="20884" y="31671"/>
                </a:cubicBezTo>
                <a:close/>
                <a:moveTo>
                  <a:pt x="85083" y="11383"/>
                </a:moveTo>
                <a:cubicBezTo>
                  <a:pt x="85238" y="11490"/>
                  <a:pt x="85738" y="11669"/>
                  <a:pt x="85131" y="11609"/>
                </a:cubicBezTo>
                <a:cubicBezTo>
                  <a:pt x="85035" y="11586"/>
                  <a:pt x="84869" y="11538"/>
                  <a:pt x="84857" y="11526"/>
                </a:cubicBezTo>
                <a:cubicBezTo>
                  <a:pt x="84845" y="11443"/>
                  <a:pt x="84845" y="11228"/>
                  <a:pt x="85083" y="11383"/>
                </a:cubicBezTo>
                <a:close/>
                <a:moveTo>
                  <a:pt x="89822" y="12300"/>
                </a:moveTo>
                <a:cubicBezTo>
                  <a:pt x="89488" y="11824"/>
                  <a:pt x="91179" y="11931"/>
                  <a:pt x="91334" y="11562"/>
                </a:cubicBezTo>
                <a:cubicBezTo>
                  <a:pt x="91405" y="11407"/>
                  <a:pt x="91869" y="11728"/>
                  <a:pt x="92322" y="11776"/>
                </a:cubicBezTo>
                <a:cubicBezTo>
                  <a:pt x="93727" y="11919"/>
                  <a:pt x="95465" y="12990"/>
                  <a:pt x="94667" y="13062"/>
                </a:cubicBezTo>
                <a:cubicBezTo>
                  <a:pt x="94620" y="13062"/>
                  <a:pt x="94596" y="13110"/>
                  <a:pt x="94596" y="13110"/>
                </a:cubicBezTo>
                <a:cubicBezTo>
                  <a:pt x="94275" y="12871"/>
                  <a:pt x="93489" y="12717"/>
                  <a:pt x="93929" y="13038"/>
                </a:cubicBezTo>
                <a:cubicBezTo>
                  <a:pt x="93489" y="13491"/>
                  <a:pt x="93655" y="13574"/>
                  <a:pt x="92751" y="13241"/>
                </a:cubicBezTo>
                <a:cubicBezTo>
                  <a:pt x="90512" y="12419"/>
                  <a:pt x="91822" y="13050"/>
                  <a:pt x="91357" y="13455"/>
                </a:cubicBezTo>
                <a:cubicBezTo>
                  <a:pt x="91191" y="13610"/>
                  <a:pt x="91000" y="13741"/>
                  <a:pt x="91286" y="14026"/>
                </a:cubicBezTo>
                <a:cubicBezTo>
                  <a:pt x="91298" y="14038"/>
                  <a:pt x="90857" y="13979"/>
                  <a:pt x="90822" y="13955"/>
                </a:cubicBezTo>
                <a:cubicBezTo>
                  <a:pt x="90274" y="13669"/>
                  <a:pt x="89452" y="13502"/>
                  <a:pt x="88857" y="13264"/>
                </a:cubicBezTo>
                <a:cubicBezTo>
                  <a:pt x="86845" y="12443"/>
                  <a:pt x="90262" y="12943"/>
                  <a:pt x="89822" y="12300"/>
                </a:cubicBezTo>
                <a:close/>
                <a:moveTo>
                  <a:pt x="10836" y="48876"/>
                </a:moveTo>
                <a:cubicBezTo>
                  <a:pt x="11026" y="48054"/>
                  <a:pt x="10669" y="48662"/>
                  <a:pt x="10407" y="48566"/>
                </a:cubicBezTo>
                <a:cubicBezTo>
                  <a:pt x="10300" y="48519"/>
                  <a:pt x="10407" y="48150"/>
                  <a:pt x="10633" y="47780"/>
                </a:cubicBezTo>
                <a:cubicBezTo>
                  <a:pt x="10871" y="47376"/>
                  <a:pt x="10895" y="47519"/>
                  <a:pt x="11002" y="47459"/>
                </a:cubicBezTo>
                <a:cubicBezTo>
                  <a:pt x="11288" y="47554"/>
                  <a:pt x="10728" y="48435"/>
                  <a:pt x="11050" y="48281"/>
                </a:cubicBezTo>
                <a:cubicBezTo>
                  <a:pt x="11145" y="48233"/>
                  <a:pt x="11669" y="48150"/>
                  <a:pt x="11538" y="48400"/>
                </a:cubicBezTo>
                <a:cubicBezTo>
                  <a:pt x="11097" y="49185"/>
                  <a:pt x="10669" y="49685"/>
                  <a:pt x="10836" y="48876"/>
                </a:cubicBezTo>
                <a:close/>
                <a:moveTo>
                  <a:pt x="37946" y="21658"/>
                </a:moveTo>
                <a:cubicBezTo>
                  <a:pt x="37482" y="21706"/>
                  <a:pt x="36136" y="22337"/>
                  <a:pt x="35470" y="22789"/>
                </a:cubicBezTo>
                <a:cubicBezTo>
                  <a:pt x="34529" y="23420"/>
                  <a:pt x="33922" y="23301"/>
                  <a:pt x="33969" y="23099"/>
                </a:cubicBezTo>
                <a:cubicBezTo>
                  <a:pt x="34017" y="22908"/>
                  <a:pt x="34529" y="22385"/>
                  <a:pt x="34981" y="22277"/>
                </a:cubicBezTo>
                <a:cubicBezTo>
                  <a:pt x="35612" y="22134"/>
                  <a:pt x="36315" y="21896"/>
                  <a:pt x="37279" y="21420"/>
                </a:cubicBezTo>
                <a:cubicBezTo>
                  <a:pt x="37517" y="21301"/>
                  <a:pt x="37815" y="21206"/>
                  <a:pt x="37946" y="21206"/>
                </a:cubicBezTo>
                <a:cubicBezTo>
                  <a:pt x="39613" y="21182"/>
                  <a:pt x="39220" y="21301"/>
                  <a:pt x="39077" y="21492"/>
                </a:cubicBezTo>
                <a:cubicBezTo>
                  <a:pt x="38589" y="21753"/>
                  <a:pt x="39101" y="21551"/>
                  <a:pt x="37946" y="21658"/>
                </a:cubicBezTo>
                <a:close/>
                <a:moveTo>
                  <a:pt x="92679" y="16467"/>
                </a:moveTo>
                <a:cubicBezTo>
                  <a:pt x="92739" y="16372"/>
                  <a:pt x="92298" y="16110"/>
                  <a:pt x="92596" y="16086"/>
                </a:cubicBezTo>
                <a:cubicBezTo>
                  <a:pt x="92691" y="15967"/>
                  <a:pt x="92834" y="15586"/>
                  <a:pt x="93513" y="15860"/>
                </a:cubicBezTo>
                <a:cubicBezTo>
                  <a:pt x="93989" y="16038"/>
                  <a:pt x="94513" y="16443"/>
                  <a:pt x="94322" y="16479"/>
                </a:cubicBezTo>
                <a:cubicBezTo>
                  <a:pt x="94024" y="16539"/>
                  <a:pt x="93513" y="16527"/>
                  <a:pt x="93417" y="16658"/>
                </a:cubicBezTo>
                <a:cubicBezTo>
                  <a:pt x="93286" y="16824"/>
                  <a:pt x="93798" y="17181"/>
                  <a:pt x="93691" y="17324"/>
                </a:cubicBezTo>
                <a:cubicBezTo>
                  <a:pt x="93548" y="17265"/>
                  <a:pt x="93298" y="17181"/>
                  <a:pt x="93286" y="17158"/>
                </a:cubicBezTo>
                <a:cubicBezTo>
                  <a:pt x="93167" y="16943"/>
                  <a:pt x="92584" y="16634"/>
                  <a:pt x="92679" y="16467"/>
                </a:cubicBezTo>
                <a:close/>
                <a:moveTo>
                  <a:pt x="6514" y="66128"/>
                </a:moveTo>
                <a:cubicBezTo>
                  <a:pt x="6275" y="66283"/>
                  <a:pt x="6478" y="65497"/>
                  <a:pt x="6549" y="65164"/>
                </a:cubicBezTo>
                <a:cubicBezTo>
                  <a:pt x="6775" y="63985"/>
                  <a:pt x="6371" y="64902"/>
                  <a:pt x="6371" y="63854"/>
                </a:cubicBezTo>
                <a:cubicBezTo>
                  <a:pt x="6442" y="63723"/>
                  <a:pt x="6537" y="63509"/>
                  <a:pt x="6585" y="63461"/>
                </a:cubicBezTo>
                <a:cubicBezTo>
                  <a:pt x="6775" y="63282"/>
                  <a:pt x="7133" y="63282"/>
                  <a:pt x="6930" y="63854"/>
                </a:cubicBezTo>
                <a:cubicBezTo>
                  <a:pt x="6597" y="64806"/>
                  <a:pt x="6716" y="65080"/>
                  <a:pt x="6716" y="65521"/>
                </a:cubicBezTo>
                <a:cubicBezTo>
                  <a:pt x="6728" y="65830"/>
                  <a:pt x="6609" y="66057"/>
                  <a:pt x="6514" y="66116"/>
                </a:cubicBezTo>
                <a:close/>
                <a:moveTo>
                  <a:pt x="8347" y="62592"/>
                </a:moveTo>
                <a:cubicBezTo>
                  <a:pt x="8466" y="62628"/>
                  <a:pt x="8026" y="63830"/>
                  <a:pt x="7835" y="63735"/>
                </a:cubicBezTo>
                <a:cubicBezTo>
                  <a:pt x="7740" y="63687"/>
                  <a:pt x="8049" y="62508"/>
                  <a:pt x="8347" y="62592"/>
                </a:cubicBezTo>
                <a:close/>
                <a:moveTo>
                  <a:pt x="86440" y="16562"/>
                </a:moveTo>
                <a:cubicBezTo>
                  <a:pt x="86452" y="16586"/>
                  <a:pt x="86143" y="16574"/>
                  <a:pt x="86071" y="16527"/>
                </a:cubicBezTo>
                <a:cubicBezTo>
                  <a:pt x="85916" y="16431"/>
                  <a:pt x="85797" y="16348"/>
                  <a:pt x="85976" y="16324"/>
                </a:cubicBezTo>
                <a:cubicBezTo>
                  <a:pt x="86190" y="16289"/>
                  <a:pt x="86309" y="16419"/>
                  <a:pt x="86440" y="16562"/>
                </a:cubicBezTo>
                <a:close/>
                <a:moveTo>
                  <a:pt x="7561" y="65807"/>
                </a:moveTo>
                <a:cubicBezTo>
                  <a:pt x="7537" y="65687"/>
                  <a:pt x="7466" y="65461"/>
                  <a:pt x="7549" y="65259"/>
                </a:cubicBezTo>
                <a:cubicBezTo>
                  <a:pt x="7704" y="64925"/>
                  <a:pt x="8097" y="65068"/>
                  <a:pt x="7561" y="65807"/>
                </a:cubicBezTo>
                <a:close/>
                <a:moveTo>
                  <a:pt x="96060" y="19908"/>
                </a:moveTo>
                <a:cubicBezTo>
                  <a:pt x="95775" y="19598"/>
                  <a:pt x="95441" y="19265"/>
                  <a:pt x="95275" y="18991"/>
                </a:cubicBezTo>
                <a:cubicBezTo>
                  <a:pt x="95227" y="18896"/>
                  <a:pt x="95739" y="18860"/>
                  <a:pt x="96299" y="19063"/>
                </a:cubicBezTo>
                <a:cubicBezTo>
                  <a:pt x="96668" y="19194"/>
                  <a:pt x="96596" y="19265"/>
                  <a:pt x="96632" y="19491"/>
                </a:cubicBezTo>
                <a:cubicBezTo>
                  <a:pt x="96394" y="19908"/>
                  <a:pt x="96334" y="20229"/>
                  <a:pt x="96060" y="19908"/>
                </a:cubicBezTo>
                <a:close/>
                <a:moveTo>
                  <a:pt x="95787" y="22158"/>
                </a:moveTo>
                <a:cubicBezTo>
                  <a:pt x="95596" y="22004"/>
                  <a:pt x="96406" y="22254"/>
                  <a:pt x="96811" y="22551"/>
                </a:cubicBezTo>
                <a:cubicBezTo>
                  <a:pt x="96989" y="22682"/>
                  <a:pt x="96168" y="22444"/>
                  <a:pt x="95787" y="2215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59" name="Shape 159"/>
        <p:cNvGrpSpPr/>
        <p:nvPr/>
      </p:nvGrpSpPr>
      <p:grpSpPr>
        <a:xfrm>
          <a:off x="0" y="0"/>
          <a:ext cx="0" cy="0"/>
          <a:chOff x="0" y="0"/>
          <a:chExt cx="0" cy="0"/>
        </a:xfrm>
      </p:grpSpPr>
      <p:pic>
        <p:nvPicPr>
          <p:cNvPr id="160" name="Google Shape;160;p29"/>
          <p:cNvPicPr preferRelativeResize="0"/>
          <p:nvPr/>
        </p:nvPicPr>
        <p:blipFill>
          <a:blip r:embed="rId2">
            <a:alphaModFix amt="30000"/>
          </a:blip>
          <a:stretch>
            <a:fillRect/>
          </a:stretch>
        </p:blipFill>
        <p:spPr>
          <a:xfrm>
            <a:off x="0" y="0"/>
            <a:ext cx="9144003" cy="5143522"/>
          </a:xfrm>
          <a:prstGeom prst="rect">
            <a:avLst/>
          </a:prstGeom>
          <a:noFill/>
          <a:ln>
            <a:noFill/>
          </a:ln>
        </p:spPr>
      </p:pic>
      <p:sp>
        <p:nvSpPr>
          <p:cNvPr id="161" name="Google Shape;161;p29"/>
          <p:cNvSpPr txBox="1"/>
          <p:nvPr>
            <p:ph type="title"/>
          </p:nvPr>
        </p:nvSpPr>
        <p:spPr>
          <a:xfrm>
            <a:off x="713225" y="1223550"/>
            <a:ext cx="42408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62" name="Google Shape;162;p29"/>
          <p:cNvSpPr txBox="1"/>
          <p:nvPr>
            <p:ph idx="1" type="subTitle"/>
          </p:nvPr>
        </p:nvSpPr>
        <p:spPr>
          <a:xfrm>
            <a:off x="713225" y="1994075"/>
            <a:ext cx="4240800" cy="216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63" name="Google Shape;163;p29"/>
          <p:cNvSpPr/>
          <p:nvPr/>
        </p:nvSpPr>
        <p:spPr>
          <a:xfrm>
            <a:off x="8001875" y="-908400"/>
            <a:ext cx="3053400" cy="1671150"/>
          </a:xfrm>
          <a:custGeom>
            <a:rect b="b" l="l" r="r" t="t"/>
            <a:pathLst>
              <a:path extrusionOk="0" h="66846" w="122136">
                <a:moveTo>
                  <a:pt x="102252" y="2301"/>
                </a:moveTo>
                <a:cubicBezTo>
                  <a:pt x="102251" y="2302"/>
                  <a:pt x="102240" y="2313"/>
                  <a:pt x="102240" y="2313"/>
                </a:cubicBezTo>
                <a:cubicBezTo>
                  <a:pt x="102240" y="2325"/>
                  <a:pt x="102240" y="2325"/>
                  <a:pt x="102228" y="2325"/>
                </a:cubicBezTo>
                <a:lnTo>
                  <a:pt x="102216" y="2325"/>
                </a:lnTo>
                <a:cubicBezTo>
                  <a:pt x="102228" y="2313"/>
                  <a:pt x="102240" y="2313"/>
                  <a:pt x="102252" y="2301"/>
                </a:cubicBezTo>
                <a:close/>
                <a:moveTo>
                  <a:pt x="101883" y="6397"/>
                </a:moveTo>
                <a:lnTo>
                  <a:pt x="101883" y="6397"/>
                </a:lnTo>
                <a:cubicBezTo>
                  <a:pt x="101883" y="6397"/>
                  <a:pt x="101895" y="6409"/>
                  <a:pt x="101895" y="6409"/>
                </a:cubicBezTo>
                <a:cubicBezTo>
                  <a:pt x="101895" y="6409"/>
                  <a:pt x="101895" y="6421"/>
                  <a:pt x="101895" y="6421"/>
                </a:cubicBezTo>
                <a:cubicBezTo>
                  <a:pt x="101883" y="6409"/>
                  <a:pt x="101883" y="6397"/>
                  <a:pt x="101883" y="6397"/>
                </a:cubicBezTo>
                <a:close/>
                <a:moveTo>
                  <a:pt x="104050" y="6600"/>
                </a:moveTo>
                <a:cubicBezTo>
                  <a:pt x="104050" y="6612"/>
                  <a:pt x="104050" y="6623"/>
                  <a:pt x="104038" y="6635"/>
                </a:cubicBezTo>
                <a:cubicBezTo>
                  <a:pt x="104038" y="6623"/>
                  <a:pt x="104026" y="6623"/>
                  <a:pt x="104014" y="6612"/>
                </a:cubicBezTo>
                <a:cubicBezTo>
                  <a:pt x="104026" y="6612"/>
                  <a:pt x="104038" y="6600"/>
                  <a:pt x="104050" y="6600"/>
                </a:cubicBezTo>
                <a:close/>
                <a:moveTo>
                  <a:pt x="99097" y="6862"/>
                </a:moveTo>
                <a:cubicBezTo>
                  <a:pt x="99097" y="6885"/>
                  <a:pt x="99109" y="6909"/>
                  <a:pt x="99109" y="6933"/>
                </a:cubicBezTo>
                <a:cubicBezTo>
                  <a:pt x="99073" y="6945"/>
                  <a:pt x="99025" y="6957"/>
                  <a:pt x="98990" y="6969"/>
                </a:cubicBezTo>
                <a:cubicBezTo>
                  <a:pt x="99025" y="6933"/>
                  <a:pt x="99061" y="6897"/>
                  <a:pt x="99097" y="6862"/>
                </a:cubicBezTo>
                <a:close/>
                <a:moveTo>
                  <a:pt x="102966" y="7766"/>
                </a:moveTo>
                <a:cubicBezTo>
                  <a:pt x="102966" y="7778"/>
                  <a:pt x="102966" y="7778"/>
                  <a:pt x="102966" y="7778"/>
                </a:cubicBezTo>
                <a:cubicBezTo>
                  <a:pt x="102966" y="7778"/>
                  <a:pt x="102954" y="7790"/>
                  <a:pt x="102954" y="7790"/>
                </a:cubicBezTo>
                <a:lnTo>
                  <a:pt x="102966" y="7766"/>
                </a:lnTo>
                <a:close/>
                <a:moveTo>
                  <a:pt x="97608" y="7862"/>
                </a:moveTo>
                <a:cubicBezTo>
                  <a:pt x="97608" y="7874"/>
                  <a:pt x="97596" y="7874"/>
                  <a:pt x="97596" y="7885"/>
                </a:cubicBezTo>
                <a:cubicBezTo>
                  <a:pt x="97596" y="7885"/>
                  <a:pt x="97596" y="7874"/>
                  <a:pt x="97585" y="7874"/>
                </a:cubicBezTo>
                <a:cubicBezTo>
                  <a:pt x="97596" y="7874"/>
                  <a:pt x="97608" y="7862"/>
                  <a:pt x="97608" y="7862"/>
                </a:cubicBezTo>
                <a:close/>
                <a:moveTo>
                  <a:pt x="113944" y="8374"/>
                </a:moveTo>
                <a:cubicBezTo>
                  <a:pt x="113956" y="8409"/>
                  <a:pt x="113956" y="8445"/>
                  <a:pt x="113956" y="8469"/>
                </a:cubicBezTo>
                <a:cubicBezTo>
                  <a:pt x="113991" y="8481"/>
                  <a:pt x="114027" y="8481"/>
                  <a:pt x="114051" y="8493"/>
                </a:cubicBezTo>
                <a:cubicBezTo>
                  <a:pt x="113956" y="8517"/>
                  <a:pt x="113860" y="8540"/>
                  <a:pt x="113765" y="8552"/>
                </a:cubicBezTo>
                <a:cubicBezTo>
                  <a:pt x="113825" y="8528"/>
                  <a:pt x="113884" y="8481"/>
                  <a:pt x="113920" y="8409"/>
                </a:cubicBezTo>
                <a:lnTo>
                  <a:pt x="113944" y="8374"/>
                </a:lnTo>
                <a:close/>
                <a:moveTo>
                  <a:pt x="108872" y="8612"/>
                </a:moveTo>
                <a:lnTo>
                  <a:pt x="108872" y="8624"/>
                </a:lnTo>
                <a:cubicBezTo>
                  <a:pt x="108860" y="8612"/>
                  <a:pt x="108860" y="8612"/>
                  <a:pt x="108848" y="8612"/>
                </a:cubicBezTo>
                <a:close/>
                <a:moveTo>
                  <a:pt x="113670" y="8588"/>
                </a:moveTo>
                <a:lnTo>
                  <a:pt x="113670" y="8588"/>
                </a:lnTo>
                <a:cubicBezTo>
                  <a:pt x="113610" y="8636"/>
                  <a:pt x="113563" y="8683"/>
                  <a:pt x="113539" y="8731"/>
                </a:cubicBezTo>
                <a:cubicBezTo>
                  <a:pt x="113515" y="8695"/>
                  <a:pt x="113503" y="8647"/>
                  <a:pt x="113503" y="8600"/>
                </a:cubicBezTo>
                <a:cubicBezTo>
                  <a:pt x="113563" y="8600"/>
                  <a:pt x="113622" y="8600"/>
                  <a:pt x="113670" y="8588"/>
                </a:cubicBezTo>
                <a:close/>
                <a:moveTo>
                  <a:pt x="108931" y="9648"/>
                </a:moveTo>
                <a:cubicBezTo>
                  <a:pt x="108919" y="9660"/>
                  <a:pt x="108907" y="9683"/>
                  <a:pt x="108896" y="9707"/>
                </a:cubicBezTo>
                <a:cubicBezTo>
                  <a:pt x="108884" y="9695"/>
                  <a:pt x="108860" y="9683"/>
                  <a:pt x="108848" y="9671"/>
                </a:cubicBezTo>
                <a:cubicBezTo>
                  <a:pt x="108872" y="9660"/>
                  <a:pt x="108907" y="9648"/>
                  <a:pt x="108931" y="9648"/>
                </a:cubicBezTo>
                <a:close/>
                <a:moveTo>
                  <a:pt x="92300" y="10238"/>
                </a:moveTo>
                <a:cubicBezTo>
                  <a:pt x="92312" y="10238"/>
                  <a:pt x="92323" y="10239"/>
                  <a:pt x="92334" y="10243"/>
                </a:cubicBezTo>
                <a:cubicBezTo>
                  <a:pt x="92334" y="10267"/>
                  <a:pt x="92334" y="10291"/>
                  <a:pt x="92334" y="10314"/>
                </a:cubicBezTo>
                <a:cubicBezTo>
                  <a:pt x="92286" y="10291"/>
                  <a:pt x="92239" y="10279"/>
                  <a:pt x="92203" y="10255"/>
                </a:cubicBezTo>
                <a:cubicBezTo>
                  <a:pt x="92237" y="10246"/>
                  <a:pt x="92270" y="10238"/>
                  <a:pt x="92300" y="10238"/>
                </a:cubicBezTo>
                <a:close/>
                <a:moveTo>
                  <a:pt x="97418" y="11041"/>
                </a:moveTo>
                <a:cubicBezTo>
                  <a:pt x="97418" y="11053"/>
                  <a:pt x="97418" y="11064"/>
                  <a:pt x="97418" y="11076"/>
                </a:cubicBezTo>
                <a:cubicBezTo>
                  <a:pt x="97406" y="11088"/>
                  <a:pt x="97382" y="11088"/>
                  <a:pt x="97358" y="11088"/>
                </a:cubicBezTo>
                <a:cubicBezTo>
                  <a:pt x="97382" y="11076"/>
                  <a:pt x="97394" y="11064"/>
                  <a:pt x="97418" y="11041"/>
                </a:cubicBezTo>
                <a:close/>
                <a:moveTo>
                  <a:pt x="107133" y="11707"/>
                </a:moveTo>
                <a:cubicBezTo>
                  <a:pt x="107133" y="11719"/>
                  <a:pt x="107133" y="11719"/>
                  <a:pt x="107133" y="11719"/>
                </a:cubicBezTo>
                <a:lnTo>
                  <a:pt x="107121" y="11719"/>
                </a:lnTo>
                <a:cubicBezTo>
                  <a:pt x="107121" y="11719"/>
                  <a:pt x="107133" y="11707"/>
                  <a:pt x="107133" y="11707"/>
                </a:cubicBezTo>
                <a:close/>
                <a:moveTo>
                  <a:pt x="97513" y="12315"/>
                </a:moveTo>
                <a:cubicBezTo>
                  <a:pt x="97513" y="12327"/>
                  <a:pt x="97525" y="12327"/>
                  <a:pt x="97537" y="12327"/>
                </a:cubicBezTo>
                <a:cubicBezTo>
                  <a:pt x="97525" y="12327"/>
                  <a:pt x="97513" y="12327"/>
                  <a:pt x="97501" y="12338"/>
                </a:cubicBezTo>
                <a:lnTo>
                  <a:pt x="97513" y="12315"/>
                </a:lnTo>
                <a:close/>
                <a:moveTo>
                  <a:pt x="115754" y="12673"/>
                </a:moveTo>
                <a:cubicBezTo>
                  <a:pt x="115754" y="12684"/>
                  <a:pt x="115753" y="12696"/>
                  <a:pt x="115742" y="12696"/>
                </a:cubicBezTo>
                <a:cubicBezTo>
                  <a:pt x="115742" y="12696"/>
                  <a:pt x="115742" y="12696"/>
                  <a:pt x="115742" y="12684"/>
                </a:cubicBezTo>
                <a:cubicBezTo>
                  <a:pt x="115753" y="12684"/>
                  <a:pt x="115754" y="12684"/>
                  <a:pt x="115754" y="12673"/>
                </a:cubicBezTo>
                <a:close/>
                <a:moveTo>
                  <a:pt x="115742" y="12684"/>
                </a:moveTo>
                <a:lnTo>
                  <a:pt x="115718" y="12719"/>
                </a:lnTo>
                <a:cubicBezTo>
                  <a:pt x="115718" y="12708"/>
                  <a:pt x="115730" y="12696"/>
                  <a:pt x="115742" y="12684"/>
                </a:cubicBezTo>
                <a:close/>
                <a:moveTo>
                  <a:pt x="99382" y="12755"/>
                </a:moveTo>
                <a:cubicBezTo>
                  <a:pt x="99382" y="12755"/>
                  <a:pt x="99382" y="12767"/>
                  <a:pt x="99394" y="12767"/>
                </a:cubicBezTo>
                <a:cubicBezTo>
                  <a:pt x="99394" y="12767"/>
                  <a:pt x="99382" y="12779"/>
                  <a:pt x="99382" y="12779"/>
                </a:cubicBezTo>
                <a:lnTo>
                  <a:pt x="99382" y="12755"/>
                </a:lnTo>
                <a:close/>
                <a:moveTo>
                  <a:pt x="95406" y="13434"/>
                </a:moveTo>
                <a:cubicBezTo>
                  <a:pt x="95418" y="13434"/>
                  <a:pt x="95418" y="13434"/>
                  <a:pt x="95430" y="13446"/>
                </a:cubicBezTo>
                <a:lnTo>
                  <a:pt x="95406" y="13458"/>
                </a:lnTo>
                <a:cubicBezTo>
                  <a:pt x="95406" y="13446"/>
                  <a:pt x="95406" y="13446"/>
                  <a:pt x="95406" y="13434"/>
                </a:cubicBezTo>
                <a:close/>
                <a:moveTo>
                  <a:pt x="99478" y="13755"/>
                </a:moveTo>
                <a:cubicBezTo>
                  <a:pt x="99490" y="13767"/>
                  <a:pt x="99490" y="13791"/>
                  <a:pt x="99501" y="13803"/>
                </a:cubicBezTo>
                <a:cubicBezTo>
                  <a:pt x="99490" y="13803"/>
                  <a:pt x="99466" y="13815"/>
                  <a:pt x="99454" y="13815"/>
                </a:cubicBezTo>
                <a:cubicBezTo>
                  <a:pt x="99466" y="13791"/>
                  <a:pt x="99466" y="13779"/>
                  <a:pt x="99478" y="13755"/>
                </a:cubicBezTo>
                <a:close/>
                <a:moveTo>
                  <a:pt x="90048" y="14993"/>
                </a:moveTo>
                <a:cubicBezTo>
                  <a:pt x="90048" y="14993"/>
                  <a:pt x="90048" y="15005"/>
                  <a:pt x="90048" y="15005"/>
                </a:cubicBezTo>
                <a:lnTo>
                  <a:pt x="90036" y="14993"/>
                </a:lnTo>
                <a:close/>
                <a:moveTo>
                  <a:pt x="90048" y="15005"/>
                </a:moveTo>
                <a:lnTo>
                  <a:pt x="90048" y="15005"/>
                </a:lnTo>
                <a:cubicBezTo>
                  <a:pt x="90036" y="15029"/>
                  <a:pt x="90012" y="15065"/>
                  <a:pt x="90000" y="15089"/>
                </a:cubicBezTo>
                <a:cubicBezTo>
                  <a:pt x="90000" y="15065"/>
                  <a:pt x="90000" y="15041"/>
                  <a:pt x="89988" y="15029"/>
                </a:cubicBezTo>
                <a:cubicBezTo>
                  <a:pt x="90012" y="15017"/>
                  <a:pt x="90024" y="15017"/>
                  <a:pt x="90048" y="15005"/>
                </a:cubicBezTo>
                <a:close/>
                <a:moveTo>
                  <a:pt x="117349" y="15136"/>
                </a:moveTo>
                <a:cubicBezTo>
                  <a:pt x="117301" y="15172"/>
                  <a:pt x="117254" y="15208"/>
                  <a:pt x="117194" y="15244"/>
                </a:cubicBezTo>
                <a:cubicBezTo>
                  <a:pt x="117230" y="15196"/>
                  <a:pt x="117278" y="15160"/>
                  <a:pt x="117325" y="15136"/>
                </a:cubicBezTo>
                <a:close/>
                <a:moveTo>
                  <a:pt x="101228" y="15386"/>
                </a:moveTo>
                <a:lnTo>
                  <a:pt x="101228" y="15398"/>
                </a:lnTo>
                <a:lnTo>
                  <a:pt x="101216" y="15398"/>
                </a:lnTo>
                <a:cubicBezTo>
                  <a:pt x="101228" y="15398"/>
                  <a:pt x="101228" y="15398"/>
                  <a:pt x="101228" y="15386"/>
                </a:cubicBezTo>
                <a:close/>
                <a:moveTo>
                  <a:pt x="87750" y="15553"/>
                </a:moveTo>
                <a:cubicBezTo>
                  <a:pt x="87762" y="15565"/>
                  <a:pt x="87774" y="15577"/>
                  <a:pt x="87786" y="15589"/>
                </a:cubicBezTo>
                <a:cubicBezTo>
                  <a:pt x="87774" y="15577"/>
                  <a:pt x="87762" y="15565"/>
                  <a:pt x="87738" y="15553"/>
                </a:cubicBezTo>
                <a:close/>
                <a:moveTo>
                  <a:pt x="81344" y="16184"/>
                </a:moveTo>
                <a:lnTo>
                  <a:pt x="81344" y="16184"/>
                </a:lnTo>
                <a:cubicBezTo>
                  <a:pt x="81333" y="16196"/>
                  <a:pt x="81333" y="16208"/>
                  <a:pt x="81321" y="16220"/>
                </a:cubicBezTo>
                <a:cubicBezTo>
                  <a:pt x="81321" y="16220"/>
                  <a:pt x="81321" y="16208"/>
                  <a:pt x="81321" y="16196"/>
                </a:cubicBezTo>
                <a:cubicBezTo>
                  <a:pt x="81321" y="16196"/>
                  <a:pt x="81333" y="16196"/>
                  <a:pt x="81344" y="16184"/>
                </a:cubicBezTo>
                <a:close/>
                <a:moveTo>
                  <a:pt x="113575" y="17339"/>
                </a:moveTo>
                <a:lnTo>
                  <a:pt x="113575" y="17422"/>
                </a:lnTo>
                <a:lnTo>
                  <a:pt x="113551" y="17422"/>
                </a:lnTo>
                <a:cubicBezTo>
                  <a:pt x="113563" y="17399"/>
                  <a:pt x="113563" y="17363"/>
                  <a:pt x="113575" y="17339"/>
                </a:cubicBezTo>
                <a:close/>
                <a:moveTo>
                  <a:pt x="84512" y="17649"/>
                </a:moveTo>
                <a:cubicBezTo>
                  <a:pt x="84512" y="17660"/>
                  <a:pt x="84512" y="17660"/>
                  <a:pt x="84512" y="17660"/>
                </a:cubicBezTo>
                <a:cubicBezTo>
                  <a:pt x="84512" y="17660"/>
                  <a:pt x="84512" y="17660"/>
                  <a:pt x="84512" y="17660"/>
                </a:cubicBezTo>
                <a:lnTo>
                  <a:pt x="84512" y="17660"/>
                </a:lnTo>
                <a:cubicBezTo>
                  <a:pt x="84500" y="17660"/>
                  <a:pt x="84500" y="17672"/>
                  <a:pt x="84488" y="17672"/>
                </a:cubicBezTo>
                <a:cubicBezTo>
                  <a:pt x="84500" y="17660"/>
                  <a:pt x="84500" y="17660"/>
                  <a:pt x="84512" y="17649"/>
                </a:cubicBezTo>
                <a:close/>
                <a:moveTo>
                  <a:pt x="84512" y="17660"/>
                </a:moveTo>
                <a:lnTo>
                  <a:pt x="84512" y="17660"/>
                </a:lnTo>
                <a:cubicBezTo>
                  <a:pt x="84511" y="17661"/>
                  <a:pt x="84500" y="17673"/>
                  <a:pt x="84500" y="17684"/>
                </a:cubicBezTo>
                <a:cubicBezTo>
                  <a:pt x="84500" y="17672"/>
                  <a:pt x="84500" y="17672"/>
                  <a:pt x="84512" y="17660"/>
                </a:cubicBezTo>
                <a:close/>
                <a:moveTo>
                  <a:pt x="70784" y="20482"/>
                </a:moveTo>
                <a:cubicBezTo>
                  <a:pt x="70784" y="20530"/>
                  <a:pt x="70760" y="20566"/>
                  <a:pt x="70724" y="20613"/>
                </a:cubicBezTo>
                <a:cubicBezTo>
                  <a:pt x="70748" y="20566"/>
                  <a:pt x="70760" y="20530"/>
                  <a:pt x="70760" y="20494"/>
                </a:cubicBezTo>
                <a:lnTo>
                  <a:pt x="70784" y="20482"/>
                </a:lnTo>
                <a:close/>
                <a:moveTo>
                  <a:pt x="64366" y="20744"/>
                </a:moveTo>
                <a:cubicBezTo>
                  <a:pt x="64354" y="20780"/>
                  <a:pt x="64354" y="20804"/>
                  <a:pt x="64354" y="20828"/>
                </a:cubicBezTo>
                <a:cubicBezTo>
                  <a:pt x="64319" y="20828"/>
                  <a:pt x="64283" y="20828"/>
                  <a:pt x="64247" y="20816"/>
                </a:cubicBezTo>
                <a:cubicBezTo>
                  <a:pt x="64295" y="20804"/>
                  <a:pt x="64330" y="20780"/>
                  <a:pt x="64366" y="20744"/>
                </a:cubicBezTo>
                <a:close/>
                <a:moveTo>
                  <a:pt x="70641" y="20697"/>
                </a:moveTo>
                <a:lnTo>
                  <a:pt x="70641" y="20697"/>
                </a:lnTo>
                <a:cubicBezTo>
                  <a:pt x="70605" y="20732"/>
                  <a:pt x="70581" y="20780"/>
                  <a:pt x="70581" y="20816"/>
                </a:cubicBezTo>
                <a:cubicBezTo>
                  <a:pt x="70534" y="20851"/>
                  <a:pt x="70474" y="20875"/>
                  <a:pt x="70415" y="20899"/>
                </a:cubicBezTo>
                <a:cubicBezTo>
                  <a:pt x="70510" y="20816"/>
                  <a:pt x="70581" y="20756"/>
                  <a:pt x="70641" y="20697"/>
                </a:cubicBezTo>
                <a:close/>
                <a:moveTo>
                  <a:pt x="106538" y="22292"/>
                </a:moveTo>
                <a:cubicBezTo>
                  <a:pt x="106550" y="22304"/>
                  <a:pt x="106574" y="22304"/>
                  <a:pt x="106586" y="22316"/>
                </a:cubicBezTo>
                <a:cubicBezTo>
                  <a:pt x="106562" y="22316"/>
                  <a:pt x="106538" y="22328"/>
                  <a:pt x="106514" y="22340"/>
                </a:cubicBezTo>
                <a:cubicBezTo>
                  <a:pt x="106514" y="22316"/>
                  <a:pt x="106526" y="22304"/>
                  <a:pt x="106538" y="22292"/>
                </a:cubicBezTo>
                <a:close/>
                <a:moveTo>
                  <a:pt x="60806" y="23328"/>
                </a:moveTo>
                <a:cubicBezTo>
                  <a:pt x="60806" y="23328"/>
                  <a:pt x="60794" y="23340"/>
                  <a:pt x="60794" y="23340"/>
                </a:cubicBezTo>
                <a:lnTo>
                  <a:pt x="60782" y="23340"/>
                </a:lnTo>
                <a:cubicBezTo>
                  <a:pt x="60782" y="23340"/>
                  <a:pt x="60794" y="23328"/>
                  <a:pt x="60806" y="23328"/>
                </a:cubicBezTo>
                <a:close/>
                <a:moveTo>
                  <a:pt x="60913" y="23364"/>
                </a:moveTo>
                <a:lnTo>
                  <a:pt x="60913" y="23364"/>
                </a:lnTo>
                <a:cubicBezTo>
                  <a:pt x="60961" y="23375"/>
                  <a:pt x="60997" y="23411"/>
                  <a:pt x="61020" y="23435"/>
                </a:cubicBezTo>
                <a:cubicBezTo>
                  <a:pt x="60985" y="23423"/>
                  <a:pt x="60949" y="23387"/>
                  <a:pt x="60913" y="23364"/>
                </a:cubicBezTo>
                <a:close/>
                <a:moveTo>
                  <a:pt x="117289" y="23745"/>
                </a:moveTo>
                <a:lnTo>
                  <a:pt x="117289" y="23745"/>
                </a:lnTo>
                <a:cubicBezTo>
                  <a:pt x="117278" y="23768"/>
                  <a:pt x="117266" y="23792"/>
                  <a:pt x="117254" y="23804"/>
                </a:cubicBezTo>
                <a:cubicBezTo>
                  <a:pt x="117254" y="23792"/>
                  <a:pt x="117254" y="23780"/>
                  <a:pt x="117242" y="23756"/>
                </a:cubicBezTo>
                <a:cubicBezTo>
                  <a:pt x="117254" y="23756"/>
                  <a:pt x="117266" y="23756"/>
                  <a:pt x="117289" y="23745"/>
                </a:cubicBezTo>
                <a:close/>
                <a:moveTo>
                  <a:pt x="93477" y="24411"/>
                </a:moveTo>
                <a:cubicBezTo>
                  <a:pt x="93453" y="24411"/>
                  <a:pt x="93441" y="24423"/>
                  <a:pt x="93417" y="24435"/>
                </a:cubicBezTo>
                <a:cubicBezTo>
                  <a:pt x="93368" y="24457"/>
                  <a:pt x="93318" y="24467"/>
                  <a:pt x="93270" y="24467"/>
                </a:cubicBezTo>
                <a:cubicBezTo>
                  <a:pt x="93216" y="24467"/>
                  <a:pt x="93164" y="24454"/>
                  <a:pt x="93120" y="24435"/>
                </a:cubicBezTo>
                <a:cubicBezTo>
                  <a:pt x="93239" y="24423"/>
                  <a:pt x="93358" y="24411"/>
                  <a:pt x="93477" y="24411"/>
                </a:cubicBezTo>
                <a:close/>
                <a:moveTo>
                  <a:pt x="88619" y="24554"/>
                </a:moveTo>
                <a:lnTo>
                  <a:pt x="88583" y="24590"/>
                </a:lnTo>
                <a:cubicBezTo>
                  <a:pt x="88583" y="24590"/>
                  <a:pt x="88583" y="24578"/>
                  <a:pt x="88583" y="24566"/>
                </a:cubicBezTo>
                <a:cubicBezTo>
                  <a:pt x="88595" y="24566"/>
                  <a:pt x="88607" y="24566"/>
                  <a:pt x="88619" y="24554"/>
                </a:cubicBezTo>
                <a:close/>
                <a:moveTo>
                  <a:pt x="107812" y="24840"/>
                </a:moveTo>
                <a:lnTo>
                  <a:pt x="107812" y="24840"/>
                </a:lnTo>
                <a:cubicBezTo>
                  <a:pt x="107729" y="24923"/>
                  <a:pt x="107598" y="24959"/>
                  <a:pt x="107443" y="24983"/>
                </a:cubicBezTo>
                <a:cubicBezTo>
                  <a:pt x="107372" y="24983"/>
                  <a:pt x="107300" y="24995"/>
                  <a:pt x="107229" y="25019"/>
                </a:cubicBezTo>
                <a:cubicBezTo>
                  <a:pt x="107229" y="25019"/>
                  <a:pt x="107229" y="25007"/>
                  <a:pt x="107217" y="25007"/>
                </a:cubicBezTo>
                <a:cubicBezTo>
                  <a:pt x="107419" y="24959"/>
                  <a:pt x="107610" y="24899"/>
                  <a:pt x="107812" y="24840"/>
                </a:cubicBezTo>
                <a:close/>
                <a:moveTo>
                  <a:pt x="67140" y="25316"/>
                </a:moveTo>
                <a:cubicBezTo>
                  <a:pt x="67212" y="25352"/>
                  <a:pt x="67283" y="25388"/>
                  <a:pt x="67343" y="25411"/>
                </a:cubicBezTo>
                <a:cubicBezTo>
                  <a:pt x="67319" y="25423"/>
                  <a:pt x="67283" y="25435"/>
                  <a:pt x="67259" y="25447"/>
                </a:cubicBezTo>
                <a:cubicBezTo>
                  <a:pt x="67200" y="25400"/>
                  <a:pt x="67164" y="25352"/>
                  <a:pt x="67140" y="25316"/>
                </a:cubicBezTo>
                <a:close/>
                <a:moveTo>
                  <a:pt x="63187" y="26126"/>
                </a:moveTo>
                <a:cubicBezTo>
                  <a:pt x="63199" y="26138"/>
                  <a:pt x="63199" y="26138"/>
                  <a:pt x="63211" y="26150"/>
                </a:cubicBezTo>
                <a:lnTo>
                  <a:pt x="63176" y="26150"/>
                </a:lnTo>
                <a:cubicBezTo>
                  <a:pt x="63187" y="26150"/>
                  <a:pt x="63187" y="26138"/>
                  <a:pt x="63187" y="26126"/>
                </a:cubicBezTo>
                <a:close/>
                <a:moveTo>
                  <a:pt x="110384" y="26912"/>
                </a:moveTo>
                <a:cubicBezTo>
                  <a:pt x="110384" y="26924"/>
                  <a:pt x="110384" y="26924"/>
                  <a:pt x="110384" y="26935"/>
                </a:cubicBezTo>
                <a:cubicBezTo>
                  <a:pt x="110384" y="26924"/>
                  <a:pt x="110372" y="26924"/>
                  <a:pt x="110372" y="26912"/>
                </a:cubicBezTo>
                <a:close/>
                <a:moveTo>
                  <a:pt x="58854" y="27959"/>
                </a:moveTo>
                <a:cubicBezTo>
                  <a:pt x="58865" y="27971"/>
                  <a:pt x="58865" y="27971"/>
                  <a:pt x="58877" y="27983"/>
                </a:cubicBezTo>
                <a:cubicBezTo>
                  <a:pt x="58865" y="27983"/>
                  <a:pt x="58865" y="27983"/>
                  <a:pt x="58854" y="27995"/>
                </a:cubicBezTo>
                <a:lnTo>
                  <a:pt x="58854" y="27959"/>
                </a:lnTo>
                <a:close/>
                <a:moveTo>
                  <a:pt x="110955" y="28960"/>
                </a:moveTo>
                <a:cubicBezTo>
                  <a:pt x="110979" y="28971"/>
                  <a:pt x="111015" y="28995"/>
                  <a:pt x="111051" y="29007"/>
                </a:cubicBezTo>
                <a:cubicBezTo>
                  <a:pt x="111015" y="29019"/>
                  <a:pt x="110991" y="29043"/>
                  <a:pt x="110955" y="29055"/>
                </a:cubicBezTo>
                <a:cubicBezTo>
                  <a:pt x="110955" y="29031"/>
                  <a:pt x="110955" y="28995"/>
                  <a:pt x="110955" y="28960"/>
                </a:cubicBezTo>
                <a:close/>
                <a:moveTo>
                  <a:pt x="42911" y="29150"/>
                </a:moveTo>
                <a:lnTo>
                  <a:pt x="42911" y="29150"/>
                </a:lnTo>
                <a:cubicBezTo>
                  <a:pt x="42899" y="29174"/>
                  <a:pt x="42887" y="29198"/>
                  <a:pt x="42875" y="29198"/>
                </a:cubicBezTo>
                <a:cubicBezTo>
                  <a:pt x="42887" y="29186"/>
                  <a:pt x="42899" y="29174"/>
                  <a:pt x="42911" y="29150"/>
                </a:cubicBezTo>
                <a:close/>
                <a:moveTo>
                  <a:pt x="53293" y="29269"/>
                </a:moveTo>
                <a:cubicBezTo>
                  <a:pt x="53293" y="29305"/>
                  <a:pt x="53293" y="29352"/>
                  <a:pt x="53293" y="29400"/>
                </a:cubicBezTo>
                <a:cubicBezTo>
                  <a:pt x="53258" y="29412"/>
                  <a:pt x="53222" y="29424"/>
                  <a:pt x="53186" y="29436"/>
                </a:cubicBezTo>
                <a:cubicBezTo>
                  <a:pt x="53210" y="29364"/>
                  <a:pt x="53246" y="29317"/>
                  <a:pt x="53293" y="29269"/>
                </a:cubicBezTo>
                <a:close/>
                <a:moveTo>
                  <a:pt x="85809" y="29698"/>
                </a:moveTo>
                <a:cubicBezTo>
                  <a:pt x="85809" y="29698"/>
                  <a:pt x="85809" y="29710"/>
                  <a:pt x="85797" y="29710"/>
                </a:cubicBezTo>
                <a:cubicBezTo>
                  <a:pt x="85797" y="29698"/>
                  <a:pt x="85809" y="29698"/>
                  <a:pt x="85809" y="29698"/>
                </a:cubicBezTo>
                <a:close/>
                <a:moveTo>
                  <a:pt x="111872" y="30853"/>
                </a:moveTo>
                <a:cubicBezTo>
                  <a:pt x="111872" y="30859"/>
                  <a:pt x="111872" y="30862"/>
                  <a:pt x="111872" y="30864"/>
                </a:cubicBezTo>
                <a:lnTo>
                  <a:pt x="111860" y="30864"/>
                </a:lnTo>
                <a:cubicBezTo>
                  <a:pt x="111860" y="30864"/>
                  <a:pt x="111872" y="30853"/>
                  <a:pt x="111872" y="30853"/>
                </a:cubicBezTo>
                <a:close/>
                <a:moveTo>
                  <a:pt x="52948" y="30781"/>
                </a:moveTo>
                <a:cubicBezTo>
                  <a:pt x="53019" y="30805"/>
                  <a:pt x="53055" y="30853"/>
                  <a:pt x="53067" y="30900"/>
                </a:cubicBezTo>
                <a:cubicBezTo>
                  <a:pt x="53019" y="30876"/>
                  <a:pt x="52960" y="30841"/>
                  <a:pt x="52877" y="30805"/>
                </a:cubicBezTo>
                <a:cubicBezTo>
                  <a:pt x="52900" y="30793"/>
                  <a:pt x="52924" y="30793"/>
                  <a:pt x="52948" y="30781"/>
                </a:cubicBezTo>
                <a:close/>
                <a:moveTo>
                  <a:pt x="86809" y="31888"/>
                </a:moveTo>
                <a:cubicBezTo>
                  <a:pt x="86821" y="31936"/>
                  <a:pt x="86798" y="31996"/>
                  <a:pt x="86762" y="32055"/>
                </a:cubicBezTo>
                <a:cubicBezTo>
                  <a:pt x="86786" y="31996"/>
                  <a:pt x="86798" y="31936"/>
                  <a:pt x="86809" y="31888"/>
                </a:cubicBezTo>
                <a:close/>
                <a:moveTo>
                  <a:pt x="33410" y="33412"/>
                </a:moveTo>
                <a:cubicBezTo>
                  <a:pt x="33398" y="33412"/>
                  <a:pt x="33398" y="33424"/>
                  <a:pt x="33386" y="33424"/>
                </a:cubicBezTo>
                <a:cubicBezTo>
                  <a:pt x="33386" y="33424"/>
                  <a:pt x="33386" y="33424"/>
                  <a:pt x="33374" y="33412"/>
                </a:cubicBezTo>
                <a:close/>
                <a:moveTo>
                  <a:pt x="43745" y="33555"/>
                </a:moveTo>
                <a:cubicBezTo>
                  <a:pt x="43745" y="33567"/>
                  <a:pt x="43756" y="33579"/>
                  <a:pt x="43756" y="33591"/>
                </a:cubicBezTo>
                <a:lnTo>
                  <a:pt x="43709" y="33603"/>
                </a:lnTo>
                <a:cubicBezTo>
                  <a:pt x="43721" y="33591"/>
                  <a:pt x="43733" y="33567"/>
                  <a:pt x="43745" y="33555"/>
                </a:cubicBezTo>
                <a:close/>
                <a:moveTo>
                  <a:pt x="37410" y="33770"/>
                </a:moveTo>
                <a:cubicBezTo>
                  <a:pt x="37410" y="33782"/>
                  <a:pt x="37398" y="33793"/>
                  <a:pt x="37387" y="33805"/>
                </a:cubicBezTo>
                <a:cubicBezTo>
                  <a:pt x="37387" y="33793"/>
                  <a:pt x="37375" y="33793"/>
                  <a:pt x="37363" y="33793"/>
                </a:cubicBezTo>
                <a:cubicBezTo>
                  <a:pt x="37375" y="33782"/>
                  <a:pt x="37398" y="33782"/>
                  <a:pt x="37410" y="33770"/>
                </a:cubicBezTo>
                <a:close/>
                <a:moveTo>
                  <a:pt x="48305" y="33758"/>
                </a:moveTo>
                <a:lnTo>
                  <a:pt x="48305" y="33758"/>
                </a:lnTo>
                <a:cubicBezTo>
                  <a:pt x="48352" y="33805"/>
                  <a:pt x="48412" y="33841"/>
                  <a:pt x="48471" y="33901"/>
                </a:cubicBezTo>
                <a:cubicBezTo>
                  <a:pt x="48412" y="33889"/>
                  <a:pt x="48352" y="33853"/>
                  <a:pt x="48328" y="33817"/>
                </a:cubicBezTo>
                <a:cubicBezTo>
                  <a:pt x="48317" y="33793"/>
                  <a:pt x="48317" y="33782"/>
                  <a:pt x="48305" y="33758"/>
                </a:cubicBezTo>
                <a:close/>
                <a:moveTo>
                  <a:pt x="107955" y="33996"/>
                </a:moveTo>
                <a:cubicBezTo>
                  <a:pt x="107967" y="33996"/>
                  <a:pt x="107991" y="33996"/>
                  <a:pt x="108003" y="34008"/>
                </a:cubicBezTo>
                <a:cubicBezTo>
                  <a:pt x="107979" y="34020"/>
                  <a:pt x="107967" y="34020"/>
                  <a:pt x="107955" y="34020"/>
                </a:cubicBezTo>
                <a:cubicBezTo>
                  <a:pt x="107955" y="34008"/>
                  <a:pt x="107955" y="34008"/>
                  <a:pt x="107955" y="33996"/>
                </a:cubicBezTo>
                <a:close/>
                <a:moveTo>
                  <a:pt x="48721" y="34698"/>
                </a:moveTo>
                <a:cubicBezTo>
                  <a:pt x="48721" y="34698"/>
                  <a:pt x="48733" y="34698"/>
                  <a:pt x="48733" y="34710"/>
                </a:cubicBezTo>
                <a:lnTo>
                  <a:pt x="48709" y="34710"/>
                </a:lnTo>
                <a:cubicBezTo>
                  <a:pt x="48709" y="34698"/>
                  <a:pt x="48721" y="34698"/>
                  <a:pt x="48721" y="34698"/>
                </a:cubicBezTo>
                <a:close/>
                <a:moveTo>
                  <a:pt x="48424" y="35222"/>
                </a:moveTo>
                <a:cubicBezTo>
                  <a:pt x="48424" y="35234"/>
                  <a:pt x="48424" y="35246"/>
                  <a:pt x="48424" y="35258"/>
                </a:cubicBezTo>
                <a:cubicBezTo>
                  <a:pt x="48412" y="35258"/>
                  <a:pt x="48400" y="35246"/>
                  <a:pt x="48388" y="35246"/>
                </a:cubicBezTo>
                <a:cubicBezTo>
                  <a:pt x="48400" y="35234"/>
                  <a:pt x="48412" y="35222"/>
                  <a:pt x="48424" y="35222"/>
                </a:cubicBezTo>
                <a:close/>
                <a:moveTo>
                  <a:pt x="30600" y="33686"/>
                </a:moveTo>
                <a:cubicBezTo>
                  <a:pt x="30791" y="33722"/>
                  <a:pt x="31124" y="33686"/>
                  <a:pt x="30707" y="34020"/>
                </a:cubicBezTo>
                <a:cubicBezTo>
                  <a:pt x="30671" y="34055"/>
                  <a:pt x="30660" y="34091"/>
                  <a:pt x="30636" y="34115"/>
                </a:cubicBezTo>
                <a:cubicBezTo>
                  <a:pt x="30267" y="34210"/>
                  <a:pt x="29898" y="34293"/>
                  <a:pt x="29624" y="34544"/>
                </a:cubicBezTo>
                <a:cubicBezTo>
                  <a:pt x="29345" y="34796"/>
                  <a:pt x="29104" y="35125"/>
                  <a:pt x="28758" y="35125"/>
                </a:cubicBezTo>
                <a:cubicBezTo>
                  <a:pt x="28631" y="35125"/>
                  <a:pt x="28489" y="35081"/>
                  <a:pt x="28326" y="34972"/>
                </a:cubicBezTo>
                <a:cubicBezTo>
                  <a:pt x="28318" y="34966"/>
                  <a:pt x="28306" y="34964"/>
                  <a:pt x="28292" y="34964"/>
                </a:cubicBezTo>
                <a:cubicBezTo>
                  <a:pt x="28222" y="34964"/>
                  <a:pt x="28088" y="35030"/>
                  <a:pt x="28028" y="35079"/>
                </a:cubicBezTo>
                <a:cubicBezTo>
                  <a:pt x="27885" y="35198"/>
                  <a:pt x="27766" y="35341"/>
                  <a:pt x="27635" y="35484"/>
                </a:cubicBezTo>
                <a:lnTo>
                  <a:pt x="27552" y="35508"/>
                </a:lnTo>
                <a:lnTo>
                  <a:pt x="27469" y="35532"/>
                </a:lnTo>
                <a:cubicBezTo>
                  <a:pt x="27457" y="35532"/>
                  <a:pt x="27445" y="35532"/>
                  <a:pt x="27445" y="35544"/>
                </a:cubicBezTo>
                <a:cubicBezTo>
                  <a:pt x="27434" y="35183"/>
                  <a:pt x="27263" y="35087"/>
                  <a:pt x="26898" y="35087"/>
                </a:cubicBezTo>
                <a:cubicBezTo>
                  <a:pt x="26853" y="35087"/>
                  <a:pt x="26805" y="35089"/>
                  <a:pt x="26754" y="35091"/>
                </a:cubicBezTo>
                <a:cubicBezTo>
                  <a:pt x="26814" y="35067"/>
                  <a:pt x="26861" y="35044"/>
                  <a:pt x="26921" y="35008"/>
                </a:cubicBezTo>
                <a:cubicBezTo>
                  <a:pt x="26933" y="34948"/>
                  <a:pt x="26945" y="34901"/>
                  <a:pt x="26945" y="34841"/>
                </a:cubicBezTo>
                <a:cubicBezTo>
                  <a:pt x="26957" y="34841"/>
                  <a:pt x="26969" y="34853"/>
                  <a:pt x="26992" y="34865"/>
                </a:cubicBezTo>
                <a:cubicBezTo>
                  <a:pt x="27064" y="34841"/>
                  <a:pt x="27135" y="34817"/>
                  <a:pt x="27195" y="34794"/>
                </a:cubicBezTo>
                <a:cubicBezTo>
                  <a:pt x="27242" y="34710"/>
                  <a:pt x="27290" y="34651"/>
                  <a:pt x="27362" y="34603"/>
                </a:cubicBezTo>
                <a:lnTo>
                  <a:pt x="27362" y="34603"/>
                </a:lnTo>
                <a:cubicBezTo>
                  <a:pt x="27338" y="34663"/>
                  <a:pt x="27338" y="34758"/>
                  <a:pt x="27350" y="34877"/>
                </a:cubicBezTo>
                <a:cubicBezTo>
                  <a:pt x="28266" y="34782"/>
                  <a:pt x="29195" y="34663"/>
                  <a:pt x="29862" y="33901"/>
                </a:cubicBezTo>
                <a:cubicBezTo>
                  <a:pt x="29850" y="33853"/>
                  <a:pt x="29826" y="33793"/>
                  <a:pt x="29814" y="33734"/>
                </a:cubicBezTo>
                <a:lnTo>
                  <a:pt x="29814" y="33734"/>
                </a:lnTo>
                <a:cubicBezTo>
                  <a:pt x="29977" y="33846"/>
                  <a:pt x="30121" y="33903"/>
                  <a:pt x="30247" y="33903"/>
                </a:cubicBezTo>
                <a:cubicBezTo>
                  <a:pt x="30388" y="33903"/>
                  <a:pt x="30506" y="33831"/>
                  <a:pt x="30600" y="33686"/>
                </a:cubicBezTo>
                <a:close/>
                <a:moveTo>
                  <a:pt x="56163" y="35853"/>
                </a:moveTo>
                <a:cubicBezTo>
                  <a:pt x="56151" y="35877"/>
                  <a:pt x="56139" y="35901"/>
                  <a:pt x="56127" y="35925"/>
                </a:cubicBezTo>
                <a:cubicBezTo>
                  <a:pt x="56103" y="35913"/>
                  <a:pt x="56079" y="35889"/>
                  <a:pt x="56067" y="35877"/>
                </a:cubicBezTo>
                <a:cubicBezTo>
                  <a:pt x="56103" y="35865"/>
                  <a:pt x="56127" y="35853"/>
                  <a:pt x="56163" y="35853"/>
                </a:cubicBezTo>
                <a:close/>
                <a:moveTo>
                  <a:pt x="50091" y="35925"/>
                </a:moveTo>
                <a:cubicBezTo>
                  <a:pt x="50091" y="35937"/>
                  <a:pt x="50102" y="35937"/>
                  <a:pt x="50102" y="35937"/>
                </a:cubicBezTo>
                <a:cubicBezTo>
                  <a:pt x="50091" y="35948"/>
                  <a:pt x="50079" y="35948"/>
                  <a:pt x="50067" y="35948"/>
                </a:cubicBezTo>
                <a:cubicBezTo>
                  <a:pt x="50067" y="35948"/>
                  <a:pt x="50079" y="35937"/>
                  <a:pt x="50091" y="35925"/>
                </a:cubicBezTo>
                <a:close/>
                <a:moveTo>
                  <a:pt x="84190" y="36127"/>
                </a:moveTo>
                <a:lnTo>
                  <a:pt x="84190" y="36127"/>
                </a:lnTo>
                <a:cubicBezTo>
                  <a:pt x="84178" y="36139"/>
                  <a:pt x="84166" y="36151"/>
                  <a:pt x="84154" y="36163"/>
                </a:cubicBezTo>
                <a:cubicBezTo>
                  <a:pt x="84142" y="36175"/>
                  <a:pt x="84131" y="36175"/>
                  <a:pt x="84119" y="36175"/>
                </a:cubicBezTo>
                <a:cubicBezTo>
                  <a:pt x="84142" y="36163"/>
                  <a:pt x="84166" y="36139"/>
                  <a:pt x="84190" y="36127"/>
                </a:cubicBezTo>
                <a:close/>
                <a:moveTo>
                  <a:pt x="57961" y="36282"/>
                </a:moveTo>
                <a:cubicBezTo>
                  <a:pt x="57972" y="36282"/>
                  <a:pt x="57972" y="36294"/>
                  <a:pt x="57984" y="36294"/>
                </a:cubicBezTo>
                <a:cubicBezTo>
                  <a:pt x="57972" y="36294"/>
                  <a:pt x="57961" y="36306"/>
                  <a:pt x="57937" y="36306"/>
                </a:cubicBezTo>
                <a:cubicBezTo>
                  <a:pt x="57949" y="36294"/>
                  <a:pt x="57961" y="36294"/>
                  <a:pt x="57961" y="36282"/>
                </a:cubicBezTo>
                <a:close/>
                <a:moveTo>
                  <a:pt x="28862" y="36175"/>
                </a:moveTo>
                <a:lnTo>
                  <a:pt x="28862" y="36175"/>
                </a:lnTo>
                <a:cubicBezTo>
                  <a:pt x="28850" y="36246"/>
                  <a:pt x="28826" y="36306"/>
                  <a:pt x="28790" y="36365"/>
                </a:cubicBezTo>
                <a:cubicBezTo>
                  <a:pt x="28790" y="36318"/>
                  <a:pt x="28778" y="36258"/>
                  <a:pt x="28766" y="36198"/>
                </a:cubicBezTo>
                <a:cubicBezTo>
                  <a:pt x="28802" y="36198"/>
                  <a:pt x="28838" y="36187"/>
                  <a:pt x="28862" y="36175"/>
                </a:cubicBezTo>
                <a:close/>
                <a:moveTo>
                  <a:pt x="75463" y="36484"/>
                </a:moveTo>
                <a:cubicBezTo>
                  <a:pt x="75463" y="36484"/>
                  <a:pt x="75463" y="36496"/>
                  <a:pt x="75463" y="36496"/>
                </a:cubicBezTo>
                <a:lnTo>
                  <a:pt x="75451" y="36484"/>
                </a:lnTo>
                <a:close/>
                <a:moveTo>
                  <a:pt x="27707" y="37318"/>
                </a:moveTo>
                <a:lnTo>
                  <a:pt x="27707" y="37318"/>
                </a:lnTo>
                <a:cubicBezTo>
                  <a:pt x="27695" y="37330"/>
                  <a:pt x="27671" y="37341"/>
                  <a:pt x="27659" y="37353"/>
                </a:cubicBezTo>
                <a:lnTo>
                  <a:pt x="27600" y="37353"/>
                </a:lnTo>
                <a:cubicBezTo>
                  <a:pt x="27647" y="37341"/>
                  <a:pt x="27671" y="37330"/>
                  <a:pt x="27707" y="37318"/>
                </a:cubicBezTo>
                <a:close/>
                <a:moveTo>
                  <a:pt x="35827" y="37425"/>
                </a:moveTo>
                <a:cubicBezTo>
                  <a:pt x="35839" y="37437"/>
                  <a:pt x="35851" y="37437"/>
                  <a:pt x="35863" y="37449"/>
                </a:cubicBezTo>
                <a:cubicBezTo>
                  <a:pt x="35851" y="37449"/>
                  <a:pt x="35839" y="37461"/>
                  <a:pt x="35839" y="37461"/>
                </a:cubicBezTo>
                <a:cubicBezTo>
                  <a:pt x="35839" y="37449"/>
                  <a:pt x="35839" y="37437"/>
                  <a:pt x="35827" y="37425"/>
                </a:cubicBezTo>
                <a:close/>
                <a:moveTo>
                  <a:pt x="18837" y="37758"/>
                </a:moveTo>
                <a:cubicBezTo>
                  <a:pt x="18825" y="37758"/>
                  <a:pt x="18825" y="37758"/>
                  <a:pt x="18825" y="37770"/>
                </a:cubicBezTo>
                <a:cubicBezTo>
                  <a:pt x="18825" y="37766"/>
                  <a:pt x="18825" y="37762"/>
                  <a:pt x="18825" y="37758"/>
                </a:cubicBezTo>
                <a:close/>
                <a:moveTo>
                  <a:pt x="18837" y="37758"/>
                </a:moveTo>
                <a:cubicBezTo>
                  <a:pt x="18837" y="37758"/>
                  <a:pt x="18837" y="37770"/>
                  <a:pt x="18849" y="37770"/>
                </a:cubicBezTo>
                <a:lnTo>
                  <a:pt x="18837" y="37770"/>
                </a:lnTo>
                <a:lnTo>
                  <a:pt x="18837" y="37758"/>
                </a:lnTo>
                <a:close/>
                <a:moveTo>
                  <a:pt x="44530" y="37782"/>
                </a:moveTo>
                <a:lnTo>
                  <a:pt x="44518" y="37794"/>
                </a:lnTo>
                <a:cubicBezTo>
                  <a:pt x="44518" y="37794"/>
                  <a:pt x="44518" y="37782"/>
                  <a:pt x="44518" y="37782"/>
                </a:cubicBezTo>
                <a:close/>
                <a:moveTo>
                  <a:pt x="74463" y="37877"/>
                </a:moveTo>
                <a:cubicBezTo>
                  <a:pt x="74451" y="37889"/>
                  <a:pt x="74451" y="37901"/>
                  <a:pt x="74451" y="37913"/>
                </a:cubicBezTo>
                <a:cubicBezTo>
                  <a:pt x="74439" y="37901"/>
                  <a:pt x="74427" y="37889"/>
                  <a:pt x="74415" y="37889"/>
                </a:cubicBezTo>
                <a:cubicBezTo>
                  <a:pt x="74427" y="37877"/>
                  <a:pt x="74451" y="37877"/>
                  <a:pt x="74463" y="37877"/>
                </a:cubicBezTo>
                <a:close/>
                <a:moveTo>
                  <a:pt x="38601" y="37830"/>
                </a:moveTo>
                <a:lnTo>
                  <a:pt x="38601" y="37830"/>
                </a:lnTo>
                <a:cubicBezTo>
                  <a:pt x="38553" y="37853"/>
                  <a:pt x="38506" y="37889"/>
                  <a:pt x="38458" y="37925"/>
                </a:cubicBezTo>
                <a:cubicBezTo>
                  <a:pt x="38434" y="37913"/>
                  <a:pt x="38422" y="37901"/>
                  <a:pt x="38399" y="37889"/>
                </a:cubicBezTo>
                <a:cubicBezTo>
                  <a:pt x="38470" y="37865"/>
                  <a:pt x="38530" y="37842"/>
                  <a:pt x="38601" y="37830"/>
                </a:cubicBezTo>
                <a:close/>
                <a:moveTo>
                  <a:pt x="55163" y="38068"/>
                </a:moveTo>
                <a:cubicBezTo>
                  <a:pt x="55163" y="38080"/>
                  <a:pt x="55175" y="38080"/>
                  <a:pt x="55175" y="38080"/>
                </a:cubicBezTo>
                <a:cubicBezTo>
                  <a:pt x="55163" y="38092"/>
                  <a:pt x="55163" y="38092"/>
                  <a:pt x="55151" y="38092"/>
                </a:cubicBezTo>
                <a:cubicBezTo>
                  <a:pt x="55151" y="38092"/>
                  <a:pt x="55163" y="38080"/>
                  <a:pt x="55163" y="38068"/>
                </a:cubicBezTo>
                <a:close/>
                <a:moveTo>
                  <a:pt x="77784" y="38473"/>
                </a:moveTo>
                <a:cubicBezTo>
                  <a:pt x="77808" y="38484"/>
                  <a:pt x="77811" y="38490"/>
                  <a:pt x="77802" y="38490"/>
                </a:cubicBezTo>
                <a:cubicBezTo>
                  <a:pt x="77793" y="38490"/>
                  <a:pt x="77773" y="38484"/>
                  <a:pt x="77749" y="38473"/>
                </a:cubicBezTo>
                <a:close/>
                <a:moveTo>
                  <a:pt x="73719" y="38504"/>
                </a:moveTo>
                <a:cubicBezTo>
                  <a:pt x="73727" y="38504"/>
                  <a:pt x="73738" y="38509"/>
                  <a:pt x="73748" y="38520"/>
                </a:cubicBezTo>
                <a:cubicBezTo>
                  <a:pt x="73736" y="38532"/>
                  <a:pt x="73724" y="38532"/>
                  <a:pt x="73713" y="38532"/>
                </a:cubicBezTo>
                <a:cubicBezTo>
                  <a:pt x="73706" y="38512"/>
                  <a:pt x="73710" y="38504"/>
                  <a:pt x="73719" y="38504"/>
                </a:cubicBezTo>
                <a:close/>
                <a:moveTo>
                  <a:pt x="27635" y="39318"/>
                </a:moveTo>
                <a:cubicBezTo>
                  <a:pt x="27647" y="39342"/>
                  <a:pt x="27647" y="39366"/>
                  <a:pt x="27659" y="39377"/>
                </a:cubicBezTo>
                <a:cubicBezTo>
                  <a:pt x="27623" y="39377"/>
                  <a:pt x="27576" y="39366"/>
                  <a:pt x="27540" y="39366"/>
                </a:cubicBezTo>
                <a:cubicBezTo>
                  <a:pt x="27576" y="39354"/>
                  <a:pt x="27612" y="39342"/>
                  <a:pt x="27635" y="39318"/>
                </a:cubicBezTo>
                <a:close/>
                <a:moveTo>
                  <a:pt x="21587" y="39556"/>
                </a:moveTo>
                <a:cubicBezTo>
                  <a:pt x="21599" y="39568"/>
                  <a:pt x="21599" y="39568"/>
                  <a:pt x="21611" y="39580"/>
                </a:cubicBezTo>
                <a:cubicBezTo>
                  <a:pt x="21603" y="39580"/>
                  <a:pt x="21600" y="39575"/>
                  <a:pt x="21596" y="39575"/>
                </a:cubicBezTo>
                <a:cubicBezTo>
                  <a:pt x="21594" y="39575"/>
                  <a:pt x="21591" y="39576"/>
                  <a:pt x="21587" y="39580"/>
                </a:cubicBezTo>
                <a:cubicBezTo>
                  <a:pt x="21587" y="39568"/>
                  <a:pt x="21587" y="39568"/>
                  <a:pt x="21587" y="39556"/>
                </a:cubicBezTo>
                <a:close/>
                <a:moveTo>
                  <a:pt x="43602" y="39818"/>
                </a:moveTo>
                <a:cubicBezTo>
                  <a:pt x="43625" y="39818"/>
                  <a:pt x="43649" y="39830"/>
                  <a:pt x="43673" y="39830"/>
                </a:cubicBezTo>
                <a:cubicBezTo>
                  <a:pt x="43661" y="39842"/>
                  <a:pt x="43637" y="39854"/>
                  <a:pt x="43625" y="39866"/>
                </a:cubicBezTo>
                <a:cubicBezTo>
                  <a:pt x="43614" y="39854"/>
                  <a:pt x="43614" y="39830"/>
                  <a:pt x="43602" y="39818"/>
                </a:cubicBezTo>
                <a:close/>
                <a:moveTo>
                  <a:pt x="31505" y="39937"/>
                </a:moveTo>
                <a:lnTo>
                  <a:pt x="31505" y="39949"/>
                </a:lnTo>
                <a:lnTo>
                  <a:pt x="31493" y="39949"/>
                </a:lnTo>
                <a:cubicBezTo>
                  <a:pt x="31493" y="39949"/>
                  <a:pt x="31505" y="39937"/>
                  <a:pt x="31505" y="39937"/>
                </a:cubicBezTo>
                <a:close/>
                <a:moveTo>
                  <a:pt x="19325" y="40139"/>
                </a:moveTo>
                <a:cubicBezTo>
                  <a:pt x="19325" y="40175"/>
                  <a:pt x="19313" y="40199"/>
                  <a:pt x="19301" y="40235"/>
                </a:cubicBezTo>
                <a:cubicBezTo>
                  <a:pt x="19289" y="40211"/>
                  <a:pt x="19277" y="40187"/>
                  <a:pt x="19265" y="40163"/>
                </a:cubicBezTo>
                <a:cubicBezTo>
                  <a:pt x="19289" y="40151"/>
                  <a:pt x="19301" y="40139"/>
                  <a:pt x="19325" y="40139"/>
                </a:cubicBezTo>
                <a:close/>
                <a:moveTo>
                  <a:pt x="50245" y="40282"/>
                </a:moveTo>
                <a:cubicBezTo>
                  <a:pt x="50245" y="40282"/>
                  <a:pt x="50245" y="40282"/>
                  <a:pt x="50233" y="40294"/>
                </a:cubicBezTo>
                <a:lnTo>
                  <a:pt x="50233" y="40282"/>
                </a:lnTo>
                <a:close/>
                <a:moveTo>
                  <a:pt x="50507" y="40461"/>
                </a:moveTo>
                <a:cubicBezTo>
                  <a:pt x="50507" y="40473"/>
                  <a:pt x="50495" y="40473"/>
                  <a:pt x="50495" y="40485"/>
                </a:cubicBezTo>
                <a:cubicBezTo>
                  <a:pt x="50483" y="40485"/>
                  <a:pt x="50483" y="40473"/>
                  <a:pt x="50472" y="40473"/>
                </a:cubicBezTo>
                <a:cubicBezTo>
                  <a:pt x="50483" y="40473"/>
                  <a:pt x="50495" y="40461"/>
                  <a:pt x="50507" y="40461"/>
                </a:cubicBezTo>
                <a:close/>
                <a:moveTo>
                  <a:pt x="46066" y="40425"/>
                </a:moveTo>
                <a:cubicBezTo>
                  <a:pt x="46042" y="40449"/>
                  <a:pt x="46019" y="40473"/>
                  <a:pt x="46007" y="40509"/>
                </a:cubicBezTo>
                <a:cubicBezTo>
                  <a:pt x="45997" y="40518"/>
                  <a:pt x="45985" y="40523"/>
                  <a:pt x="45974" y="40523"/>
                </a:cubicBezTo>
                <a:cubicBezTo>
                  <a:pt x="45945" y="40523"/>
                  <a:pt x="45918" y="40492"/>
                  <a:pt x="45935" y="40449"/>
                </a:cubicBezTo>
                <a:cubicBezTo>
                  <a:pt x="45983" y="40437"/>
                  <a:pt x="46019" y="40425"/>
                  <a:pt x="46066" y="40425"/>
                </a:cubicBezTo>
                <a:close/>
                <a:moveTo>
                  <a:pt x="96227" y="40520"/>
                </a:moveTo>
                <a:cubicBezTo>
                  <a:pt x="96227" y="40520"/>
                  <a:pt x="96227" y="40532"/>
                  <a:pt x="96239" y="40544"/>
                </a:cubicBezTo>
                <a:cubicBezTo>
                  <a:pt x="96227" y="40544"/>
                  <a:pt x="96227" y="40532"/>
                  <a:pt x="96215" y="40520"/>
                </a:cubicBezTo>
                <a:close/>
                <a:moveTo>
                  <a:pt x="46209" y="40818"/>
                </a:moveTo>
                <a:cubicBezTo>
                  <a:pt x="46209" y="40818"/>
                  <a:pt x="46197" y="40818"/>
                  <a:pt x="46197" y="40830"/>
                </a:cubicBezTo>
                <a:cubicBezTo>
                  <a:pt x="46197" y="40818"/>
                  <a:pt x="46197" y="40818"/>
                  <a:pt x="46197" y="40818"/>
                </a:cubicBezTo>
                <a:close/>
                <a:moveTo>
                  <a:pt x="37541" y="41116"/>
                </a:moveTo>
                <a:lnTo>
                  <a:pt x="37541" y="41128"/>
                </a:lnTo>
                <a:cubicBezTo>
                  <a:pt x="37529" y="41140"/>
                  <a:pt x="37518" y="41140"/>
                  <a:pt x="37506" y="41140"/>
                </a:cubicBezTo>
                <a:cubicBezTo>
                  <a:pt x="37494" y="41151"/>
                  <a:pt x="37494" y="41163"/>
                  <a:pt x="37482" y="41175"/>
                </a:cubicBezTo>
                <a:cubicBezTo>
                  <a:pt x="37470" y="41163"/>
                  <a:pt x="37470" y="41151"/>
                  <a:pt x="37458" y="41140"/>
                </a:cubicBezTo>
                <a:lnTo>
                  <a:pt x="37506" y="41140"/>
                </a:lnTo>
                <a:cubicBezTo>
                  <a:pt x="37518" y="41128"/>
                  <a:pt x="37529" y="41128"/>
                  <a:pt x="37541" y="41116"/>
                </a:cubicBezTo>
                <a:close/>
                <a:moveTo>
                  <a:pt x="44185" y="41461"/>
                </a:moveTo>
                <a:cubicBezTo>
                  <a:pt x="44185" y="41461"/>
                  <a:pt x="44197" y="41461"/>
                  <a:pt x="44197" y="41473"/>
                </a:cubicBezTo>
                <a:cubicBezTo>
                  <a:pt x="44197" y="41473"/>
                  <a:pt x="44185" y="41485"/>
                  <a:pt x="44185" y="41485"/>
                </a:cubicBezTo>
                <a:lnTo>
                  <a:pt x="44173" y="41485"/>
                </a:lnTo>
                <a:cubicBezTo>
                  <a:pt x="44173" y="41485"/>
                  <a:pt x="44185" y="41473"/>
                  <a:pt x="44185" y="41461"/>
                </a:cubicBezTo>
                <a:close/>
                <a:moveTo>
                  <a:pt x="54996" y="41521"/>
                </a:moveTo>
                <a:cubicBezTo>
                  <a:pt x="54984" y="41544"/>
                  <a:pt x="54984" y="41556"/>
                  <a:pt x="54972" y="41580"/>
                </a:cubicBezTo>
                <a:cubicBezTo>
                  <a:pt x="54960" y="41568"/>
                  <a:pt x="54960" y="41556"/>
                  <a:pt x="54948" y="41544"/>
                </a:cubicBezTo>
                <a:cubicBezTo>
                  <a:pt x="54960" y="41532"/>
                  <a:pt x="54984" y="41532"/>
                  <a:pt x="54996" y="41521"/>
                </a:cubicBezTo>
                <a:close/>
                <a:moveTo>
                  <a:pt x="43873" y="41706"/>
                </a:moveTo>
                <a:cubicBezTo>
                  <a:pt x="43875" y="41706"/>
                  <a:pt x="43875" y="41708"/>
                  <a:pt x="43875" y="41711"/>
                </a:cubicBezTo>
                <a:cubicBezTo>
                  <a:pt x="43875" y="41711"/>
                  <a:pt x="43864" y="41723"/>
                  <a:pt x="43864" y="41735"/>
                </a:cubicBezTo>
                <a:cubicBezTo>
                  <a:pt x="43864" y="41717"/>
                  <a:pt x="43870" y="41706"/>
                  <a:pt x="43873" y="41706"/>
                </a:cubicBezTo>
                <a:close/>
                <a:moveTo>
                  <a:pt x="87190" y="44247"/>
                </a:moveTo>
                <a:cubicBezTo>
                  <a:pt x="87190" y="44247"/>
                  <a:pt x="87202" y="44259"/>
                  <a:pt x="87202" y="44259"/>
                </a:cubicBezTo>
                <a:lnTo>
                  <a:pt x="87190" y="44259"/>
                </a:lnTo>
                <a:lnTo>
                  <a:pt x="87190" y="44247"/>
                </a:lnTo>
                <a:close/>
                <a:moveTo>
                  <a:pt x="72689" y="44795"/>
                </a:moveTo>
                <a:lnTo>
                  <a:pt x="72677" y="44807"/>
                </a:lnTo>
                <a:lnTo>
                  <a:pt x="72665" y="44807"/>
                </a:lnTo>
                <a:cubicBezTo>
                  <a:pt x="72665" y="44795"/>
                  <a:pt x="72677" y="44795"/>
                  <a:pt x="72689" y="44795"/>
                </a:cubicBezTo>
                <a:close/>
                <a:moveTo>
                  <a:pt x="54401" y="45092"/>
                </a:moveTo>
                <a:lnTo>
                  <a:pt x="54401" y="45092"/>
                </a:lnTo>
                <a:cubicBezTo>
                  <a:pt x="54389" y="45164"/>
                  <a:pt x="54353" y="45211"/>
                  <a:pt x="54317" y="45259"/>
                </a:cubicBezTo>
                <a:cubicBezTo>
                  <a:pt x="54305" y="45223"/>
                  <a:pt x="54293" y="45176"/>
                  <a:pt x="54293" y="45128"/>
                </a:cubicBezTo>
                <a:cubicBezTo>
                  <a:pt x="54329" y="45116"/>
                  <a:pt x="54365" y="45104"/>
                  <a:pt x="54401" y="45092"/>
                </a:cubicBezTo>
                <a:close/>
                <a:moveTo>
                  <a:pt x="72248" y="45747"/>
                </a:moveTo>
                <a:cubicBezTo>
                  <a:pt x="72236" y="45747"/>
                  <a:pt x="72224" y="45759"/>
                  <a:pt x="72200" y="45759"/>
                </a:cubicBezTo>
                <a:cubicBezTo>
                  <a:pt x="72212" y="45759"/>
                  <a:pt x="72224" y="45747"/>
                  <a:pt x="72224" y="45747"/>
                </a:cubicBezTo>
                <a:close/>
                <a:moveTo>
                  <a:pt x="58723" y="47259"/>
                </a:moveTo>
                <a:cubicBezTo>
                  <a:pt x="58734" y="47259"/>
                  <a:pt x="58734" y="47259"/>
                  <a:pt x="58746" y="47271"/>
                </a:cubicBezTo>
                <a:lnTo>
                  <a:pt x="58711" y="47271"/>
                </a:lnTo>
                <a:cubicBezTo>
                  <a:pt x="58723" y="47271"/>
                  <a:pt x="58723" y="47259"/>
                  <a:pt x="58723" y="47259"/>
                </a:cubicBezTo>
                <a:close/>
                <a:moveTo>
                  <a:pt x="16278" y="47235"/>
                </a:moveTo>
                <a:cubicBezTo>
                  <a:pt x="16292" y="47235"/>
                  <a:pt x="16306" y="47251"/>
                  <a:pt x="16313" y="47271"/>
                </a:cubicBezTo>
                <a:cubicBezTo>
                  <a:pt x="16289" y="47283"/>
                  <a:pt x="16265" y="47283"/>
                  <a:pt x="16241" y="47283"/>
                </a:cubicBezTo>
                <a:cubicBezTo>
                  <a:pt x="16241" y="47283"/>
                  <a:pt x="16253" y="47271"/>
                  <a:pt x="16253" y="47271"/>
                </a:cubicBezTo>
                <a:cubicBezTo>
                  <a:pt x="16258" y="47245"/>
                  <a:pt x="16268" y="47235"/>
                  <a:pt x="16278" y="47235"/>
                </a:cubicBezTo>
                <a:close/>
                <a:moveTo>
                  <a:pt x="14003" y="47533"/>
                </a:moveTo>
                <a:cubicBezTo>
                  <a:pt x="14015" y="47545"/>
                  <a:pt x="14038" y="47557"/>
                  <a:pt x="14062" y="47569"/>
                </a:cubicBezTo>
                <a:cubicBezTo>
                  <a:pt x="14050" y="47581"/>
                  <a:pt x="14027" y="47581"/>
                  <a:pt x="14003" y="47593"/>
                </a:cubicBezTo>
                <a:cubicBezTo>
                  <a:pt x="14003" y="47569"/>
                  <a:pt x="14003" y="47557"/>
                  <a:pt x="14003" y="47533"/>
                </a:cubicBezTo>
                <a:close/>
                <a:moveTo>
                  <a:pt x="50114" y="47759"/>
                </a:moveTo>
                <a:cubicBezTo>
                  <a:pt x="50126" y="47771"/>
                  <a:pt x="50114" y="47771"/>
                  <a:pt x="50102" y="47771"/>
                </a:cubicBezTo>
                <a:cubicBezTo>
                  <a:pt x="50102" y="47771"/>
                  <a:pt x="50114" y="47771"/>
                  <a:pt x="50114" y="47759"/>
                </a:cubicBezTo>
                <a:close/>
                <a:moveTo>
                  <a:pt x="15133" y="48044"/>
                </a:moveTo>
                <a:cubicBezTo>
                  <a:pt x="15155" y="48044"/>
                  <a:pt x="15192" y="48070"/>
                  <a:pt x="15158" y="48105"/>
                </a:cubicBezTo>
                <a:cubicBezTo>
                  <a:pt x="15158" y="48105"/>
                  <a:pt x="15146" y="48093"/>
                  <a:pt x="15146" y="48093"/>
                </a:cubicBezTo>
                <a:cubicBezTo>
                  <a:pt x="15111" y="48058"/>
                  <a:pt x="15118" y="48044"/>
                  <a:pt x="15133" y="48044"/>
                </a:cubicBezTo>
                <a:close/>
                <a:moveTo>
                  <a:pt x="17086" y="48700"/>
                </a:moveTo>
                <a:cubicBezTo>
                  <a:pt x="17086" y="48712"/>
                  <a:pt x="17075" y="48724"/>
                  <a:pt x="17063" y="48736"/>
                </a:cubicBezTo>
                <a:cubicBezTo>
                  <a:pt x="17063" y="48724"/>
                  <a:pt x="17063" y="48724"/>
                  <a:pt x="17063" y="48712"/>
                </a:cubicBezTo>
                <a:cubicBezTo>
                  <a:pt x="17063" y="48712"/>
                  <a:pt x="17075" y="48700"/>
                  <a:pt x="17086" y="48700"/>
                </a:cubicBezTo>
                <a:close/>
                <a:moveTo>
                  <a:pt x="10800" y="48902"/>
                </a:moveTo>
                <a:cubicBezTo>
                  <a:pt x="10812" y="48938"/>
                  <a:pt x="10824" y="48974"/>
                  <a:pt x="10836" y="49010"/>
                </a:cubicBezTo>
                <a:cubicBezTo>
                  <a:pt x="10824" y="48986"/>
                  <a:pt x="10812" y="48950"/>
                  <a:pt x="10800" y="48902"/>
                </a:cubicBezTo>
                <a:close/>
                <a:moveTo>
                  <a:pt x="53055" y="51760"/>
                </a:moveTo>
                <a:cubicBezTo>
                  <a:pt x="53074" y="51760"/>
                  <a:pt x="53098" y="51771"/>
                  <a:pt x="53127" y="51796"/>
                </a:cubicBezTo>
                <a:cubicBezTo>
                  <a:pt x="53198" y="51843"/>
                  <a:pt x="53270" y="51891"/>
                  <a:pt x="53341" y="51927"/>
                </a:cubicBezTo>
                <a:cubicBezTo>
                  <a:pt x="53162" y="51879"/>
                  <a:pt x="53055" y="51855"/>
                  <a:pt x="52972" y="51843"/>
                </a:cubicBezTo>
                <a:cubicBezTo>
                  <a:pt x="52995" y="51797"/>
                  <a:pt x="53018" y="51760"/>
                  <a:pt x="53055" y="51760"/>
                </a:cubicBezTo>
                <a:close/>
                <a:moveTo>
                  <a:pt x="7335" y="54022"/>
                </a:moveTo>
                <a:cubicBezTo>
                  <a:pt x="7347" y="54058"/>
                  <a:pt x="7359" y="54082"/>
                  <a:pt x="7371" y="54105"/>
                </a:cubicBezTo>
                <a:cubicBezTo>
                  <a:pt x="7335" y="54105"/>
                  <a:pt x="7299" y="54082"/>
                  <a:pt x="7264" y="54070"/>
                </a:cubicBezTo>
                <a:cubicBezTo>
                  <a:pt x="7288" y="54046"/>
                  <a:pt x="7311" y="54034"/>
                  <a:pt x="7335" y="54022"/>
                </a:cubicBezTo>
                <a:close/>
                <a:moveTo>
                  <a:pt x="5049" y="54760"/>
                </a:moveTo>
                <a:lnTo>
                  <a:pt x="5049" y="54760"/>
                </a:lnTo>
                <a:cubicBezTo>
                  <a:pt x="4966" y="54823"/>
                  <a:pt x="4946" y="54858"/>
                  <a:pt x="4998" y="54858"/>
                </a:cubicBezTo>
                <a:cubicBezTo>
                  <a:pt x="5006" y="54858"/>
                  <a:pt x="5015" y="54857"/>
                  <a:pt x="5025" y="54856"/>
                </a:cubicBezTo>
                <a:cubicBezTo>
                  <a:pt x="5037" y="54856"/>
                  <a:pt x="5037" y="54796"/>
                  <a:pt x="5049" y="54760"/>
                </a:cubicBezTo>
                <a:close/>
                <a:moveTo>
                  <a:pt x="62223" y="55177"/>
                </a:moveTo>
                <a:cubicBezTo>
                  <a:pt x="62235" y="55189"/>
                  <a:pt x="62235" y="55201"/>
                  <a:pt x="62247" y="55201"/>
                </a:cubicBezTo>
                <a:cubicBezTo>
                  <a:pt x="62223" y="55201"/>
                  <a:pt x="62211" y="55213"/>
                  <a:pt x="62199" y="55213"/>
                </a:cubicBezTo>
                <a:cubicBezTo>
                  <a:pt x="62211" y="55201"/>
                  <a:pt x="62211" y="55189"/>
                  <a:pt x="62223" y="55177"/>
                </a:cubicBezTo>
                <a:close/>
                <a:moveTo>
                  <a:pt x="6156" y="56737"/>
                </a:moveTo>
                <a:cubicBezTo>
                  <a:pt x="6180" y="56737"/>
                  <a:pt x="6192" y="56749"/>
                  <a:pt x="6204" y="56749"/>
                </a:cubicBezTo>
                <a:cubicBezTo>
                  <a:pt x="6192" y="56749"/>
                  <a:pt x="6168" y="56749"/>
                  <a:pt x="6156" y="56737"/>
                </a:cubicBezTo>
                <a:close/>
                <a:moveTo>
                  <a:pt x="56246" y="57344"/>
                </a:moveTo>
                <a:cubicBezTo>
                  <a:pt x="56270" y="57344"/>
                  <a:pt x="56282" y="57344"/>
                  <a:pt x="56294" y="57356"/>
                </a:cubicBezTo>
                <a:cubicBezTo>
                  <a:pt x="56282" y="57356"/>
                  <a:pt x="56270" y="57356"/>
                  <a:pt x="56258" y="57368"/>
                </a:cubicBezTo>
                <a:cubicBezTo>
                  <a:pt x="56258" y="57356"/>
                  <a:pt x="56258" y="57344"/>
                  <a:pt x="56246" y="57344"/>
                </a:cubicBezTo>
                <a:close/>
                <a:moveTo>
                  <a:pt x="16896" y="57570"/>
                </a:moveTo>
                <a:lnTo>
                  <a:pt x="16896" y="57570"/>
                </a:lnTo>
                <a:cubicBezTo>
                  <a:pt x="16920" y="57582"/>
                  <a:pt x="16932" y="57582"/>
                  <a:pt x="16955" y="57594"/>
                </a:cubicBezTo>
                <a:lnTo>
                  <a:pt x="16908" y="57606"/>
                </a:lnTo>
                <a:cubicBezTo>
                  <a:pt x="16908" y="57594"/>
                  <a:pt x="16908" y="57582"/>
                  <a:pt x="16896" y="57570"/>
                </a:cubicBezTo>
                <a:close/>
                <a:moveTo>
                  <a:pt x="9514" y="58999"/>
                </a:moveTo>
                <a:cubicBezTo>
                  <a:pt x="9478" y="59035"/>
                  <a:pt x="9419" y="59058"/>
                  <a:pt x="9359" y="59070"/>
                </a:cubicBezTo>
                <a:cubicBezTo>
                  <a:pt x="9407" y="59047"/>
                  <a:pt x="9455" y="59023"/>
                  <a:pt x="9514" y="58999"/>
                </a:cubicBezTo>
                <a:close/>
                <a:moveTo>
                  <a:pt x="42375" y="59832"/>
                </a:moveTo>
                <a:cubicBezTo>
                  <a:pt x="42375" y="59832"/>
                  <a:pt x="42363" y="59844"/>
                  <a:pt x="42363" y="59844"/>
                </a:cubicBezTo>
                <a:cubicBezTo>
                  <a:pt x="42363" y="59844"/>
                  <a:pt x="42363" y="59844"/>
                  <a:pt x="42363" y="59832"/>
                </a:cubicBezTo>
                <a:close/>
                <a:moveTo>
                  <a:pt x="26838" y="61106"/>
                </a:moveTo>
                <a:cubicBezTo>
                  <a:pt x="26850" y="61118"/>
                  <a:pt x="26850" y="61118"/>
                  <a:pt x="26850" y="61118"/>
                </a:cubicBezTo>
                <a:cubicBezTo>
                  <a:pt x="26850" y="61118"/>
                  <a:pt x="26838" y="61130"/>
                  <a:pt x="26838" y="61130"/>
                </a:cubicBezTo>
                <a:cubicBezTo>
                  <a:pt x="26838" y="61118"/>
                  <a:pt x="26838" y="61118"/>
                  <a:pt x="26838" y="61106"/>
                </a:cubicBezTo>
                <a:close/>
                <a:moveTo>
                  <a:pt x="30755" y="61940"/>
                </a:moveTo>
                <a:cubicBezTo>
                  <a:pt x="30767" y="61940"/>
                  <a:pt x="30779" y="61952"/>
                  <a:pt x="30779" y="61952"/>
                </a:cubicBezTo>
                <a:cubicBezTo>
                  <a:pt x="30767" y="61952"/>
                  <a:pt x="30755" y="61964"/>
                  <a:pt x="30743" y="61964"/>
                </a:cubicBezTo>
                <a:cubicBezTo>
                  <a:pt x="30743" y="61964"/>
                  <a:pt x="30755" y="61952"/>
                  <a:pt x="30755" y="61940"/>
                </a:cubicBezTo>
                <a:close/>
                <a:moveTo>
                  <a:pt x="29624" y="61916"/>
                </a:moveTo>
                <a:cubicBezTo>
                  <a:pt x="29576" y="61940"/>
                  <a:pt x="29528" y="61964"/>
                  <a:pt x="29469" y="61987"/>
                </a:cubicBezTo>
                <a:cubicBezTo>
                  <a:pt x="29433" y="61987"/>
                  <a:pt x="29397" y="61975"/>
                  <a:pt x="29362" y="61952"/>
                </a:cubicBezTo>
                <a:cubicBezTo>
                  <a:pt x="29457" y="61940"/>
                  <a:pt x="29540" y="61928"/>
                  <a:pt x="29624" y="61916"/>
                </a:cubicBezTo>
                <a:close/>
                <a:moveTo>
                  <a:pt x="23480" y="64690"/>
                </a:moveTo>
                <a:lnTo>
                  <a:pt x="23480" y="64690"/>
                </a:lnTo>
                <a:cubicBezTo>
                  <a:pt x="23516" y="64702"/>
                  <a:pt x="23552" y="64714"/>
                  <a:pt x="23575" y="64738"/>
                </a:cubicBezTo>
                <a:cubicBezTo>
                  <a:pt x="23552" y="64738"/>
                  <a:pt x="23528" y="64750"/>
                  <a:pt x="23504" y="64762"/>
                </a:cubicBezTo>
                <a:cubicBezTo>
                  <a:pt x="23492" y="64738"/>
                  <a:pt x="23492" y="64714"/>
                  <a:pt x="23480" y="64690"/>
                </a:cubicBezTo>
                <a:close/>
                <a:moveTo>
                  <a:pt x="107016" y="0"/>
                </a:moveTo>
                <a:cubicBezTo>
                  <a:pt x="106900" y="0"/>
                  <a:pt x="106782" y="18"/>
                  <a:pt x="106657" y="27"/>
                </a:cubicBezTo>
                <a:cubicBezTo>
                  <a:pt x="106538" y="75"/>
                  <a:pt x="106407" y="135"/>
                  <a:pt x="106324" y="242"/>
                </a:cubicBezTo>
                <a:cubicBezTo>
                  <a:pt x="106312" y="248"/>
                  <a:pt x="106300" y="248"/>
                  <a:pt x="106287" y="248"/>
                </a:cubicBezTo>
                <a:cubicBezTo>
                  <a:pt x="106273" y="248"/>
                  <a:pt x="106258" y="248"/>
                  <a:pt x="106240" y="254"/>
                </a:cubicBezTo>
                <a:cubicBezTo>
                  <a:pt x="106145" y="289"/>
                  <a:pt x="106086" y="361"/>
                  <a:pt x="106038" y="444"/>
                </a:cubicBezTo>
                <a:cubicBezTo>
                  <a:pt x="105894" y="561"/>
                  <a:pt x="105771" y="732"/>
                  <a:pt x="105586" y="732"/>
                </a:cubicBezTo>
                <a:cubicBezTo>
                  <a:pt x="105526" y="732"/>
                  <a:pt x="105459" y="714"/>
                  <a:pt x="105383" y="670"/>
                </a:cubicBezTo>
                <a:cubicBezTo>
                  <a:pt x="105284" y="609"/>
                  <a:pt x="105181" y="578"/>
                  <a:pt x="105084" y="578"/>
                </a:cubicBezTo>
                <a:cubicBezTo>
                  <a:pt x="104937" y="578"/>
                  <a:pt x="104803" y="650"/>
                  <a:pt x="104716" y="801"/>
                </a:cubicBezTo>
                <a:cubicBezTo>
                  <a:pt x="104490" y="1147"/>
                  <a:pt x="104145" y="1087"/>
                  <a:pt x="103835" y="1170"/>
                </a:cubicBezTo>
                <a:cubicBezTo>
                  <a:pt x="103050" y="1266"/>
                  <a:pt x="102299" y="1516"/>
                  <a:pt x="101609" y="1897"/>
                </a:cubicBezTo>
                <a:cubicBezTo>
                  <a:pt x="101621" y="1956"/>
                  <a:pt x="101645" y="2016"/>
                  <a:pt x="101657" y="2075"/>
                </a:cubicBezTo>
                <a:cubicBezTo>
                  <a:pt x="101061" y="2254"/>
                  <a:pt x="100609" y="2671"/>
                  <a:pt x="100073" y="2932"/>
                </a:cubicBezTo>
                <a:cubicBezTo>
                  <a:pt x="99311" y="3302"/>
                  <a:pt x="98549" y="3694"/>
                  <a:pt x="97751" y="4028"/>
                </a:cubicBezTo>
                <a:cubicBezTo>
                  <a:pt x="97346" y="4195"/>
                  <a:pt x="96870" y="4254"/>
                  <a:pt x="96561" y="4599"/>
                </a:cubicBezTo>
                <a:cubicBezTo>
                  <a:pt x="96462" y="4586"/>
                  <a:pt x="96362" y="4578"/>
                  <a:pt x="96264" y="4578"/>
                </a:cubicBezTo>
                <a:cubicBezTo>
                  <a:pt x="95938" y="4578"/>
                  <a:pt x="95624" y="4660"/>
                  <a:pt x="95358" y="4861"/>
                </a:cubicBezTo>
                <a:cubicBezTo>
                  <a:pt x="94810" y="5290"/>
                  <a:pt x="94144" y="5504"/>
                  <a:pt x="93548" y="5838"/>
                </a:cubicBezTo>
                <a:cubicBezTo>
                  <a:pt x="93120" y="6100"/>
                  <a:pt x="92941" y="6469"/>
                  <a:pt x="92870" y="6885"/>
                </a:cubicBezTo>
                <a:cubicBezTo>
                  <a:pt x="93015" y="6852"/>
                  <a:pt x="93161" y="6765"/>
                  <a:pt x="93297" y="6765"/>
                </a:cubicBezTo>
                <a:cubicBezTo>
                  <a:pt x="93305" y="6765"/>
                  <a:pt x="93314" y="6766"/>
                  <a:pt x="93322" y="6766"/>
                </a:cubicBezTo>
                <a:cubicBezTo>
                  <a:pt x="93341" y="6767"/>
                  <a:pt x="93360" y="6767"/>
                  <a:pt x="93379" y="6767"/>
                </a:cubicBezTo>
                <a:cubicBezTo>
                  <a:pt x="94231" y="6767"/>
                  <a:pt x="95009" y="6265"/>
                  <a:pt x="95861" y="6265"/>
                </a:cubicBezTo>
                <a:cubicBezTo>
                  <a:pt x="95880" y="6265"/>
                  <a:pt x="95899" y="6266"/>
                  <a:pt x="95918" y="6266"/>
                </a:cubicBezTo>
                <a:cubicBezTo>
                  <a:pt x="96156" y="6266"/>
                  <a:pt x="96311" y="6040"/>
                  <a:pt x="96501" y="5909"/>
                </a:cubicBezTo>
                <a:cubicBezTo>
                  <a:pt x="96533" y="5913"/>
                  <a:pt x="96570" y="5913"/>
                  <a:pt x="96607" y="5913"/>
                </a:cubicBezTo>
                <a:cubicBezTo>
                  <a:pt x="96681" y="5913"/>
                  <a:pt x="96755" y="5913"/>
                  <a:pt x="96787" y="5945"/>
                </a:cubicBezTo>
                <a:cubicBezTo>
                  <a:pt x="96882" y="6028"/>
                  <a:pt x="96775" y="6135"/>
                  <a:pt x="96680" y="6195"/>
                </a:cubicBezTo>
                <a:cubicBezTo>
                  <a:pt x="96561" y="6278"/>
                  <a:pt x="96418" y="6350"/>
                  <a:pt x="96275" y="6397"/>
                </a:cubicBezTo>
                <a:cubicBezTo>
                  <a:pt x="95299" y="6719"/>
                  <a:pt x="94358" y="7123"/>
                  <a:pt x="93429" y="7552"/>
                </a:cubicBezTo>
                <a:cubicBezTo>
                  <a:pt x="93135" y="7672"/>
                  <a:pt x="92811" y="7891"/>
                  <a:pt x="92548" y="7891"/>
                </a:cubicBezTo>
                <a:cubicBezTo>
                  <a:pt x="92524" y="7891"/>
                  <a:pt x="92500" y="7890"/>
                  <a:pt x="92477" y="7885"/>
                </a:cubicBezTo>
                <a:cubicBezTo>
                  <a:pt x="92425" y="7878"/>
                  <a:pt x="92376" y="7875"/>
                  <a:pt x="92329" y="7875"/>
                </a:cubicBezTo>
                <a:cubicBezTo>
                  <a:pt x="91974" y="7875"/>
                  <a:pt x="91734" y="8057"/>
                  <a:pt x="91429" y="8183"/>
                </a:cubicBezTo>
                <a:cubicBezTo>
                  <a:pt x="90977" y="8374"/>
                  <a:pt x="90548" y="8612"/>
                  <a:pt x="90036" y="8683"/>
                </a:cubicBezTo>
                <a:cubicBezTo>
                  <a:pt x="89584" y="8743"/>
                  <a:pt x="89155" y="8957"/>
                  <a:pt x="88714" y="9100"/>
                </a:cubicBezTo>
                <a:cubicBezTo>
                  <a:pt x="88524" y="9159"/>
                  <a:pt x="88369" y="9267"/>
                  <a:pt x="88274" y="9433"/>
                </a:cubicBezTo>
                <a:cubicBezTo>
                  <a:pt x="87726" y="9624"/>
                  <a:pt x="87167" y="9790"/>
                  <a:pt x="86619" y="10005"/>
                </a:cubicBezTo>
                <a:cubicBezTo>
                  <a:pt x="85785" y="10326"/>
                  <a:pt x="84988" y="10707"/>
                  <a:pt x="84559" y="11505"/>
                </a:cubicBezTo>
                <a:cubicBezTo>
                  <a:pt x="85250" y="11326"/>
                  <a:pt x="85774" y="10826"/>
                  <a:pt x="86476" y="10672"/>
                </a:cubicBezTo>
                <a:cubicBezTo>
                  <a:pt x="86762" y="10398"/>
                  <a:pt x="87119" y="10338"/>
                  <a:pt x="87500" y="10326"/>
                </a:cubicBezTo>
                <a:cubicBezTo>
                  <a:pt x="87929" y="10314"/>
                  <a:pt x="88286" y="10171"/>
                  <a:pt x="88595" y="9933"/>
                </a:cubicBezTo>
                <a:cubicBezTo>
                  <a:pt x="88595" y="10088"/>
                  <a:pt x="88631" y="10243"/>
                  <a:pt x="88822" y="10326"/>
                </a:cubicBezTo>
                <a:lnTo>
                  <a:pt x="89488" y="10112"/>
                </a:lnTo>
                <a:cubicBezTo>
                  <a:pt x="89726" y="10017"/>
                  <a:pt x="90012" y="9957"/>
                  <a:pt x="90215" y="9802"/>
                </a:cubicBezTo>
                <a:cubicBezTo>
                  <a:pt x="90655" y="9481"/>
                  <a:pt x="91167" y="9362"/>
                  <a:pt x="91667" y="9195"/>
                </a:cubicBezTo>
                <a:cubicBezTo>
                  <a:pt x="91700" y="9303"/>
                  <a:pt x="91742" y="9450"/>
                  <a:pt x="91865" y="9450"/>
                </a:cubicBezTo>
                <a:cubicBezTo>
                  <a:pt x="91877" y="9450"/>
                  <a:pt x="91891" y="9449"/>
                  <a:pt x="91905" y="9445"/>
                </a:cubicBezTo>
                <a:cubicBezTo>
                  <a:pt x="92155" y="9398"/>
                  <a:pt x="92108" y="9207"/>
                  <a:pt x="92084" y="9052"/>
                </a:cubicBezTo>
                <a:cubicBezTo>
                  <a:pt x="92560" y="8898"/>
                  <a:pt x="93013" y="8719"/>
                  <a:pt x="93429" y="8433"/>
                </a:cubicBezTo>
                <a:cubicBezTo>
                  <a:pt x="93491" y="8391"/>
                  <a:pt x="93550" y="8372"/>
                  <a:pt x="93604" y="8372"/>
                </a:cubicBezTo>
                <a:cubicBezTo>
                  <a:pt x="93747" y="8372"/>
                  <a:pt x="93860" y="8501"/>
                  <a:pt x="93929" y="8647"/>
                </a:cubicBezTo>
                <a:cubicBezTo>
                  <a:pt x="93953" y="8649"/>
                  <a:pt x="93977" y="8649"/>
                  <a:pt x="93999" y="8649"/>
                </a:cubicBezTo>
                <a:cubicBezTo>
                  <a:pt x="94412" y="8649"/>
                  <a:pt x="94471" y="8440"/>
                  <a:pt x="94358" y="8124"/>
                </a:cubicBezTo>
                <a:cubicBezTo>
                  <a:pt x="94346" y="8112"/>
                  <a:pt x="94334" y="8112"/>
                  <a:pt x="94322" y="8100"/>
                </a:cubicBezTo>
                <a:cubicBezTo>
                  <a:pt x="94822" y="7933"/>
                  <a:pt x="95310" y="7755"/>
                  <a:pt x="95811" y="7588"/>
                </a:cubicBezTo>
                <a:cubicBezTo>
                  <a:pt x="95884" y="7577"/>
                  <a:pt x="95959" y="7565"/>
                  <a:pt x="96031" y="7565"/>
                </a:cubicBezTo>
                <a:cubicBezTo>
                  <a:pt x="96124" y="7565"/>
                  <a:pt x="96213" y="7586"/>
                  <a:pt x="96287" y="7659"/>
                </a:cubicBezTo>
                <a:cubicBezTo>
                  <a:pt x="96120" y="7719"/>
                  <a:pt x="95989" y="7802"/>
                  <a:pt x="95930" y="7957"/>
                </a:cubicBezTo>
                <a:cubicBezTo>
                  <a:pt x="95918" y="7957"/>
                  <a:pt x="95918" y="7945"/>
                  <a:pt x="95906" y="7945"/>
                </a:cubicBezTo>
                <a:cubicBezTo>
                  <a:pt x="95818" y="7927"/>
                  <a:pt x="95733" y="7918"/>
                  <a:pt x="95651" y="7918"/>
                </a:cubicBezTo>
                <a:cubicBezTo>
                  <a:pt x="95252" y="7918"/>
                  <a:pt x="94910" y="8119"/>
                  <a:pt x="94584" y="8386"/>
                </a:cubicBezTo>
                <a:cubicBezTo>
                  <a:pt x="94381" y="8550"/>
                  <a:pt x="94185" y="8754"/>
                  <a:pt x="93915" y="8754"/>
                </a:cubicBezTo>
                <a:cubicBezTo>
                  <a:pt x="93852" y="8754"/>
                  <a:pt x="93786" y="8743"/>
                  <a:pt x="93715" y="8719"/>
                </a:cubicBezTo>
                <a:cubicBezTo>
                  <a:pt x="93072" y="9052"/>
                  <a:pt x="92632" y="9576"/>
                  <a:pt x="92203" y="10112"/>
                </a:cubicBezTo>
                <a:cubicBezTo>
                  <a:pt x="92203" y="10160"/>
                  <a:pt x="92203" y="10207"/>
                  <a:pt x="92191" y="10255"/>
                </a:cubicBezTo>
                <a:cubicBezTo>
                  <a:pt x="92012" y="10302"/>
                  <a:pt x="91834" y="10338"/>
                  <a:pt x="91643" y="10386"/>
                </a:cubicBezTo>
                <a:cubicBezTo>
                  <a:pt x="91048" y="10648"/>
                  <a:pt x="90357" y="10755"/>
                  <a:pt x="89857" y="11160"/>
                </a:cubicBezTo>
                <a:cubicBezTo>
                  <a:pt x="89369" y="11576"/>
                  <a:pt x="88822" y="11803"/>
                  <a:pt x="88226" y="12005"/>
                </a:cubicBezTo>
                <a:cubicBezTo>
                  <a:pt x="88048" y="12065"/>
                  <a:pt x="87857" y="12136"/>
                  <a:pt x="87690" y="12219"/>
                </a:cubicBezTo>
                <a:cubicBezTo>
                  <a:pt x="87107" y="12517"/>
                  <a:pt x="86536" y="12838"/>
                  <a:pt x="85952" y="13136"/>
                </a:cubicBezTo>
                <a:cubicBezTo>
                  <a:pt x="85785" y="13219"/>
                  <a:pt x="85595" y="13255"/>
                  <a:pt x="85404" y="13303"/>
                </a:cubicBezTo>
                <a:cubicBezTo>
                  <a:pt x="85390" y="13307"/>
                  <a:pt x="85377" y="13309"/>
                  <a:pt x="85364" y="13309"/>
                </a:cubicBezTo>
                <a:cubicBezTo>
                  <a:pt x="85306" y="13309"/>
                  <a:pt x="85274" y="13264"/>
                  <a:pt x="85274" y="13196"/>
                </a:cubicBezTo>
                <a:cubicBezTo>
                  <a:pt x="85274" y="13160"/>
                  <a:pt x="85285" y="13124"/>
                  <a:pt x="85309" y="13100"/>
                </a:cubicBezTo>
                <a:cubicBezTo>
                  <a:pt x="85428" y="13005"/>
                  <a:pt x="85547" y="12922"/>
                  <a:pt x="85678" y="12838"/>
                </a:cubicBezTo>
                <a:cubicBezTo>
                  <a:pt x="85797" y="12767"/>
                  <a:pt x="86000" y="12743"/>
                  <a:pt x="85893" y="12565"/>
                </a:cubicBezTo>
                <a:cubicBezTo>
                  <a:pt x="85866" y="12527"/>
                  <a:pt x="85824" y="12514"/>
                  <a:pt x="85776" y="12514"/>
                </a:cubicBezTo>
                <a:cubicBezTo>
                  <a:pt x="85717" y="12514"/>
                  <a:pt x="85648" y="12533"/>
                  <a:pt x="85583" y="12553"/>
                </a:cubicBezTo>
                <a:cubicBezTo>
                  <a:pt x="85357" y="12612"/>
                  <a:pt x="85131" y="12636"/>
                  <a:pt x="84904" y="12672"/>
                </a:cubicBezTo>
                <a:lnTo>
                  <a:pt x="84797" y="12719"/>
                </a:lnTo>
                <a:lnTo>
                  <a:pt x="84690" y="12755"/>
                </a:lnTo>
                <a:cubicBezTo>
                  <a:pt x="84512" y="13089"/>
                  <a:pt x="83738" y="12886"/>
                  <a:pt x="83845" y="13446"/>
                </a:cubicBezTo>
                <a:cubicBezTo>
                  <a:pt x="83872" y="13580"/>
                  <a:pt x="83952" y="13618"/>
                  <a:pt x="84052" y="13618"/>
                </a:cubicBezTo>
                <a:cubicBezTo>
                  <a:pt x="84184" y="13618"/>
                  <a:pt x="84348" y="13550"/>
                  <a:pt x="84462" y="13550"/>
                </a:cubicBezTo>
                <a:cubicBezTo>
                  <a:pt x="84490" y="13550"/>
                  <a:pt x="84515" y="13554"/>
                  <a:pt x="84535" y="13565"/>
                </a:cubicBezTo>
                <a:cubicBezTo>
                  <a:pt x="84261" y="13779"/>
                  <a:pt x="83738" y="13743"/>
                  <a:pt x="83666" y="14208"/>
                </a:cubicBezTo>
                <a:lnTo>
                  <a:pt x="83607" y="14208"/>
                </a:lnTo>
                <a:cubicBezTo>
                  <a:pt x="83357" y="14339"/>
                  <a:pt x="83095" y="14422"/>
                  <a:pt x="82845" y="14529"/>
                </a:cubicBezTo>
                <a:cubicBezTo>
                  <a:pt x="82726" y="14589"/>
                  <a:pt x="82618" y="14660"/>
                  <a:pt x="82511" y="14732"/>
                </a:cubicBezTo>
                <a:cubicBezTo>
                  <a:pt x="82392" y="14767"/>
                  <a:pt x="82273" y="14803"/>
                  <a:pt x="82154" y="14851"/>
                </a:cubicBezTo>
                <a:cubicBezTo>
                  <a:pt x="82011" y="14898"/>
                  <a:pt x="81868" y="14958"/>
                  <a:pt x="81714" y="15017"/>
                </a:cubicBezTo>
                <a:lnTo>
                  <a:pt x="81714" y="14982"/>
                </a:lnTo>
                <a:cubicBezTo>
                  <a:pt x="81641" y="14955"/>
                  <a:pt x="81565" y="14947"/>
                  <a:pt x="81487" y="14947"/>
                </a:cubicBezTo>
                <a:cubicBezTo>
                  <a:pt x="81425" y="14947"/>
                  <a:pt x="81361" y="14952"/>
                  <a:pt x="81297" y="14958"/>
                </a:cubicBezTo>
                <a:cubicBezTo>
                  <a:pt x="81154" y="14982"/>
                  <a:pt x="81023" y="15017"/>
                  <a:pt x="80904" y="15089"/>
                </a:cubicBezTo>
                <a:cubicBezTo>
                  <a:pt x="80821" y="15136"/>
                  <a:pt x="80737" y="15184"/>
                  <a:pt x="80666" y="15232"/>
                </a:cubicBezTo>
                <a:cubicBezTo>
                  <a:pt x="80487" y="15363"/>
                  <a:pt x="80273" y="15446"/>
                  <a:pt x="80059" y="15482"/>
                </a:cubicBezTo>
                <a:cubicBezTo>
                  <a:pt x="79951" y="15494"/>
                  <a:pt x="79844" y="15494"/>
                  <a:pt x="79737" y="15505"/>
                </a:cubicBezTo>
                <a:cubicBezTo>
                  <a:pt x="79728" y="15469"/>
                  <a:pt x="79698" y="15454"/>
                  <a:pt x="79653" y="15454"/>
                </a:cubicBezTo>
                <a:cubicBezTo>
                  <a:pt x="79639" y="15454"/>
                  <a:pt x="79623" y="15455"/>
                  <a:pt x="79606" y="15458"/>
                </a:cubicBezTo>
                <a:cubicBezTo>
                  <a:pt x="79261" y="15529"/>
                  <a:pt x="78939" y="15613"/>
                  <a:pt x="78630" y="15755"/>
                </a:cubicBezTo>
                <a:cubicBezTo>
                  <a:pt x="78463" y="15815"/>
                  <a:pt x="78296" y="15875"/>
                  <a:pt x="78130" y="15958"/>
                </a:cubicBezTo>
                <a:cubicBezTo>
                  <a:pt x="78035" y="16006"/>
                  <a:pt x="77939" y="16053"/>
                  <a:pt x="77856" y="16113"/>
                </a:cubicBezTo>
                <a:cubicBezTo>
                  <a:pt x="77689" y="16244"/>
                  <a:pt x="77499" y="16339"/>
                  <a:pt x="77308" y="16434"/>
                </a:cubicBezTo>
                <a:cubicBezTo>
                  <a:pt x="77225" y="16458"/>
                  <a:pt x="77142" y="16494"/>
                  <a:pt x="77046" y="16517"/>
                </a:cubicBezTo>
                <a:cubicBezTo>
                  <a:pt x="77058" y="16529"/>
                  <a:pt x="77058" y="16553"/>
                  <a:pt x="77058" y="16565"/>
                </a:cubicBezTo>
                <a:lnTo>
                  <a:pt x="77046" y="16565"/>
                </a:lnTo>
                <a:cubicBezTo>
                  <a:pt x="76951" y="16625"/>
                  <a:pt x="76868" y="16672"/>
                  <a:pt x="76772" y="16732"/>
                </a:cubicBezTo>
                <a:cubicBezTo>
                  <a:pt x="76737" y="16756"/>
                  <a:pt x="76701" y="16768"/>
                  <a:pt x="76653" y="16791"/>
                </a:cubicBezTo>
                <a:cubicBezTo>
                  <a:pt x="76528" y="16660"/>
                  <a:pt x="76393" y="16615"/>
                  <a:pt x="76252" y="16615"/>
                </a:cubicBezTo>
                <a:cubicBezTo>
                  <a:pt x="76072" y="16615"/>
                  <a:pt x="75882" y="16689"/>
                  <a:pt x="75689" y="16756"/>
                </a:cubicBezTo>
                <a:cubicBezTo>
                  <a:pt x="75665" y="16768"/>
                  <a:pt x="75641" y="16768"/>
                  <a:pt x="75618" y="16779"/>
                </a:cubicBezTo>
                <a:cubicBezTo>
                  <a:pt x="75582" y="16779"/>
                  <a:pt x="75558" y="16791"/>
                  <a:pt x="75534" y="16803"/>
                </a:cubicBezTo>
                <a:cubicBezTo>
                  <a:pt x="75503" y="16806"/>
                  <a:pt x="75474" y="16807"/>
                  <a:pt x="75445" y="16807"/>
                </a:cubicBezTo>
                <a:cubicBezTo>
                  <a:pt x="75340" y="16807"/>
                  <a:pt x="75247" y="16788"/>
                  <a:pt x="75153" y="16732"/>
                </a:cubicBezTo>
                <a:cubicBezTo>
                  <a:pt x="75082" y="16756"/>
                  <a:pt x="75010" y="16791"/>
                  <a:pt x="74939" y="16815"/>
                </a:cubicBezTo>
                <a:cubicBezTo>
                  <a:pt x="74867" y="16839"/>
                  <a:pt x="74784" y="16863"/>
                  <a:pt x="74713" y="16887"/>
                </a:cubicBezTo>
                <a:cubicBezTo>
                  <a:pt x="74451" y="16958"/>
                  <a:pt x="74201" y="17029"/>
                  <a:pt x="74058" y="17268"/>
                </a:cubicBezTo>
                <a:cubicBezTo>
                  <a:pt x="73855" y="17339"/>
                  <a:pt x="73641" y="17422"/>
                  <a:pt x="73439" y="17494"/>
                </a:cubicBezTo>
                <a:cubicBezTo>
                  <a:pt x="73224" y="17577"/>
                  <a:pt x="73010" y="17660"/>
                  <a:pt x="72796" y="17744"/>
                </a:cubicBezTo>
                <a:cubicBezTo>
                  <a:pt x="71915" y="18315"/>
                  <a:pt x="70891" y="18577"/>
                  <a:pt x="69950" y="19018"/>
                </a:cubicBezTo>
                <a:cubicBezTo>
                  <a:pt x="69010" y="19458"/>
                  <a:pt x="67974" y="19696"/>
                  <a:pt x="66986" y="20030"/>
                </a:cubicBezTo>
                <a:cubicBezTo>
                  <a:pt x="66878" y="20069"/>
                  <a:pt x="66780" y="20090"/>
                  <a:pt x="66692" y="20090"/>
                </a:cubicBezTo>
                <a:cubicBezTo>
                  <a:pt x="66537" y="20090"/>
                  <a:pt x="66414" y="20023"/>
                  <a:pt x="66331" y="19863"/>
                </a:cubicBezTo>
                <a:cubicBezTo>
                  <a:pt x="66269" y="19826"/>
                  <a:pt x="66211" y="19809"/>
                  <a:pt x="66157" y="19809"/>
                </a:cubicBezTo>
                <a:cubicBezTo>
                  <a:pt x="66056" y="19809"/>
                  <a:pt x="65968" y="19869"/>
                  <a:pt x="65890" y="19970"/>
                </a:cubicBezTo>
                <a:cubicBezTo>
                  <a:pt x="65807" y="20125"/>
                  <a:pt x="65890" y="20280"/>
                  <a:pt x="65795" y="20435"/>
                </a:cubicBezTo>
                <a:cubicBezTo>
                  <a:pt x="65680" y="20530"/>
                  <a:pt x="65573" y="20562"/>
                  <a:pt x="65469" y="20562"/>
                </a:cubicBezTo>
                <a:cubicBezTo>
                  <a:pt x="65263" y="20562"/>
                  <a:pt x="65073" y="20435"/>
                  <a:pt x="64866" y="20435"/>
                </a:cubicBezTo>
                <a:cubicBezTo>
                  <a:pt x="64914" y="20375"/>
                  <a:pt x="64961" y="20316"/>
                  <a:pt x="65009" y="20268"/>
                </a:cubicBezTo>
                <a:cubicBezTo>
                  <a:pt x="64931" y="20205"/>
                  <a:pt x="64851" y="20183"/>
                  <a:pt x="64768" y="20183"/>
                </a:cubicBezTo>
                <a:cubicBezTo>
                  <a:pt x="64649" y="20183"/>
                  <a:pt x="64524" y="20228"/>
                  <a:pt x="64390" y="20256"/>
                </a:cubicBezTo>
                <a:cubicBezTo>
                  <a:pt x="64226" y="20294"/>
                  <a:pt x="64113" y="20318"/>
                  <a:pt x="64031" y="20318"/>
                </a:cubicBezTo>
                <a:cubicBezTo>
                  <a:pt x="63880" y="20318"/>
                  <a:pt x="63827" y="20237"/>
                  <a:pt x="63735" y="20006"/>
                </a:cubicBezTo>
                <a:cubicBezTo>
                  <a:pt x="63759" y="19970"/>
                  <a:pt x="63795" y="19946"/>
                  <a:pt x="63818" y="19911"/>
                </a:cubicBezTo>
                <a:cubicBezTo>
                  <a:pt x="63830" y="19887"/>
                  <a:pt x="63842" y="19863"/>
                  <a:pt x="63854" y="19851"/>
                </a:cubicBezTo>
                <a:cubicBezTo>
                  <a:pt x="63914" y="19839"/>
                  <a:pt x="63961" y="19827"/>
                  <a:pt x="64009" y="19827"/>
                </a:cubicBezTo>
                <a:cubicBezTo>
                  <a:pt x="64235" y="19804"/>
                  <a:pt x="64223" y="19804"/>
                  <a:pt x="64521" y="19423"/>
                </a:cubicBezTo>
                <a:cubicBezTo>
                  <a:pt x="64604" y="19327"/>
                  <a:pt x="64783" y="19292"/>
                  <a:pt x="64914" y="19220"/>
                </a:cubicBezTo>
                <a:cubicBezTo>
                  <a:pt x="64985" y="19030"/>
                  <a:pt x="65140" y="18994"/>
                  <a:pt x="65331" y="18994"/>
                </a:cubicBezTo>
                <a:cubicBezTo>
                  <a:pt x="65450" y="18982"/>
                  <a:pt x="65521" y="18911"/>
                  <a:pt x="65545" y="18815"/>
                </a:cubicBezTo>
                <a:cubicBezTo>
                  <a:pt x="65569" y="18780"/>
                  <a:pt x="65581" y="18732"/>
                  <a:pt x="65604" y="18696"/>
                </a:cubicBezTo>
                <a:cubicBezTo>
                  <a:pt x="65557" y="18673"/>
                  <a:pt x="65521" y="18661"/>
                  <a:pt x="65473" y="18637"/>
                </a:cubicBezTo>
                <a:lnTo>
                  <a:pt x="65473" y="18637"/>
                </a:lnTo>
                <a:cubicBezTo>
                  <a:pt x="65503" y="18650"/>
                  <a:pt x="65532" y="18656"/>
                  <a:pt x="65559" y="18656"/>
                </a:cubicBezTo>
                <a:cubicBezTo>
                  <a:pt x="65607" y="18656"/>
                  <a:pt x="65650" y="18635"/>
                  <a:pt x="65688" y="18589"/>
                </a:cubicBezTo>
                <a:cubicBezTo>
                  <a:pt x="65807" y="18506"/>
                  <a:pt x="65878" y="18411"/>
                  <a:pt x="65878" y="18280"/>
                </a:cubicBezTo>
                <a:lnTo>
                  <a:pt x="65878" y="18280"/>
                </a:lnTo>
                <a:cubicBezTo>
                  <a:pt x="65652" y="18327"/>
                  <a:pt x="65533" y="18458"/>
                  <a:pt x="65473" y="18637"/>
                </a:cubicBezTo>
                <a:cubicBezTo>
                  <a:pt x="65412" y="18647"/>
                  <a:pt x="65350" y="18675"/>
                  <a:pt x="65289" y="18675"/>
                </a:cubicBezTo>
                <a:cubicBezTo>
                  <a:pt x="65279" y="18675"/>
                  <a:pt x="65269" y="18674"/>
                  <a:pt x="65259" y="18673"/>
                </a:cubicBezTo>
                <a:cubicBezTo>
                  <a:pt x="65184" y="18663"/>
                  <a:pt x="65112" y="18657"/>
                  <a:pt x="65043" y="18657"/>
                </a:cubicBezTo>
                <a:cubicBezTo>
                  <a:pt x="64696" y="18657"/>
                  <a:pt x="64430" y="18791"/>
                  <a:pt x="64271" y="19149"/>
                </a:cubicBezTo>
                <a:cubicBezTo>
                  <a:pt x="64235" y="19220"/>
                  <a:pt x="64080" y="19268"/>
                  <a:pt x="63985" y="19315"/>
                </a:cubicBezTo>
                <a:cubicBezTo>
                  <a:pt x="63900" y="19277"/>
                  <a:pt x="63814" y="19263"/>
                  <a:pt x="63726" y="19263"/>
                </a:cubicBezTo>
                <a:cubicBezTo>
                  <a:pt x="63569" y="19263"/>
                  <a:pt x="63408" y="19309"/>
                  <a:pt x="63247" y="19339"/>
                </a:cubicBezTo>
                <a:cubicBezTo>
                  <a:pt x="62163" y="19554"/>
                  <a:pt x="61187" y="20006"/>
                  <a:pt x="60342" y="20708"/>
                </a:cubicBezTo>
                <a:cubicBezTo>
                  <a:pt x="60175" y="20863"/>
                  <a:pt x="59997" y="20994"/>
                  <a:pt x="59806" y="21125"/>
                </a:cubicBezTo>
                <a:cubicBezTo>
                  <a:pt x="59758" y="21149"/>
                  <a:pt x="59699" y="21161"/>
                  <a:pt x="59651" y="21173"/>
                </a:cubicBezTo>
                <a:cubicBezTo>
                  <a:pt x="59549" y="21127"/>
                  <a:pt x="59449" y="21108"/>
                  <a:pt x="59350" y="21108"/>
                </a:cubicBezTo>
                <a:cubicBezTo>
                  <a:pt x="59140" y="21108"/>
                  <a:pt x="58937" y="21195"/>
                  <a:pt x="58734" y="21292"/>
                </a:cubicBezTo>
                <a:cubicBezTo>
                  <a:pt x="58211" y="21649"/>
                  <a:pt x="57580" y="21756"/>
                  <a:pt x="57008" y="22030"/>
                </a:cubicBezTo>
                <a:cubicBezTo>
                  <a:pt x="56437" y="22387"/>
                  <a:pt x="55782" y="22637"/>
                  <a:pt x="55401" y="23209"/>
                </a:cubicBezTo>
                <a:cubicBezTo>
                  <a:pt x="55329" y="23233"/>
                  <a:pt x="55258" y="23268"/>
                  <a:pt x="55186" y="23292"/>
                </a:cubicBezTo>
                <a:cubicBezTo>
                  <a:pt x="55127" y="23423"/>
                  <a:pt x="54924" y="23447"/>
                  <a:pt x="54829" y="23566"/>
                </a:cubicBezTo>
                <a:cubicBezTo>
                  <a:pt x="54805" y="23566"/>
                  <a:pt x="54776" y="23561"/>
                  <a:pt x="54745" y="23561"/>
                </a:cubicBezTo>
                <a:cubicBezTo>
                  <a:pt x="54730" y="23561"/>
                  <a:pt x="54714" y="23562"/>
                  <a:pt x="54698" y="23566"/>
                </a:cubicBezTo>
                <a:cubicBezTo>
                  <a:pt x="54472" y="23578"/>
                  <a:pt x="54258" y="23626"/>
                  <a:pt x="54127" y="23828"/>
                </a:cubicBezTo>
                <a:cubicBezTo>
                  <a:pt x="53448" y="24042"/>
                  <a:pt x="52900" y="24530"/>
                  <a:pt x="52198" y="24697"/>
                </a:cubicBezTo>
                <a:cubicBezTo>
                  <a:pt x="51876" y="25054"/>
                  <a:pt x="51305" y="24947"/>
                  <a:pt x="50972" y="25292"/>
                </a:cubicBezTo>
                <a:cubicBezTo>
                  <a:pt x="50960" y="25280"/>
                  <a:pt x="50948" y="25269"/>
                  <a:pt x="50924" y="25269"/>
                </a:cubicBezTo>
                <a:cubicBezTo>
                  <a:pt x="49936" y="25364"/>
                  <a:pt x="49043" y="25697"/>
                  <a:pt x="48317" y="26388"/>
                </a:cubicBezTo>
                <a:cubicBezTo>
                  <a:pt x="48090" y="26590"/>
                  <a:pt x="47816" y="26721"/>
                  <a:pt x="47531" y="26852"/>
                </a:cubicBezTo>
                <a:cubicBezTo>
                  <a:pt x="46578" y="27281"/>
                  <a:pt x="45650" y="27745"/>
                  <a:pt x="44721" y="28186"/>
                </a:cubicBezTo>
                <a:cubicBezTo>
                  <a:pt x="43852" y="28436"/>
                  <a:pt x="42959" y="28638"/>
                  <a:pt x="42161" y="29055"/>
                </a:cubicBezTo>
                <a:cubicBezTo>
                  <a:pt x="41637" y="29329"/>
                  <a:pt x="41018" y="29483"/>
                  <a:pt x="40625" y="29960"/>
                </a:cubicBezTo>
                <a:cubicBezTo>
                  <a:pt x="39363" y="30424"/>
                  <a:pt x="38030" y="30662"/>
                  <a:pt x="36791" y="31198"/>
                </a:cubicBezTo>
                <a:cubicBezTo>
                  <a:pt x="36648" y="31261"/>
                  <a:pt x="36500" y="31304"/>
                  <a:pt x="36350" y="31304"/>
                </a:cubicBezTo>
                <a:cubicBezTo>
                  <a:pt x="36275" y="31304"/>
                  <a:pt x="36200" y="31293"/>
                  <a:pt x="36125" y="31269"/>
                </a:cubicBezTo>
                <a:cubicBezTo>
                  <a:pt x="35160" y="31567"/>
                  <a:pt x="34196" y="31877"/>
                  <a:pt x="33243" y="32174"/>
                </a:cubicBezTo>
                <a:cubicBezTo>
                  <a:pt x="32660" y="32329"/>
                  <a:pt x="32088" y="32543"/>
                  <a:pt x="31493" y="32579"/>
                </a:cubicBezTo>
                <a:cubicBezTo>
                  <a:pt x="31041" y="32972"/>
                  <a:pt x="30445" y="32936"/>
                  <a:pt x="29921" y="33103"/>
                </a:cubicBezTo>
                <a:cubicBezTo>
                  <a:pt x="29528" y="33389"/>
                  <a:pt x="29528" y="33401"/>
                  <a:pt x="29814" y="33734"/>
                </a:cubicBezTo>
                <a:cubicBezTo>
                  <a:pt x="29005" y="33758"/>
                  <a:pt x="28207" y="33770"/>
                  <a:pt x="27409" y="34055"/>
                </a:cubicBezTo>
                <a:cubicBezTo>
                  <a:pt x="27375" y="34065"/>
                  <a:pt x="27337" y="34068"/>
                  <a:pt x="27299" y="34068"/>
                </a:cubicBezTo>
                <a:cubicBezTo>
                  <a:pt x="27192" y="34068"/>
                  <a:pt x="27074" y="34040"/>
                  <a:pt x="26969" y="34032"/>
                </a:cubicBezTo>
                <a:cubicBezTo>
                  <a:pt x="26895" y="33970"/>
                  <a:pt x="26815" y="33947"/>
                  <a:pt x="26728" y="33947"/>
                </a:cubicBezTo>
                <a:cubicBezTo>
                  <a:pt x="26647" y="33947"/>
                  <a:pt x="26561" y="33967"/>
                  <a:pt x="26469" y="33996"/>
                </a:cubicBezTo>
                <a:cubicBezTo>
                  <a:pt x="26469" y="34401"/>
                  <a:pt x="26457" y="34413"/>
                  <a:pt x="26088" y="34413"/>
                </a:cubicBezTo>
                <a:lnTo>
                  <a:pt x="25873" y="34413"/>
                </a:lnTo>
                <a:cubicBezTo>
                  <a:pt x="25909" y="34532"/>
                  <a:pt x="25957" y="34651"/>
                  <a:pt x="25992" y="34782"/>
                </a:cubicBezTo>
                <a:cubicBezTo>
                  <a:pt x="26111" y="34972"/>
                  <a:pt x="26254" y="35115"/>
                  <a:pt x="26433" y="35151"/>
                </a:cubicBezTo>
                <a:cubicBezTo>
                  <a:pt x="26020" y="35263"/>
                  <a:pt x="25626" y="35586"/>
                  <a:pt x="25205" y="35586"/>
                </a:cubicBezTo>
                <a:cubicBezTo>
                  <a:pt x="25043" y="35586"/>
                  <a:pt x="24878" y="35538"/>
                  <a:pt x="24706" y="35413"/>
                </a:cubicBezTo>
                <a:cubicBezTo>
                  <a:pt x="24373" y="35758"/>
                  <a:pt x="23933" y="35889"/>
                  <a:pt x="23492" y="36032"/>
                </a:cubicBezTo>
                <a:cubicBezTo>
                  <a:pt x="21920" y="36544"/>
                  <a:pt x="20349" y="37068"/>
                  <a:pt x="18777" y="37580"/>
                </a:cubicBezTo>
                <a:cubicBezTo>
                  <a:pt x="18110" y="37806"/>
                  <a:pt x="17444" y="38020"/>
                  <a:pt x="16777" y="38234"/>
                </a:cubicBezTo>
                <a:cubicBezTo>
                  <a:pt x="15824" y="38699"/>
                  <a:pt x="15015" y="39318"/>
                  <a:pt x="14360" y="40116"/>
                </a:cubicBezTo>
                <a:cubicBezTo>
                  <a:pt x="14241" y="40259"/>
                  <a:pt x="14157" y="40389"/>
                  <a:pt x="14205" y="40580"/>
                </a:cubicBezTo>
                <a:cubicBezTo>
                  <a:pt x="14253" y="40770"/>
                  <a:pt x="14253" y="40973"/>
                  <a:pt x="14277" y="41175"/>
                </a:cubicBezTo>
                <a:cubicBezTo>
                  <a:pt x="14074" y="41366"/>
                  <a:pt x="13800" y="41497"/>
                  <a:pt x="13729" y="41771"/>
                </a:cubicBezTo>
                <a:cubicBezTo>
                  <a:pt x="13812" y="41830"/>
                  <a:pt x="13896" y="41866"/>
                  <a:pt x="14003" y="41890"/>
                </a:cubicBezTo>
                <a:cubicBezTo>
                  <a:pt x="14284" y="41898"/>
                  <a:pt x="14559" y="41958"/>
                  <a:pt x="14845" y="41958"/>
                </a:cubicBezTo>
                <a:cubicBezTo>
                  <a:pt x="14970" y="41958"/>
                  <a:pt x="15098" y="41946"/>
                  <a:pt x="15229" y="41913"/>
                </a:cubicBezTo>
                <a:lnTo>
                  <a:pt x="15229" y="41913"/>
                </a:lnTo>
                <a:cubicBezTo>
                  <a:pt x="15193" y="42318"/>
                  <a:pt x="15003" y="42616"/>
                  <a:pt x="14598" y="42842"/>
                </a:cubicBezTo>
                <a:cubicBezTo>
                  <a:pt x="14324" y="42997"/>
                  <a:pt x="14062" y="43140"/>
                  <a:pt x="13765" y="43235"/>
                </a:cubicBezTo>
                <a:cubicBezTo>
                  <a:pt x="13145" y="43437"/>
                  <a:pt x="12526" y="43628"/>
                  <a:pt x="11919" y="43830"/>
                </a:cubicBezTo>
                <a:cubicBezTo>
                  <a:pt x="11741" y="43902"/>
                  <a:pt x="11586" y="43997"/>
                  <a:pt x="11526" y="44176"/>
                </a:cubicBezTo>
                <a:cubicBezTo>
                  <a:pt x="11383" y="44223"/>
                  <a:pt x="11240" y="44283"/>
                  <a:pt x="11098" y="44330"/>
                </a:cubicBezTo>
                <a:cubicBezTo>
                  <a:pt x="10586" y="44759"/>
                  <a:pt x="9657" y="44926"/>
                  <a:pt x="9824" y="45807"/>
                </a:cubicBezTo>
                <a:cubicBezTo>
                  <a:pt x="9910" y="45816"/>
                  <a:pt x="10011" y="45864"/>
                  <a:pt x="10079" y="45864"/>
                </a:cubicBezTo>
                <a:cubicBezTo>
                  <a:pt x="10095" y="45864"/>
                  <a:pt x="10110" y="45861"/>
                  <a:pt x="10121" y="45854"/>
                </a:cubicBezTo>
                <a:cubicBezTo>
                  <a:pt x="10419" y="45676"/>
                  <a:pt x="10752" y="45509"/>
                  <a:pt x="10943" y="45271"/>
                </a:cubicBezTo>
                <a:cubicBezTo>
                  <a:pt x="11217" y="44926"/>
                  <a:pt x="11621" y="44783"/>
                  <a:pt x="11955" y="44557"/>
                </a:cubicBezTo>
                <a:cubicBezTo>
                  <a:pt x="12032" y="44503"/>
                  <a:pt x="12096" y="44482"/>
                  <a:pt x="12152" y="44482"/>
                </a:cubicBezTo>
                <a:cubicBezTo>
                  <a:pt x="12296" y="44482"/>
                  <a:pt x="12384" y="44624"/>
                  <a:pt x="12479" y="44735"/>
                </a:cubicBezTo>
                <a:cubicBezTo>
                  <a:pt x="12503" y="44795"/>
                  <a:pt x="12526" y="44854"/>
                  <a:pt x="12562" y="44914"/>
                </a:cubicBezTo>
                <a:cubicBezTo>
                  <a:pt x="12157" y="45473"/>
                  <a:pt x="11562" y="45866"/>
                  <a:pt x="11002" y="46271"/>
                </a:cubicBezTo>
                <a:cubicBezTo>
                  <a:pt x="10967" y="46497"/>
                  <a:pt x="10717" y="46605"/>
                  <a:pt x="10609" y="46783"/>
                </a:cubicBezTo>
                <a:cubicBezTo>
                  <a:pt x="9514" y="47128"/>
                  <a:pt x="8442" y="47605"/>
                  <a:pt x="7276" y="47724"/>
                </a:cubicBezTo>
                <a:cubicBezTo>
                  <a:pt x="7085" y="47736"/>
                  <a:pt x="6907" y="47843"/>
                  <a:pt x="6716" y="47902"/>
                </a:cubicBezTo>
                <a:cubicBezTo>
                  <a:pt x="6609" y="47926"/>
                  <a:pt x="6585" y="47962"/>
                  <a:pt x="6764" y="48129"/>
                </a:cubicBezTo>
                <a:cubicBezTo>
                  <a:pt x="6764" y="48130"/>
                  <a:pt x="6765" y="48130"/>
                  <a:pt x="6767" y="48130"/>
                </a:cubicBezTo>
                <a:cubicBezTo>
                  <a:pt x="6787" y="48130"/>
                  <a:pt x="6895" y="48035"/>
                  <a:pt x="6985" y="48035"/>
                </a:cubicBezTo>
                <a:cubicBezTo>
                  <a:pt x="7034" y="48035"/>
                  <a:pt x="7077" y="48064"/>
                  <a:pt x="7097" y="48152"/>
                </a:cubicBezTo>
                <a:cubicBezTo>
                  <a:pt x="6692" y="48283"/>
                  <a:pt x="6299" y="48474"/>
                  <a:pt x="5871" y="48498"/>
                </a:cubicBezTo>
                <a:cubicBezTo>
                  <a:pt x="5359" y="48510"/>
                  <a:pt x="4894" y="48676"/>
                  <a:pt x="4406" y="48843"/>
                </a:cubicBezTo>
                <a:cubicBezTo>
                  <a:pt x="4180" y="48843"/>
                  <a:pt x="3942" y="48855"/>
                  <a:pt x="3704" y="48855"/>
                </a:cubicBezTo>
                <a:cubicBezTo>
                  <a:pt x="3618" y="48807"/>
                  <a:pt x="3531" y="48790"/>
                  <a:pt x="3445" y="48790"/>
                </a:cubicBezTo>
                <a:cubicBezTo>
                  <a:pt x="3292" y="48790"/>
                  <a:pt x="3137" y="48845"/>
                  <a:pt x="2978" y="48891"/>
                </a:cubicBezTo>
                <a:cubicBezTo>
                  <a:pt x="2817" y="48936"/>
                  <a:pt x="2656" y="49002"/>
                  <a:pt x="2502" y="49002"/>
                </a:cubicBezTo>
                <a:cubicBezTo>
                  <a:pt x="2416" y="49002"/>
                  <a:pt x="2332" y="48982"/>
                  <a:pt x="2251" y="48926"/>
                </a:cubicBezTo>
                <a:cubicBezTo>
                  <a:pt x="2001" y="48938"/>
                  <a:pt x="1763" y="48938"/>
                  <a:pt x="1513" y="48938"/>
                </a:cubicBezTo>
                <a:cubicBezTo>
                  <a:pt x="1215" y="48974"/>
                  <a:pt x="822" y="48879"/>
                  <a:pt x="906" y="49367"/>
                </a:cubicBezTo>
                <a:lnTo>
                  <a:pt x="918" y="49367"/>
                </a:lnTo>
                <a:cubicBezTo>
                  <a:pt x="1013" y="49402"/>
                  <a:pt x="1108" y="49438"/>
                  <a:pt x="1203" y="49474"/>
                </a:cubicBezTo>
                <a:lnTo>
                  <a:pt x="1203" y="49462"/>
                </a:lnTo>
                <a:cubicBezTo>
                  <a:pt x="1356" y="49424"/>
                  <a:pt x="1510" y="49422"/>
                  <a:pt x="1664" y="49422"/>
                </a:cubicBezTo>
                <a:cubicBezTo>
                  <a:pt x="1681" y="49422"/>
                  <a:pt x="1698" y="49422"/>
                  <a:pt x="1715" y="49422"/>
                </a:cubicBezTo>
                <a:cubicBezTo>
                  <a:pt x="1929" y="49422"/>
                  <a:pt x="2141" y="49418"/>
                  <a:pt x="2346" y="49319"/>
                </a:cubicBezTo>
                <a:lnTo>
                  <a:pt x="2346" y="49319"/>
                </a:lnTo>
                <a:cubicBezTo>
                  <a:pt x="2287" y="49772"/>
                  <a:pt x="2275" y="50224"/>
                  <a:pt x="2073" y="50665"/>
                </a:cubicBezTo>
                <a:cubicBezTo>
                  <a:pt x="2132" y="50641"/>
                  <a:pt x="2204" y="50629"/>
                  <a:pt x="2275" y="50605"/>
                </a:cubicBezTo>
                <a:cubicBezTo>
                  <a:pt x="2579" y="50793"/>
                  <a:pt x="2936" y="50806"/>
                  <a:pt x="3296" y="50806"/>
                </a:cubicBezTo>
                <a:cubicBezTo>
                  <a:pt x="3356" y="50806"/>
                  <a:pt x="3417" y="50806"/>
                  <a:pt x="3477" y="50806"/>
                </a:cubicBezTo>
                <a:cubicBezTo>
                  <a:pt x="3537" y="50806"/>
                  <a:pt x="3597" y="50806"/>
                  <a:pt x="3656" y="50807"/>
                </a:cubicBezTo>
                <a:cubicBezTo>
                  <a:pt x="3710" y="50809"/>
                  <a:pt x="3765" y="50810"/>
                  <a:pt x="3820" y="50810"/>
                </a:cubicBezTo>
                <a:cubicBezTo>
                  <a:pt x="4068" y="50810"/>
                  <a:pt x="4322" y="50794"/>
                  <a:pt x="4573" y="50794"/>
                </a:cubicBezTo>
                <a:cubicBezTo>
                  <a:pt x="4926" y="50794"/>
                  <a:pt x="5273" y="50827"/>
                  <a:pt x="5585" y="50986"/>
                </a:cubicBezTo>
                <a:cubicBezTo>
                  <a:pt x="5876" y="50900"/>
                  <a:pt x="6166" y="50804"/>
                  <a:pt x="6466" y="50804"/>
                </a:cubicBezTo>
                <a:cubicBezTo>
                  <a:pt x="6497" y="50804"/>
                  <a:pt x="6529" y="50805"/>
                  <a:pt x="6561" y="50807"/>
                </a:cubicBezTo>
                <a:cubicBezTo>
                  <a:pt x="6575" y="50808"/>
                  <a:pt x="6589" y="50808"/>
                  <a:pt x="6603" y="50808"/>
                </a:cubicBezTo>
                <a:cubicBezTo>
                  <a:pt x="6886" y="50808"/>
                  <a:pt x="7157" y="50695"/>
                  <a:pt x="7419" y="50593"/>
                </a:cubicBezTo>
                <a:cubicBezTo>
                  <a:pt x="7555" y="50738"/>
                  <a:pt x="7719" y="50817"/>
                  <a:pt x="7909" y="50817"/>
                </a:cubicBezTo>
                <a:cubicBezTo>
                  <a:pt x="8001" y="50817"/>
                  <a:pt x="8100" y="50799"/>
                  <a:pt x="8204" y="50760"/>
                </a:cubicBezTo>
                <a:cubicBezTo>
                  <a:pt x="8276" y="50748"/>
                  <a:pt x="8347" y="50724"/>
                  <a:pt x="8419" y="50712"/>
                </a:cubicBezTo>
                <a:cubicBezTo>
                  <a:pt x="8502" y="50831"/>
                  <a:pt x="8716" y="50998"/>
                  <a:pt x="8419" y="51105"/>
                </a:cubicBezTo>
                <a:cubicBezTo>
                  <a:pt x="7657" y="51355"/>
                  <a:pt x="6883" y="51593"/>
                  <a:pt x="6109" y="51772"/>
                </a:cubicBezTo>
                <a:cubicBezTo>
                  <a:pt x="5013" y="52034"/>
                  <a:pt x="3906" y="52129"/>
                  <a:pt x="2799" y="52224"/>
                </a:cubicBezTo>
                <a:cubicBezTo>
                  <a:pt x="2406" y="52260"/>
                  <a:pt x="2025" y="52320"/>
                  <a:pt x="1680" y="52486"/>
                </a:cubicBezTo>
                <a:cubicBezTo>
                  <a:pt x="1272" y="52701"/>
                  <a:pt x="884" y="52886"/>
                  <a:pt x="428" y="52886"/>
                </a:cubicBezTo>
                <a:cubicBezTo>
                  <a:pt x="378" y="52886"/>
                  <a:pt x="327" y="52884"/>
                  <a:pt x="275" y="52879"/>
                </a:cubicBezTo>
                <a:cubicBezTo>
                  <a:pt x="271" y="52879"/>
                  <a:pt x="268" y="52878"/>
                  <a:pt x="264" y="52878"/>
                </a:cubicBezTo>
                <a:cubicBezTo>
                  <a:pt x="190" y="52878"/>
                  <a:pt x="59" y="52990"/>
                  <a:pt x="37" y="53070"/>
                </a:cubicBezTo>
                <a:cubicBezTo>
                  <a:pt x="1" y="53141"/>
                  <a:pt x="49" y="53308"/>
                  <a:pt x="108" y="53320"/>
                </a:cubicBezTo>
                <a:cubicBezTo>
                  <a:pt x="477" y="53427"/>
                  <a:pt x="703" y="53641"/>
                  <a:pt x="965" y="53879"/>
                </a:cubicBezTo>
                <a:cubicBezTo>
                  <a:pt x="1207" y="54112"/>
                  <a:pt x="1518" y="54275"/>
                  <a:pt x="1886" y="54275"/>
                </a:cubicBezTo>
                <a:cubicBezTo>
                  <a:pt x="2045" y="54275"/>
                  <a:pt x="2215" y="54245"/>
                  <a:pt x="2394" y="54177"/>
                </a:cubicBezTo>
                <a:cubicBezTo>
                  <a:pt x="3073" y="54236"/>
                  <a:pt x="3751" y="54284"/>
                  <a:pt x="4430" y="54332"/>
                </a:cubicBezTo>
                <a:cubicBezTo>
                  <a:pt x="4502" y="54320"/>
                  <a:pt x="4573" y="54296"/>
                  <a:pt x="4656" y="54272"/>
                </a:cubicBezTo>
                <a:cubicBezTo>
                  <a:pt x="4799" y="54415"/>
                  <a:pt x="4990" y="54546"/>
                  <a:pt x="5049" y="54760"/>
                </a:cubicBezTo>
                <a:cubicBezTo>
                  <a:pt x="5383" y="54760"/>
                  <a:pt x="5716" y="54748"/>
                  <a:pt x="6049" y="54736"/>
                </a:cubicBezTo>
                <a:lnTo>
                  <a:pt x="6049" y="54736"/>
                </a:lnTo>
                <a:cubicBezTo>
                  <a:pt x="6049" y="54963"/>
                  <a:pt x="5621" y="54879"/>
                  <a:pt x="5668" y="55141"/>
                </a:cubicBezTo>
                <a:cubicBezTo>
                  <a:pt x="5752" y="55129"/>
                  <a:pt x="5835" y="55129"/>
                  <a:pt x="5906" y="55117"/>
                </a:cubicBezTo>
                <a:cubicBezTo>
                  <a:pt x="5973" y="55112"/>
                  <a:pt x="6048" y="55093"/>
                  <a:pt x="6114" y="55093"/>
                </a:cubicBezTo>
                <a:cubicBezTo>
                  <a:pt x="6190" y="55093"/>
                  <a:pt x="6256" y="55118"/>
                  <a:pt x="6287" y="55213"/>
                </a:cubicBezTo>
                <a:cubicBezTo>
                  <a:pt x="6335" y="55356"/>
                  <a:pt x="6192" y="55463"/>
                  <a:pt x="6073" y="55546"/>
                </a:cubicBezTo>
                <a:cubicBezTo>
                  <a:pt x="5871" y="55701"/>
                  <a:pt x="5585" y="55725"/>
                  <a:pt x="5442" y="55999"/>
                </a:cubicBezTo>
                <a:cubicBezTo>
                  <a:pt x="5252" y="56332"/>
                  <a:pt x="4990" y="56653"/>
                  <a:pt x="4763" y="56987"/>
                </a:cubicBezTo>
                <a:cubicBezTo>
                  <a:pt x="4680" y="57106"/>
                  <a:pt x="4585" y="57213"/>
                  <a:pt x="4525" y="57344"/>
                </a:cubicBezTo>
                <a:cubicBezTo>
                  <a:pt x="4442" y="57499"/>
                  <a:pt x="4525" y="57594"/>
                  <a:pt x="4692" y="57630"/>
                </a:cubicBezTo>
                <a:cubicBezTo>
                  <a:pt x="4728" y="57689"/>
                  <a:pt x="4752" y="57749"/>
                  <a:pt x="4787" y="57808"/>
                </a:cubicBezTo>
                <a:cubicBezTo>
                  <a:pt x="4632" y="57975"/>
                  <a:pt x="4644" y="58118"/>
                  <a:pt x="4787" y="58249"/>
                </a:cubicBezTo>
                <a:cubicBezTo>
                  <a:pt x="5013" y="58427"/>
                  <a:pt x="5049" y="58689"/>
                  <a:pt x="5121" y="58939"/>
                </a:cubicBezTo>
                <a:cubicBezTo>
                  <a:pt x="5097" y="59035"/>
                  <a:pt x="5061" y="59118"/>
                  <a:pt x="5037" y="59213"/>
                </a:cubicBezTo>
                <a:cubicBezTo>
                  <a:pt x="4966" y="59308"/>
                  <a:pt x="4894" y="59404"/>
                  <a:pt x="4823" y="59499"/>
                </a:cubicBezTo>
                <a:cubicBezTo>
                  <a:pt x="4752" y="59523"/>
                  <a:pt x="4668" y="59547"/>
                  <a:pt x="4585" y="59570"/>
                </a:cubicBezTo>
                <a:cubicBezTo>
                  <a:pt x="4573" y="59511"/>
                  <a:pt x="4537" y="59451"/>
                  <a:pt x="4513" y="59404"/>
                </a:cubicBezTo>
                <a:cubicBezTo>
                  <a:pt x="4483" y="59378"/>
                  <a:pt x="4452" y="59366"/>
                  <a:pt x="4421" y="59366"/>
                </a:cubicBezTo>
                <a:cubicBezTo>
                  <a:pt x="4380" y="59366"/>
                  <a:pt x="4340" y="59387"/>
                  <a:pt x="4299" y="59428"/>
                </a:cubicBezTo>
                <a:cubicBezTo>
                  <a:pt x="4180" y="59547"/>
                  <a:pt x="4049" y="59666"/>
                  <a:pt x="3918" y="59785"/>
                </a:cubicBezTo>
                <a:cubicBezTo>
                  <a:pt x="3620" y="59618"/>
                  <a:pt x="3406" y="59344"/>
                  <a:pt x="3025" y="59273"/>
                </a:cubicBezTo>
                <a:cubicBezTo>
                  <a:pt x="2739" y="59475"/>
                  <a:pt x="2775" y="59713"/>
                  <a:pt x="2978" y="59856"/>
                </a:cubicBezTo>
                <a:cubicBezTo>
                  <a:pt x="3283" y="60083"/>
                  <a:pt x="3605" y="60318"/>
                  <a:pt x="4037" y="60318"/>
                </a:cubicBezTo>
                <a:cubicBezTo>
                  <a:pt x="4127" y="60318"/>
                  <a:pt x="4222" y="60307"/>
                  <a:pt x="4323" y="60285"/>
                </a:cubicBezTo>
                <a:lnTo>
                  <a:pt x="4335" y="60285"/>
                </a:lnTo>
                <a:cubicBezTo>
                  <a:pt x="4418" y="60320"/>
                  <a:pt x="4502" y="60368"/>
                  <a:pt x="4597" y="60416"/>
                </a:cubicBezTo>
                <a:cubicBezTo>
                  <a:pt x="4744" y="60605"/>
                  <a:pt x="4834" y="60700"/>
                  <a:pt x="4935" y="60700"/>
                </a:cubicBezTo>
                <a:cubicBezTo>
                  <a:pt x="5038" y="60700"/>
                  <a:pt x="5155" y="60602"/>
                  <a:pt x="5359" y="60404"/>
                </a:cubicBezTo>
                <a:cubicBezTo>
                  <a:pt x="5418" y="60380"/>
                  <a:pt x="5466" y="60368"/>
                  <a:pt x="5525" y="60356"/>
                </a:cubicBezTo>
                <a:cubicBezTo>
                  <a:pt x="5623" y="60699"/>
                  <a:pt x="5826" y="60897"/>
                  <a:pt x="6186" y="60897"/>
                </a:cubicBezTo>
                <a:cubicBezTo>
                  <a:pt x="6264" y="60897"/>
                  <a:pt x="6349" y="60887"/>
                  <a:pt x="6442" y="60868"/>
                </a:cubicBezTo>
                <a:cubicBezTo>
                  <a:pt x="6549" y="60880"/>
                  <a:pt x="6645" y="60916"/>
                  <a:pt x="6728" y="60963"/>
                </a:cubicBezTo>
                <a:lnTo>
                  <a:pt x="6740" y="60975"/>
                </a:lnTo>
                <a:cubicBezTo>
                  <a:pt x="6895" y="61039"/>
                  <a:pt x="7056" y="61057"/>
                  <a:pt x="7221" y="61057"/>
                </a:cubicBezTo>
                <a:cubicBezTo>
                  <a:pt x="7451" y="61057"/>
                  <a:pt x="7687" y="61021"/>
                  <a:pt x="7920" y="61021"/>
                </a:cubicBezTo>
                <a:cubicBezTo>
                  <a:pt x="8020" y="61021"/>
                  <a:pt x="8119" y="61028"/>
                  <a:pt x="8216" y="61047"/>
                </a:cubicBezTo>
                <a:cubicBezTo>
                  <a:pt x="7583" y="61264"/>
                  <a:pt x="6956" y="61504"/>
                  <a:pt x="6308" y="61504"/>
                </a:cubicBezTo>
                <a:cubicBezTo>
                  <a:pt x="6140" y="61504"/>
                  <a:pt x="5971" y="61488"/>
                  <a:pt x="5799" y="61452"/>
                </a:cubicBezTo>
                <a:cubicBezTo>
                  <a:pt x="5743" y="61438"/>
                  <a:pt x="5685" y="61433"/>
                  <a:pt x="5626" y="61433"/>
                </a:cubicBezTo>
                <a:cubicBezTo>
                  <a:pt x="5535" y="61433"/>
                  <a:pt x="5441" y="61444"/>
                  <a:pt x="5347" y="61452"/>
                </a:cubicBezTo>
                <a:cubicBezTo>
                  <a:pt x="5287" y="61463"/>
                  <a:pt x="5192" y="61523"/>
                  <a:pt x="5180" y="61571"/>
                </a:cubicBezTo>
                <a:cubicBezTo>
                  <a:pt x="5133" y="61690"/>
                  <a:pt x="5228" y="61761"/>
                  <a:pt x="5335" y="61773"/>
                </a:cubicBezTo>
                <a:cubicBezTo>
                  <a:pt x="5966" y="61809"/>
                  <a:pt x="6609" y="61833"/>
                  <a:pt x="7240" y="61868"/>
                </a:cubicBezTo>
                <a:cubicBezTo>
                  <a:pt x="7311" y="62047"/>
                  <a:pt x="7419" y="62225"/>
                  <a:pt x="7276" y="62416"/>
                </a:cubicBezTo>
                <a:cubicBezTo>
                  <a:pt x="7097" y="62666"/>
                  <a:pt x="7288" y="62690"/>
                  <a:pt x="7466" y="62702"/>
                </a:cubicBezTo>
                <a:cubicBezTo>
                  <a:pt x="7645" y="62702"/>
                  <a:pt x="7823" y="62678"/>
                  <a:pt x="8002" y="62654"/>
                </a:cubicBezTo>
                <a:cubicBezTo>
                  <a:pt x="8073" y="62642"/>
                  <a:pt x="8145" y="62618"/>
                  <a:pt x="8228" y="62595"/>
                </a:cubicBezTo>
                <a:cubicBezTo>
                  <a:pt x="8312" y="62630"/>
                  <a:pt x="8407" y="62666"/>
                  <a:pt x="8502" y="62702"/>
                </a:cubicBezTo>
                <a:lnTo>
                  <a:pt x="8514" y="62702"/>
                </a:lnTo>
                <a:cubicBezTo>
                  <a:pt x="8573" y="62857"/>
                  <a:pt x="8669" y="62987"/>
                  <a:pt x="8871" y="63011"/>
                </a:cubicBezTo>
                <a:cubicBezTo>
                  <a:pt x="9140" y="63036"/>
                  <a:pt x="9409" y="63088"/>
                  <a:pt x="9686" y="63088"/>
                </a:cubicBezTo>
                <a:cubicBezTo>
                  <a:pt x="9813" y="63088"/>
                  <a:pt x="9942" y="63077"/>
                  <a:pt x="10074" y="63047"/>
                </a:cubicBezTo>
                <a:cubicBezTo>
                  <a:pt x="10169" y="63083"/>
                  <a:pt x="10264" y="63107"/>
                  <a:pt x="10359" y="63154"/>
                </a:cubicBezTo>
                <a:cubicBezTo>
                  <a:pt x="10431" y="63130"/>
                  <a:pt x="10502" y="63118"/>
                  <a:pt x="10574" y="63095"/>
                </a:cubicBezTo>
                <a:cubicBezTo>
                  <a:pt x="11052" y="62985"/>
                  <a:pt x="11527" y="62949"/>
                  <a:pt x="11998" y="62949"/>
                </a:cubicBezTo>
                <a:cubicBezTo>
                  <a:pt x="12945" y="62949"/>
                  <a:pt x="13881" y="63096"/>
                  <a:pt x="14820" y="63096"/>
                </a:cubicBezTo>
                <a:cubicBezTo>
                  <a:pt x="15450" y="63096"/>
                  <a:pt x="16081" y="63030"/>
                  <a:pt x="16717" y="62809"/>
                </a:cubicBezTo>
                <a:lnTo>
                  <a:pt x="16717" y="62809"/>
                </a:lnTo>
                <a:cubicBezTo>
                  <a:pt x="16122" y="63452"/>
                  <a:pt x="15265" y="63749"/>
                  <a:pt x="14658" y="64333"/>
                </a:cubicBezTo>
                <a:cubicBezTo>
                  <a:pt x="14646" y="64321"/>
                  <a:pt x="14634" y="64321"/>
                  <a:pt x="14622" y="64309"/>
                </a:cubicBezTo>
                <a:cubicBezTo>
                  <a:pt x="14546" y="64234"/>
                  <a:pt x="14461" y="64205"/>
                  <a:pt x="14369" y="64205"/>
                </a:cubicBezTo>
                <a:cubicBezTo>
                  <a:pt x="14287" y="64205"/>
                  <a:pt x="14200" y="64228"/>
                  <a:pt x="14110" y="64261"/>
                </a:cubicBezTo>
                <a:cubicBezTo>
                  <a:pt x="13753" y="64369"/>
                  <a:pt x="13372" y="64404"/>
                  <a:pt x="13003" y="64464"/>
                </a:cubicBezTo>
                <a:cubicBezTo>
                  <a:pt x="12514" y="64535"/>
                  <a:pt x="12026" y="64488"/>
                  <a:pt x="11538" y="64666"/>
                </a:cubicBezTo>
                <a:cubicBezTo>
                  <a:pt x="11169" y="64809"/>
                  <a:pt x="11336" y="64964"/>
                  <a:pt x="11455" y="65119"/>
                </a:cubicBezTo>
                <a:cubicBezTo>
                  <a:pt x="11550" y="65154"/>
                  <a:pt x="11645" y="65202"/>
                  <a:pt x="11752" y="65238"/>
                </a:cubicBezTo>
                <a:cubicBezTo>
                  <a:pt x="11824" y="65214"/>
                  <a:pt x="11883" y="65190"/>
                  <a:pt x="11955" y="65166"/>
                </a:cubicBezTo>
                <a:cubicBezTo>
                  <a:pt x="12204" y="65148"/>
                  <a:pt x="12454" y="65022"/>
                  <a:pt x="12703" y="65022"/>
                </a:cubicBezTo>
                <a:cubicBezTo>
                  <a:pt x="12775" y="65022"/>
                  <a:pt x="12847" y="65032"/>
                  <a:pt x="12919" y="65059"/>
                </a:cubicBezTo>
                <a:cubicBezTo>
                  <a:pt x="13050" y="65012"/>
                  <a:pt x="13181" y="64976"/>
                  <a:pt x="13324" y="64928"/>
                </a:cubicBezTo>
                <a:cubicBezTo>
                  <a:pt x="13324" y="64940"/>
                  <a:pt x="13324" y="64940"/>
                  <a:pt x="13324" y="64952"/>
                </a:cubicBezTo>
                <a:cubicBezTo>
                  <a:pt x="13743" y="65058"/>
                  <a:pt x="14166" y="65153"/>
                  <a:pt x="14587" y="65153"/>
                </a:cubicBezTo>
                <a:cubicBezTo>
                  <a:pt x="15014" y="65153"/>
                  <a:pt x="15440" y="65055"/>
                  <a:pt x="15860" y="64773"/>
                </a:cubicBezTo>
                <a:cubicBezTo>
                  <a:pt x="15896" y="64797"/>
                  <a:pt x="15932" y="64821"/>
                  <a:pt x="15967" y="64845"/>
                </a:cubicBezTo>
                <a:cubicBezTo>
                  <a:pt x="16255" y="64880"/>
                  <a:pt x="16543" y="64896"/>
                  <a:pt x="16830" y="64896"/>
                </a:cubicBezTo>
                <a:cubicBezTo>
                  <a:pt x="17896" y="64896"/>
                  <a:pt x="18956" y="64682"/>
                  <a:pt x="20015" y="64476"/>
                </a:cubicBezTo>
                <a:cubicBezTo>
                  <a:pt x="20123" y="64440"/>
                  <a:pt x="20230" y="64404"/>
                  <a:pt x="20337" y="64369"/>
                </a:cubicBezTo>
                <a:cubicBezTo>
                  <a:pt x="20444" y="64333"/>
                  <a:pt x="20551" y="64297"/>
                  <a:pt x="20646" y="64250"/>
                </a:cubicBezTo>
                <a:cubicBezTo>
                  <a:pt x="20742" y="64214"/>
                  <a:pt x="20837" y="64190"/>
                  <a:pt x="20944" y="64142"/>
                </a:cubicBezTo>
                <a:cubicBezTo>
                  <a:pt x="21063" y="64107"/>
                  <a:pt x="21182" y="64071"/>
                  <a:pt x="21313" y="64059"/>
                </a:cubicBezTo>
                <a:lnTo>
                  <a:pt x="21313" y="64059"/>
                </a:lnTo>
                <a:cubicBezTo>
                  <a:pt x="21206" y="64214"/>
                  <a:pt x="21051" y="64273"/>
                  <a:pt x="20873" y="64333"/>
                </a:cubicBezTo>
                <a:cubicBezTo>
                  <a:pt x="20182" y="64583"/>
                  <a:pt x="19480" y="64821"/>
                  <a:pt x="18789" y="65059"/>
                </a:cubicBezTo>
                <a:cubicBezTo>
                  <a:pt x="18706" y="65071"/>
                  <a:pt x="18634" y="65083"/>
                  <a:pt x="18551" y="65095"/>
                </a:cubicBezTo>
                <a:cubicBezTo>
                  <a:pt x="18487" y="65084"/>
                  <a:pt x="18424" y="65045"/>
                  <a:pt x="18368" y="65045"/>
                </a:cubicBezTo>
                <a:cubicBezTo>
                  <a:pt x="18362" y="65045"/>
                  <a:pt x="18355" y="65046"/>
                  <a:pt x="18348" y="65047"/>
                </a:cubicBezTo>
                <a:cubicBezTo>
                  <a:pt x="17479" y="65285"/>
                  <a:pt x="16574" y="65321"/>
                  <a:pt x="15717" y="65619"/>
                </a:cubicBezTo>
                <a:cubicBezTo>
                  <a:pt x="15681" y="65607"/>
                  <a:pt x="15646" y="65583"/>
                  <a:pt x="15622" y="65559"/>
                </a:cubicBezTo>
                <a:cubicBezTo>
                  <a:pt x="15104" y="65507"/>
                  <a:pt x="14586" y="65465"/>
                  <a:pt x="14067" y="65465"/>
                </a:cubicBezTo>
                <a:cubicBezTo>
                  <a:pt x="13276" y="65465"/>
                  <a:pt x="12484" y="65564"/>
                  <a:pt x="11693" y="65881"/>
                </a:cubicBezTo>
                <a:cubicBezTo>
                  <a:pt x="11598" y="65845"/>
                  <a:pt x="11502" y="65809"/>
                  <a:pt x="11419" y="65774"/>
                </a:cubicBezTo>
                <a:cubicBezTo>
                  <a:pt x="11356" y="65748"/>
                  <a:pt x="11293" y="65738"/>
                  <a:pt x="11232" y="65738"/>
                </a:cubicBezTo>
                <a:cubicBezTo>
                  <a:pt x="10946" y="65738"/>
                  <a:pt x="10682" y="65967"/>
                  <a:pt x="10400" y="65967"/>
                </a:cubicBezTo>
                <a:cubicBezTo>
                  <a:pt x="10348" y="65967"/>
                  <a:pt x="10294" y="65959"/>
                  <a:pt x="10240" y="65940"/>
                </a:cubicBezTo>
                <a:cubicBezTo>
                  <a:pt x="10169" y="65964"/>
                  <a:pt x="10097" y="65976"/>
                  <a:pt x="10026" y="65988"/>
                </a:cubicBezTo>
                <a:cubicBezTo>
                  <a:pt x="9669" y="66047"/>
                  <a:pt x="9478" y="66262"/>
                  <a:pt x="9478" y="66607"/>
                </a:cubicBezTo>
                <a:cubicBezTo>
                  <a:pt x="9645" y="66738"/>
                  <a:pt x="9824" y="66821"/>
                  <a:pt x="10050" y="66845"/>
                </a:cubicBezTo>
                <a:cubicBezTo>
                  <a:pt x="10193" y="66833"/>
                  <a:pt x="10347" y="66809"/>
                  <a:pt x="10502" y="66797"/>
                </a:cubicBezTo>
                <a:cubicBezTo>
                  <a:pt x="10841" y="66773"/>
                  <a:pt x="11180" y="66764"/>
                  <a:pt x="11517" y="66764"/>
                </a:cubicBezTo>
                <a:cubicBezTo>
                  <a:pt x="12330" y="66764"/>
                  <a:pt x="13139" y="66816"/>
                  <a:pt x="13955" y="66833"/>
                </a:cubicBezTo>
                <a:cubicBezTo>
                  <a:pt x="14062" y="66797"/>
                  <a:pt x="14169" y="66762"/>
                  <a:pt x="14277" y="66726"/>
                </a:cubicBezTo>
                <a:cubicBezTo>
                  <a:pt x="14692" y="66576"/>
                  <a:pt x="15091" y="66473"/>
                  <a:pt x="15504" y="66473"/>
                </a:cubicBezTo>
                <a:cubicBezTo>
                  <a:pt x="15682" y="66473"/>
                  <a:pt x="15864" y="66492"/>
                  <a:pt x="16051" y="66536"/>
                </a:cubicBezTo>
                <a:cubicBezTo>
                  <a:pt x="16267" y="66587"/>
                  <a:pt x="16491" y="66612"/>
                  <a:pt x="16719" y="66612"/>
                </a:cubicBezTo>
                <a:cubicBezTo>
                  <a:pt x="17130" y="66612"/>
                  <a:pt x="17554" y="66530"/>
                  <a:pt x="17967" y="66369"/>
                </a:cubicBezTo>
                <a:cubicBezTo>
                  <a:pt x="18198" y="66377"/>
                  <a:pt x="18454" y="66441"/>
                  <a:pt x="18690" y="66441"/>
                </a:cubicBezTo>
                <a:cubicBezTo>
                  <a:pt x="18782" y="66441"/>
                  <a:pt x="18872" y="66431"/>
                  <a:pt x="18956" y="66405"/>
                </a:cubicBezTo>
                <a:cubicBezTo>
                  <a:pt x="19825" y="66119"/>
                  <a:pt x="20742" y="66095"/>
                  <a:pt x="21611" y="65797"/>
                </a:cubicBezTo>
                <a:cubicBezTo>
                  <a:pt x="22075" y="65643"/>
                  <a:pt x="22551" y="65500"/>
                  <a:pt x="23016" y="65345"/>
                </a:cubicBezTo>
                <a:cubicBezTo>
                  <a:pt x="23223" y="65405"/>
                  <a:pt x="23434" y="65427"/>
                  <a:pt x="23646" y="65427"/>
                </a:cubicBezTo>
                <a:cubicBezTo>
                  <a:pt x="24152" y="65427"/>
                  <a:pt x="24668" y="65300"/>
                  <a:pt x="25171" y="65250"/>
                </a:cubicBezTo>
                <a:cubicBezTo>
                  <a:pt x="25838" y="65179"/>
                  <a:pt x="26505" y="65025"/>
                  <a:pt x="27172" y="65025"/>
                </a:cubicBezTo>
                <a:cubicBezTo>
                  <a:pt x="27410" y="65025"/>
                  <a:pt x="27647" y="65045"/>
                  <a:pt x="27885" y="65095"/>
                </a:cubicBezTo>
                <a:cubicBezTo>
                  <a:pt x="27929" y="65103"/>
                  <a:pt x="27978" y="65107"/>
                  <a:pt x="28029" y="65107"/>
                </a:cubicBezTo>
                <a:cubicBezTo>
                  <a:pt x="28131" y="65107"/>
                  <a:pt x="28243" y="65091"/>
                  <a:pt x="28338" y="65059"/>
                </a:cubicBezTo>
                <a:cubicBezTo>
                  <a:pt x="28897" y="64845"/>
                  <a:pt x="29481" y="64857"/>
                  <a:pt x="30040" y="64797"/>
                </a:cubicBezTo>
                <a:cubicBezTo>
                  <a:pt x="30469" y="64750"/>
                  <a:pt x="30874" y="64654"/>
                  <a:pt x="31279" y="64523"/>
                </a:cubicBezTo>
                <a:cubicBezTo>
                  <a:pt x="32576" y="64107"/>
                  <a:pt x="33934" y="63976"/>
                  <a:pt x="35208" y="63464"/>
                </a:cubicBezTo>
                <a:cubicBezTo>
                  <a:pt x="35303" y="63428"/>
                  <a:pt x="35434" y="63416"/>
                  <a:pt x="35541" y="63416"/>
                </a:cubicBezTo>
                <a:cubicBezTo>
                  <a:pt x="35557" y="63417"/>
                  <a:pt x="35572" y="63417"/>
                  <a:pt x="35588" y="63417"/>
                </a:cubicBezTo>
                <a:cubicBezTo>
                  <a:pt x="35999" y="63417"/>
                  <a:pt x="36389" y="63268"/>
                  <a:pt x="36779" y="63142"/>
                </a:cubicBezTo>
                <a:cubicBezTo>
                  <a:pt x="38482" y="62583"/>
                  <a:pt x="40185" y="62023"/>
                  <a:pt x="41887" y="61463"/>
                </a:cubicBezTo>
                <a:lnTo>
                  <a:pt x="42113" y="61392"/>
                </a:lnTo>
                <a:cubicBezTo>
                  <a:pt x="43197" y="61202"/>
                  <a:pt x="44221" y="60844"/>
                  <a:pt x="45221" y="60380"/>
                </a:cubicBezTo>
                <a:cubicBezTo>
                  <a:pt x="45375" y="60326"/>
                  <a:pt x="45534" y="60257"/>
                  <a:pt x="45692" y="60257"/>
                </a:cubicBezTo>
                <a:cubicBezTo>
                  <a:pt x="45778" y="60257"/>
                  <a:pt x="45863" y="60278"/>
                  <a:pt x="45947" y="60332"/>
                </a:cubicBezTo>
                <a:cubicBezTo>
                  <a:pt x="46531" y="60154"/>
                  <a:pt x="47126" y="59975"/>
                  <a:pt x="47709" y="59785"/>
                </a:cubicBezTo>
                <a:cubicBezTo>
                  <a:pt x="47912" y="59844"/>
                  <a:pt x="48174" y="59844"/>
                  <a:pt x="48317" y="59963"/>
                </a:cubicBezTo>
                <a:cubicBezTo>
                  <a:pt x="48493" y="60107"/>
                  <a:pt x="48675" y="60161"/>
                  <a:pt x="48863" y="60161"/>
                </a:cubicBezTo>
                <a:cubicBezTo>
                  <a:pt x="49080" y="60161"/>
                  <a:pt x="49307" y="60088"/>
                  <a:pt x="49543" y="59999"/>
                </a:cubicBezTo>
                <a:cubicBezTo>
                  <a:pt x="49745" y="59928"/>
                  <a:pt x="49971" y="59868"/>
                  <a:pt x="50186" y="59797"/>
                </a:cubicBezTo>
                <a:cubicBezTo>
                  <a:pt x="50280" y="59812"/>
                  <a:pt x="50371" y="59820"/>
                  <a:pt x="50460" y="59820"/>
                </a:cubicBezTo>
                <a:cubicBezTo>
                  <a:pt x="50857" y="59820"/>
                  <a:pt x="51206" y="59667"/>
                  <a:pt x="51507" y="59356"/>
                </a:cubicBezTo>
                <a:cubicBezTo>
                  <a:pt x="51948" y="59201"/>
                  <a:pt x="52388" y="59070"/>
                  <a:pt x="52758" y="58785"/>
                </a:cubicBezTo>
                <a:cubicBezTo>
                  <a:pt x="52841" y="58725"/>
                  <a:pt x="52930" y="58698"/>
                  <a:pt x="53021" y="58698"/>
                </a:cubicBezTo>
                <a:cubicBezTo>
                  <a:pt x="53112" y="58698"/>
                  <a:pt x="53204" y="58725"/>
                  <a:pt x="53293" y="58773"/>
                </a:cubicBezTo>
                <a:cubicBezTo>
                  <a:pt x="53877" y="58582"/>
                  <a:pt x="54460" y="58332"/>
                  <a:pt x="55055" y="58237"/>
                </a:cubicBezTo>
                <a:cubicBezTo>
                  <a:pt x="56258" y="58058"/>
                  <a:pt x="57437" y="57773"/>
                  <a:pt x="58615" y="57439"/>
                </a:cubicBezTo>
                <a:cubicBezTo>
                  <a:pt x="58851" y="57366"/>
                  <a:pt x="59077" y="57315"/>
                  <a:pt x="59303" y="57315"/>
                </a:cubicBezTo>
                <a:cubicBezTo>
                  <a:pt x="59442" y="57315"/>
                  <a:pt x="59582" y="57334"/>
                  <a:pt x="59723" y="57380"/>
                </a:cubicBezTo>
                <a:cubicBezTo>
                  <a:pt x="59750" y="57388"/>
                  <a:pt x="59779" y="57391"/>
                  <a:pt x="59811" y="57391"/>
                </a:cubicBezTo>
                <a:cubicBezTo>
                  <a:pt x="59921" y="57391"/>
                  <a:pt x="60053" y="57353"/>
                  <a:pt x="60163" y="57344"/>
                </a:cubicBezTo>
                <a:cubicBezTo>
                  <a:pt x="60199" y="57213"/>
                  <a:pt x="60175" y="57046"/>
                  <a:pt x="60258" y="56963"/>
                </a:cubicBezTo>
                <a:cubicBezTo>
                  <a:pt x="60604" y="56594"/>
                  <a:pt x="60961" y="56213"/>
                  <a:pt x="61497" y="56070"/>
                </a:cubicBezTo>
                <a:cubicBezTo>
                  <a:pt x="61580" y="56046"/>
                  <a:pt x="61640" y="56022"/>
                  <a:pt x="61711" y="55999"/>
                </a:cubicBezTo>
                <a:cubicBezTo>
                  <a:pt x="62116" y="55891"/>
                  <a:pt x="62485" y="55749"/>
                  <a:pt x="62771" y="55451"/>
                </a:cubicBezTo>
                <a:cubicBezTo>
                  <a:pt x="63687" y="55046"/>
                  <a:pt x="64604" y="54665"/>
                  <a:pt x="65509" y="54260"/>
                </a:cubicBezTo>
                <a:cubicBezTo>
                  <a:pt x="65608" y="54216"/>
                  <a:pt x="65692" y="54196"/>
                  <a:pt x="65769" y="54196"/>
                </a:cubicBezTo>
                <a:cubicBezTo>
                  <a:pt x="65896" y="54196"/>
                  <a:pt x="66000" y="54250"/>
                  <a:pt x="66104" y="54332"/>
                </a:cubicBezTo>
                <a:cubicBezTo>
                  <a:pt x="66521" y="54213"/>
                  <a:pt x="66509" y="53736"/>
                  <a:pt x="66866" y="53582"/>
                </a:cubicBezTo>
                <a:cubicBezTo>
                  <a:pt x="67632" y="53240"/>
                  <a:pt x="68328" y="52688"/>
                  <a:pt x="69219" y="52688"/>
                </a:cubicBezTo>
                <a:cubicBezTo>
                  <a:pt x="69229" y="52688"/>
                  <a:pt x="69238" y="52688"/>
                  <a:pt x="69248" y="52689"/>
                </a:cubicBezTo>
                <a:cubicBezTo>
                  <a:pt x="69545" y="52581"/>
                  <a:pt x="69831" y="52486"/>
                  <a:pt x="70129" y="52391"/>
                </a:cubicBezTo>
                <a:cubicBezTo>
                  <a:pt x="70331" y="52117"/>
                  <a:pt x="70700" y="52153"/>
                  <a:pt x="70962" y="51986"/>
                </a:cubicBezTo>
                <a:cubicBezTo>
                  <a:pt x="71177" y="51831"/>
                  <a:pt x="71462" y="51748"/>
                  <a:pt x="71569" y="51498"/>
                </a:cubicBezTo>
                <a:cubicBezTo>
                  <a:pt x="71641" y="51474"/>
                  <a:pt x="71712" y="51450"/>
                  <a:pt x="71784" y="51427"/>
                </a:cubicBezTo>
                <a:cubicBezTo>
                  <a:pt x="71831" y="51355"/>
                  <a:pt x="71891" y="51296"/>
                  <a:pt x="71974" y="51260"/>
                </a:cubicBezTo>
                <a:cubicBezTo>
                  <a:pt x="72058" y="51224"/>
                  <a:pt x="72117" y="51177"/>
                  <a:pt x="72177" y="51117"/>
                </a:cubicBezTo>
                <a:cubicBezTo>
                  <a:pt x="72391" y="51034"/>
                  <a:pt x="72593" y="50950"/>
                  <a:pt x="72808" y="50867"/>
                </a:cubicBezTo>
                <a:cubicBezTo>
                  <a:pt x="72831" y="50855"/>
                  <a:pt x="72855" y="50831"/>
                  <a:pt x="72867" y="50784"/>
                </a:cubicBezTo>
                <a:cubicBezTo>
                  <a:pt x="72879" y="50760"/>
                  <a:pt x="72867" y="50736"/>
                  <a:pt x="72843" y="50712"/>
                </a:cubicBezTo>
                <a:cubicBezTo>
                  <a:pt x="72891" y="50712"/>
                  <a:pt x="72951" y="50688"/>
                  <a:pt x="73010" y="50629"/>
                </a:cubicBezTo>
                <a:cubicBezTo>
                  <a:pt x="73141" y="50569"/>
                  <a:pt x="73272" y="50510"/>
                  <a:pt x="73403" y="50450"/>
                </a:cubicBezTo>
                <a:cubicBezTo>
                  <a:pt x="74135" y="50020"/>
                  <a:pt x="74901" y="49783"/>
                  <a:pt x="75735" y="49783"/>
                </a:cubicBezTo>
                <a:cubicBezTo>
                  <a:pt x="75755" y="49783"/>
                  <a:pt x="75776" y="49783"/>
                  <a:pt x="75796" y="49783"/>
                </a:cubicBezTo>
                <a:cubicBezTo>
                  <a:pt x="76856" y="49319"/>
                  <a:pt x="77927" y="48879"/>
                  <a:pt x="79023" y="48498"/>
                </a:cubicBezTo>
                <a:cubicBezTo>
                  <a:pt x="81487" y="47617"/>
                  <a:pt x="84035" y="46962"/>
                  <a:pt x="86476" y="46033"/>
                </a:cubicBezTo>
                <a:cubicBezTo>
                  <a:pt x="87560" y="45616"/>
                  <a:pt x="88583" y="45069"/>
                  <a:pt x="89715" y="44771"/>
                </a:cubicBezTo>
                <a:cubicBezTo>
                  <a:pt x="89834" y="44723"/>
                  <a:pt x="89953" y="44688"/>
                  <a:pt x="90072" y="44640"/>
                </a:cubicBezTo>
                <a:cubicBezTo>
                  <a:pt x="90191" y="44592"/>
                  <a:pt x="90310" y="44545"/>
                  <a:pt x="90417" y="44485"/>
                </a:cubicBezTo>
                <a:cubicBezTo>
                  <a:pt x="90584" y="44390"/>
                  <a:pt x="90715" y="44271"/>
                  <a:pt x="90798" y="44116"/>
                </a:cubicBezTo>
                <a:cubicBezTo>
                  <a:pt x="91096" y="43854"/>
                  <a:pt x="91453" y="43711"/>
                  <a:pt x="91822" y="43592"/>
                </a:cubicBezTo>
                <a:cubicBezTo>
                  <a:pt x="92548" y="43342"/>
                  <a:pt x="93286" y="43092"/>
                  <a:pt x="94013" y="42830"/>
                </a:cubicBezTo>
                <a:cubicBezTo>
                  <a:pt x="94263" y="42747"/>
                  <a:pt x="94537" y="42675"/>
                  <a:pt x="94691" y="42437"/>
                </a:cubicBezTo>
                <a:cubicBezTo>
                  <a:pt x="96132" y="41961"/>
                  <a:pt x="97573" y="41473"/>
                  <a:pt x="99013" y="40985"/>
                </a:cubicBezTo>
                <a:cubicBezTo>
                  <a:pt x="99335" y="40878"/>
                  <a:pt x="99668" y="40759"/>
                  <a:pt x="99978" y="40592"/>
                </a:cubicBezTo>
                <a:cubicBezTo>
                  <a:pt x="100383" y="40378"/>
                  <a:pt x="100823" y="40223"/>
                  <a:pt x="101252" y="40044"/>
                </a:cubicBezTo>
                <a:cubicBezTo>
                  <a:pt x="101692" y="39889"/>
                  <a:pt x="102168" y="39806"/>
                  <a:pt x="102549" y="39580"/>
                </a:cubicBezTo>
                <a:cubicBezTo>
                  <a:pt x="103109" y="39235"/>
                  <a:pt x="103728" y="39044"/>
                  <a:pt x="104335" y="38842"/>
                </a:cubicBezTo>
                <a:cubicBezTo>
                  <a:pt x="104693" y="38711"/>
                  <a:pt x="105062" y="38580"/>
                  <a:pt x="105419" y="38449"/>
                </a:cubicBezTo>
                <a:cubicBezTo>
                  <a:pt x="105538" y="38199"/>
                  <a:pt x="105788" y="38139"/>
                  <a:pt x="106026" y="38056"/>
                </a:cubicBezTo>
                <a:cubicBezTo>
                  <a:pt x="105987" y="37938"/>
                  <a:pt x="105932" y="37866"/>
                  <a:pt x="105830" y="37866"/>
                </a:cubicBezTo>
                <a:cubicBezTo>
                  <a:pt x="105778" y="37866"/>
                  <a:pt x="105714" y="37885"/>
                  <a:pt x="105633" y="37925"/>
                </a:cubicBezTo>
                <a:cubicBezTo>
                  <a:pt x="105394" y="38044"/>
                  <a:pt x="105149" y="38201"/>
                  <a:pt x="104894" y="38201"/>
                </a:cubicBezTo>
                <a:cubicBezTo>
                  <a:pt x="104793" y="38201"/>
                  <a:pt x="104690" y="38176"/>
                  <a:pt x="104585" y="38115"/>
                </a:cubicBezTo>
                <a:lnTo>
                  <a:pt x="104585" y="38103"/>
                </a:lnTo>
                <a:cubicBezTo>
                  <a:pt x="104645" y="38020"/>
                  <a:pt x="104705" y="37937"/>
                  <a:pt x="104764" y="37853"/>
                </a:cubicBezTo>
                <a:cubicBezTo>
                  <a:pt x="105407" y="37449"/>
                  <a:pt x="105990" y="36960"/>
                  <a:pt x="106681" y="36603"/>
                </a:cubicBezTo>
                <a:cubicBezTo>
                  <a:pt x="107729" y="36056"/>
                  <a:pt x="108765" y="35484"/>
                  <a:pt x="109812" y="34913"/>
                </a:cubicBezTo>
                <a:cubicBezTo>
                  <a:pt x="109931" y="34841"/>
                  <a:pt x="110027" y="34710"/>
                  <a:pt x="110134" y="34615"/>
                </a:cubicBezTo>
                <a:cubicBezTo>
                  <a:pt x="110396" y="34544"/>
                  <a:pt x="110634" y="34460"/>
                  <a:pt x="110741" y="34198"/>
                </a:cubicBezTo>
                <a:cubicBezTo>
                  <a:pt x="111229" y="33972"/>
                  <a:pt x="111717" y="33734"/>
                  <a:pt x="112205" y="33496"/>
                </a:cubicBezTo>
                <a:cubicBezTo>
                  <a:pt x="112444" y="33496"/>
                  <a:pt x="112515" y="33329"/>
                  <a:pt x="112575" y="33174"/>
                </a:cubicBezTo>
                <a:cubicBezTo>
                  <a:pt x="112575" y="33162"/>
                  <a:pt x="112575" y="33162"/>
                  <a:pt x="112575" y="33162"/>
                </a:cubicBezTo>
                <a:lnTo>
                  <a:pt x="113217" y="32889"/>
                </a:lnTo>
                <a:cubicBezTo>
                  <a:pt x="113551" y="32519"/>
                  <a:pt x="114003" y="32317"/>
                  <a:pt x="114456" y="32115"/>
                </a:cubicBezTo>
                <a:cubicBezTo>
                  <a:pt x="114468" y="32103"/>
                  <a:pt x="114468" y="32091"/>
                  <a:pt x="114480" y="32091"/>
                </a:cubicBezTo>
                <a:cubicBezTo>
                  <a:pt x="114515" y="32127"/>
                  <a:pt x="114575" y="32162"/>
                  <a:pt x="114670" y="32210"/>
                </a:cubicBezTo>
                <a:cubicBezTo>
                  <a:pt x="115599" y="32150"/>
                  <a:pt x="115884" y="31472"/>
                  <a:pt x="116301" y="30900"/>
                </a:cubicBezTo>
                <a:cubicBezTo>
                  <a:pt x="116623" y="30638"/>
                  <a:pt x="116932" y="30388"/>
                  <a:pt x="117254" y="30138"/>
                </a:cubicBezTo>
                <a:cubicBezTo>
                  <a:pt x="117218" y="29876"/>
                  <a:pt x="117325" y="29698"/>
                  <a:pt x="117623" y="29602"/>
                </a:cubicBezTo>
                <a:cubicBezTo>
                  <a:pt x="117825" y="29531"/>
                  <a:pt x="118040" y="29460"/>
                  <a:pt x="118242" y="29388"/>
                </a:cubicBezTo>
                <a:cubicBezTo>
                  <a:pt x="118123" y="29210"/>
                  <a:pt x="117849" y="29090"/>
                  <a:pt x="118135" y="28793"/>
                </a:cubicBezTo>
                <a:cubicBezTo>
                  <a:pt x="118421" y="28495"/>
                  <a:pt x="118647" y="28162"/>
                  <a:pt x="118730" y="27781"/>
                </a:cubicBezTo>
                <a:lnTo>
                  <a:pt x="118730" y="27769"/>
                </a:lnTo>
                <a:cubicBezTo>
                  <a:pt x="118635" y="27697"/>
                  <a:pt x="118563" y="27614"/>
                  <a:pt x="118444" y="27590"/>
                </a:cubicBezTo>
                <a:cubicBezTo>
                  <a:pt x="118480" y="27447"/>
                  <a:pt x="118528" y="27316"/>
                  <a:pt x="118575" y="27185"/>
                </a:cubicBezTo>
                <a:cubicBezTo>
                  <a:pt x="118611" y="27162"/>
                  <a:pt x="118659" y="27150"/>
                  <a:pt x="118694" y="27138"/>
                </a:cubicBezTo>
                <a:cubicBezTo>
                  <a:pt x="118706" y="27138"/>
                  <a:pt x="118706" y="27150"/>
                  <a:pt x="118706" y="27150"/>
                </a:cubicBezTo>
                <a:cubicBezTo>
                  <a:pt x="118810" y="27219"/>
                  <a:pt x="118918" y="27264"/>
                  <a:pt x="119032" y="27264"/>
                </a:cubicBezTo>
                <a:cubicBezTo>
                  <a:pt x="119114" y="27264"/>
                  <a:pt x="119200" y="27240"/>
                  <a:pt x="119290" y="27185"/>
                </a:cubicBezTo>
                <a:cubicBezTo>
                  <a:pt x="119385" y="27078"/>
                  <a:pt x="119468" y="26971"/>
                  <a:pt x="119552" y="26864"/>
                </a:cubicBezTo>
                <a:cubicBezTo>
                  <a:pt x="119837" y="26531"/>
                  <a:pt x="119754" y="26269"/>
                  <a:pt x="119433" y="26054"/>
                </a:cubicBezTo>
                <a:cubicBezTo>
                  <a:pt x="119397" y="25983"/>
                  <a:pt x="119342" y="25946"/>
                  <a:pt x="119262" y="25946"/>
                </a:cubicBezTo>
                <a:cubicBezTo>
                  <a:pt x="119234" y="25946"/>
                  <a:pt x="119204" y="25950"/>
                  <a:pt x="119171" y="25959"/>
                </a:cubicBezTo>
                <a:cubicBezTo>
                  <a:pt x="118944" y="25888"/>
                  <a:pt x="118802" y="25769"/>
                  <a:pt x="119075" y="25566"/>
                </a:cubicBezTo>
                <a:cubicBezTo>
                  <a:pt x="119206" y="25459"/>
                  <a:pt x="119385" y="25400"/>
                  <a:pt x="119421" y="25221"/>
                </a:cubicBezTo>
                <a:cubicBezTo>
                  <a:pt x="119528" y="24828"/>
                  <a:pt x="119647" y="24423"/>
                  <a:pt x="119754" y="24030"/>
                </a:cubicBezTo>
                <a:cubicBezTo>
                  <a:pt x="119737" y="23882"/>
                  <a:pt x="119660" y="23849"/>
                  <a:pt x="119565" y="23849"/>
                </a:cubicBezTo>
                <a:cubicBezTo>
                  <a:pt x="119485" y="23849"/>
                  <a:pt x="119394" y="23872"/>
                  <a:pt x="119313" y="23872"/>
                </a:cubicBezTo>
                <a:cubicBezTo>
                  <a:pt x="119288" y="23872"/>
                  <a:pt x="119264" y="23870"/>
                  <a:pt x="119242" y="23864"/>
                </a:cubicBezTo>
                <a:cubicBezTo>
                  <a:pt x="119111" y="23840"/>
                  <a:pt x="119016" y="23780"/>
                  <a:pt x="119099" y="23661"/>
                </a:cubicBezTo>
                <a:lnTo>
                  <a:pt x="119099" y="23661"/>
                </a:lnTo>
                <a:cubicBezTo>
                  <a:pt x="119159" y="23673"/>
                  <a:pt x="119218" y="23673"/>
                  <a:pt x="119278" y="23673"/>
                </a:cubicBezTo>
                <a:cubicBezTo>
                  <a:pt x="120099" y="23209"/>
                  <a:pt x="119897" y="22733"/>
                  <a:pt x="119468" y="22244"/>
                </a:cubicBezTo>
                <a:lnTo>
                  <a:pt x="119468" y="22244"/>
                </a:lnTo>
                <a:cubicBezTo>
                  <a:pt x="119391" y="22255"/>
                  <a:pt x="119299" y="22287"/>
                  <a:pt x="119233" y="22287"/>
                </a:cubicBezTo>
                <a:cubicBezTo>
                  <a:pt x="119155" y="22287"/>
                  <a:pt x="119113" y="22244"/>
                  <a:pt x="119171" y="22078"/>
                </a:cubicBezTo>
                <a:cubicBezTo>
                  <a:pt x="119183" y="22006"/>
                  <a:pt x="119242" y="21959"/>
                  <a:pt x="119290" y="21899"/>
                </a:cubicBezTo>
                <a:cubicBezTo>
                  <a:pt x="119417" y="21752"/>
                  <a:pt x="119375" y="21702"/>
                  <a:pt x="119250" y="21702"/>
                </a:cubicBezTo>
                <a:cubicBezTo>
                  <a:pt x="119223" y="21702"/>
                  <a:pt x="119193" y="21704"/>
                  <a:pt x="119159" y="21709"/>
                </a:cubicBezTo>
                <a:cubicBezTo>
                  <a:pt x="119137" y="21711"/>
                  <a:pt x="119117" y="21712"/>
                  <a:pt x="119099" y="21712"/>
                </a:cubicBezTo>
                <a:cubicBezTo>
                  <a:pt x="118938" y="21712"/>
                  <a:pt x="118915" y="21620"/>
                  <a:pt x="118968" y="21470"/>
                </a:cubicBezTo>
                <a:cubicBezTo>
                  <a:pt x="119016" y="21351"/>
                  <a:pt x="119052" y="21220"/>
                  <a:pt x="119099" y="21089"/>
                </a:cubicBezTo>
                <a:cubicBezTo>
                  <a:pt x="119159" y="21006"/>
                  <a:pt x="119218" y="20911"/>
                  <a:pt x="119278" y="20828"/>
                </a:cubicBezTo>
                <a:cubicBezTo>
                  <a:pt x="119635" y="20542"/>
                  <a:pt x="119921" y="20208"/>
                  <a:pt x="120159" y="19839"/>
                </a:cubicBezTo>
                <a:cubicBezTo>
                  <a:pt x="120516" y="19268"/>
                  <a:pt x="120909" y="18708"/>
                  <a:pt x="121409" y="18196"/>
                </a:cubicBezTo>
                <a:cubicBezTo>
                  <a:pt x="121707" y="17887"/>
                  <a:pt x="121945" y="17494"/>
                  <a:pt x="122076" y="17113"/>
                </a:cubicBezTo>
                <a:cubicBezTo>
                  <a:pt x="122135" y="16910"/>
                  <a:pt x="121909" y="16637"/>
                  <a:pt x="121814" y="16398"/>
                </a:cubicBezTo>
                <a:cubicBezTo>
                  <a:pt x="121861" y="16315"/>
                  <a:pt x="121909" y="16220"/>
                  <a:pt x="121957" y="16136"/>
                </a:cubicBezTo>
                <a:cubicBezTo>
                  <a:pt x="121888" y="15838"/>
                  <a:pt x="121813" y="15692"/>
                  <a:pt x="121666" y="15692"/>
                </a:cubicBezTo>
                <a:cubicBezTo>
                  <a:pt x="121531" y="15692"/>
                  <a:pt x="121335" y="15814"/>
                  <a:pt x="121028" y="16053"/>
                </a:cubicBezTo>
                <a:cubicBezTo>
                  <a:pt x="121040" y="16113"/>
                  <a:pt x="121040" y="16172"/>
                  <a:pt x="121052" y="16220"/>
                </a:cubicBezTo>
                <a:lnTo>
                  <a:pt x="121040" y="16220"/>
                </a:lnTo>
                <a:cubicBezTo>
                  <a:pt x="121004" y="16089"/>
                  <a:pt x="120968" y="15970"/>
                  <a:pt x="120933" y="15851"/>
                </a:cubicBezTo>
                <a:cubicBezTo>
                  <a:pt x="120980" y="15767"/>
                  <a:pt x="121016" y="15672"/>
                  <a:pt x="121052" y="15589"/>
                </a:cubicBezTo>
                <a:cubicBezTo>
                  <a:pt x="121421" y="15196"/>
                  <a:pt x="121421" y="15160"/>
                  <a:pt x="121111" y="14958"/>
                </a:cubicBezTo>
                <a:lnTo>
                  <a:pt x="121111" y="14958"/>
                </a:lnTo>
                <a:cubicBezTo>
                  <a:pt x="121052" y="15053"/>
                  <a:pt x="120980" y="15136"/>
                  <a:pt x="120921" y="15232"/>
                </a:cubicBezTo>
                <a:cubicBezTo>
                  <a:pt x="120861" y="15255"/>
                  <a:pt x="120814" y="15255"/>
                  <a:pt x="120754" y="15267"/>
                </a:cubicBezTo>
                <a:cubicBezTo>
                  <a:pt x="120766" y="15184"/>
                  <a:pt x="120742" y="15124"/>
                  <a:pt x="120671" y="15077"/>
                </a:cubicBezTo>
                <a:cubicBezTo>
                  <a:pt x="120456" y="14958"/>
                  <a:pt x="120171" y="14898"/>
                  <a:pt x="120052" y="14720"/>
                </a:cubicBezTo>
                <a:cubicBezTo>
                  <a:pt x="119878" y="14481"/>
                  <a:pt x="119682" y="14383"/>
                  <a:pt x="119451" y="14383"/>
                </a:cubicBezTo>
                <a:cubicBezTo>
                  <a:pt x="119302" y="14383"/>
                  <a:pt x="119138" y="14423"/>
                  <a:pt x="118956" y="14493"/>
                </a:cubicBezTo>
                <a:cubicBezTo>
                  <a:pt x="118825" y="14541"/>
                  <a:pt x="118659" y="14529"/>
                  <a:pt x="118516" y="14541"/>
                </a:cubicBezTo>
                <a:cubicBezTo>
                  <a:pt x="118397" y="14482"/>
                  <a:pt x="118409" y="14410"/>
                  <a:pt x="118480" y="14303"/>
                </a:cubicBezTo>
                <a:cubicBezTo>
                  <a:pt x="118825" y="13850"/>
                  <a:pt x="119171" y="13386"/>
                  <a:pt x="119504" y="12934"/>
                </a:cubicBezTo>
                <a:cubicBezTo>
                  <a:pt x="119528" y="12719"/>
                  <a:pt x="119373" y="12648"/>
                  <a:pt x="119171" y="12648"/>
                </a:cubicBezTo>
                <a:cubicBezTo>
                  <a:pt x="119140" y="12649"/>
                  <a:pt x="119113" y="12650"/>
                  <a:pt x="119089" y="12650"/>
                </a:cubicBezTo>
                <a:cubicBezTo>
                  <a:pt x="118583" y="12650"/>
                  <a:pt x="119396" y="12420"/>
                  <a:pt x="119135" y="12374"/>
                </a:cubicBezTo>
                <a:cubicBezTo>
                  <a:pt x="118766" y="11957"/>
                  <a:pt x="118218" y="11731"/>
                  <a:pt x="117825" y="11338"/>
                </a:cubicBezTo>
                <a:cubicBezTo>
                  <a:pt x="117802" y="11334"/>
                  <a:pt x="117780" y="11331"/>
                  <a:pt x="117759" y="11331"/>
                </a:cubicBezTo>
                <a:cubicBezTo>
                  <a:pt x="117674" y="11331"/>
                  <a:pt x="117611" y="11371"/>
                  <a:pt x="117563" y="11457"/>
                </a:cubicBezTo>
                <a:cubicBezTo>
                  <a:pt x="117504" y="11493"/>
                  <a:pt x="117456" y="11553"/>
                  <a:pt x="117397" y="11588"/>
                </a:cubicBezTo>
                <a:cubicBezTo>
                  <a:pt x="117171" y="11746"/>
                  <a:pt x="117034" y="11831"/>
                  <a:pt x="116929" y="11831"/>
                </a:cubicBezTo>
                <a:cubicBezTo>
                  <a:pt x="116795" y="11831"/>
                  <a:pt x="116715" y="11693"/>
                  <a:pt x="116575" y="11386"/>
                </a:cubicBezTo>
                <a:cubicBezTo>
                  <a:pt x="116530" y="11303"/>
                  <a:pt x="116470" y="11258"/>
                  <a:pt x="116395" y="11258"/>
                </a:cubicBezTo>
                <a:cubicBezTo>
                  <a:pt x="116353" y="11258"/>
                  <a:pt x="116305" y="11272"/>
                  <a:pt x="116254" y="11303"/>
                </a:cubicBezTo>
                <a:cubicBezTo>
                  <a:pt x="116063" y="11398"/>
                  <a:pt x="115884" y="11505"/>
                  <a:pt x="115706" y="11612"/>
                </a:cubicBezTo>
                <a:cubicBezTo>
                  <a:pt x="115571" y="11491"/>
                  <a:pt x="115414" y="11451"/>
                  <a:pt x="115244" y="11451"/>
                </a:cubicBezTo>
                <a:cubicBezTo>
                  <a:pt x="115129" y="11451"/>
                  <a:pt x="115009" y="11469"/>
                  <a:pt x="114884" y="11493"/>
                </a:cubicBezTo>
                <a:cubicBezTo>
                  <a:pt x="114696" y="11367"/>
                  <a:pt x="114517" y="11179"/>
                  <a:pt x="114287" y="11179"/>
                </a:cubicBezTo>
                <a:cubicBezTo>
                  <a:pt x="114169" y="11179"/>
                  <a:pt x="114038" y="11229"/>
                  <a:pt x="113884" y="11362"/>
                </a:cubicBezTo>
                <a:cubicBezTo>
                  <a:pt x="113706" y="10993"/>
                  <a:pt x="113777" y="10576"/>
                  <a:pt x="113777" y="10171"/>
                </a:cubicBezTo>
                <a:cubicBezTo>
                  <a:pt x="113968" y="10100"/>
                  <a:pt x="114075" y="10017"/>
                  <a:pt x="113979" y="9814"/>
                </a:cubicBezTo>
                <a:cubicBezTo>
                  <a:pt x="113932" y="9719"/>
                  <a:pt x="113991" y="9576"/>
                  <a:pt x="114003" y="9445"/>
                </a:cubicBezTo>
                <a:cubicBezTo>
                  <a:pt x="114158" y="9398"/>
                  <a:pt x="114301" y="9350"/>
                  <a:pt x="114444" y="9302"/>
                </a:cubicBezTo>
                <a:cubicBezTo>
                  <a:pt x="114527" y="9290"/>
                  <a:pt x="114611" y="9267"/>
                  <a:pt x="114706" y="9255"/>
                </a:cubicBezTo>
                <a:cubicBezTo>
                  <a:pt x="114765" y="9219"/>
                  <a:pt x="114825" y="9195"/>
                  <a:pt x="114884" y="9171"/>
                </a:cubicBezTo>
                <a:cubicBezTo>
                  <a:pt x="115075" y="9112"/>
                  <a:pt x="115194" y="8981"/>
                  <a:pt x="115325" y="8850"/>
                </a:cubicBezTo>
                <a:cubicBezTo>
                  <a:pt x="115373" y="8826"/>
                  <a:pt x="115432" y="8802"/>
                  <a:pt x="115480" y="8778"/>
                </a:cubicBezTo>
                <a:cubicBezTo>
                  <a:pt x="115522" y="8786"/>
                  <a:pt x="115563" y="8791"/>
                  <a:pt x="115602" y="8791"/>
                </a:cubicBezTo>
                <a:cubicBezTo>
                  <a:pt x="115737" y="8791"/>
                  <a:pt x="115846" y="8738"/>
                  <a:pt x="115920" y="8600"/>
                </a:cubicBezTo>
                <a:cubicBezTo>
                  <a:pt x="116004" y="8326"/>
                  <a:pt x="116313" y="8207"/>
                  <a:pt x="116480" y="7993"/>
                </a:cubicBezTo>
                <a:cubicBezTo>
                  <a:pt x="116766" y="7350"/>
                  <a:pt x="116754" y="7302"/>
                  <a:pt x="116194" y="7052"/>
                </a:cubicBezTo>
                <a:cubicBezTo>
                  <a:pt x="116099" y="7016"/>
                  <a:pt x="116004" y="6981"/>
                  <a:pt x="115908" y="6933"/>
                </a:cubicBezTo>
                <a:cubicBezTo>
                  <a:pt x="115872" y="6922"/>
                  <a:pt x="115833" y="6918"/>
                  <a:pt x="115792" y="6918"/>
                </a:cubicBezTo>
                <a:cubicBezTo>
                  <a:pt x="115600" y="6918"/>
                  <a:pt x="115367" y="7016"/>
                  <a:pt x="115178" y="7016"/>
                </a:cubicBezTo>
                <a:cubicBezTo>
                  <a:pt x="115010" y="7016"/>
                  <a:pt x="114877" y="6939"/>
                  <a:pt x="114837" y="6647"/>
                </a:cubicBezTo>
                <a:cubicBezTo>
                  <a:pt x="114800" y="6625"/>
                  <a:pt x="114766" y="6612"/>
                  <a:pt x="114735" y="6612"/>
                </a:cubicBezTo>
                <a:cubicBezTo>
                  <a:pt x="114685" y="6612"/>
                  <a:pt x="114645" y="6645"/>
                  <a:pt x="114622" y="6719"/>
                </a:cubicBezTo>
                <a:cubicBezTo>
                  <a:pt x="114591" y="6814"/>
                  <a:pt x="114549" y="6852"/>
                  <a:pt x="114502" y="6852"/>
                </a:cubicBezTo>
                <a:cubicBezTo>
                  <a:pt x="114461" y="6852"/>
                  <a:pt x="114417" y="6823"/>
                  <a:pt x="114372" y="6778"/>
                </a:cubicBezTo>
                <a:cubicBezTo>
                  <a:pt x="114193" y="6627"/>
                  <a:pt x="114065" y="6393"/>
                  <a:pt x="113800" y="6393"/>
                </a:cubicBezTo>
                <a:cubicBezTo>
                  <a:pt x="113731" y="6393"/>
                  <a:pt x="113653" y="6408"/>
                  <a:pt x="113563" y="6445"/>
                </a:cubicBezTo>
                <a:cubicBezTo>
                  <a:pt x="113265" y="6528"/>
                  <a:pt x="112967" y="6623"/>
                  <a:pt x="112670" y="6719"/>
                </a:cubicBezTo>
                <a:cubicBezTo>
                  <a:pt x="112646" y="6659"/>
                  <a:pt x="112622" y="6612"/>
                  <a:pt x="112622" y="6540"/>
                </a:cubicBezTo>
                <a:cubicBezTo>
                  <a:pt x="112658" y="6457"/>
                  <a:pt x="112694" y="6350"/>
                  <a:pt x="112765" y="6266"/>
                </a:cubicBezTo>
                <a:cubicBezTo>
                  <a:pt x="112967" y="6064"/>
                  <a:pt x="112908" y="5945"/>
                  <a:pt x="112646" y="5885"/>
                </a:cubicBezTo>
                <a:cubicBezTo>
                  <a:pt x="111765" y="6171"/>
                  <a:pt x="110872" y="6469"/>
                  <a:pt x="109991" y="6742"/>
                </a:cubicBezTo>
                <a:cubicBezTo>
                  <a:pt x="109940" y="6762"/>
                  <a:pt x="109875" y="6774"/>
                  <a:pt x="109813" y="6774"/>
                </a:cubicBezTo>
                <a:cubicBezTo>
                  <a:pt x="109760" y="6774"/>
                  <a:pt x="109708" y="6765"/>
                  <a:pt x="109669" y="6742"/>
                </a:cubicBezTo>
                <a:cubicBezTo>
                  <a:pt x="109479" y="6671"/>
                  <a:pt x="109646" y="6516"/>
                  <a:pt x="109658" y="6397"/>
                </a:cubicBezTo>
                <a:cubicBezTo>
                  <a:pt x="109674" y="6273"/>
                  <a:pt x="109604" y="6200"/>
                  <a:pt x="109507" y="6200"/>
                </a:cubicBezTo>
                <a:cubicBezTo>
                  <a:pt x="109465" y="6200"/>
                  <a:pt x="109419" y="6214"/>
                  <a:pt x="109372" y="6242"/>
                </a:cubicBezTo>
                <a:cubicBezTo>
                  <a:pt x="108884" y="6540"/>
                  <a:pt x="108336" y="6683"/>
                  <a:pt x="107764" y="6814"/>
                </a:cubicBezTo>
                <a:cubicBezTo>
                  <a:pt x="107800" y="6481"/>
                  <a:pt x="108264" y="6195"/>
                  <a:pt x="107907" y="5933"/>
                </a:cubicBezTo>
                <a:cubicBezTo>
                  <a:pt x="107828" y="5875"/>
                  <a:pt x="107748" y="5853"/>
                  <a:pt x="107666" y="5853"/>
                </a:cubicBezTo>
                <a:cubicBezTo>
                  <a:pt x="107463" y="5853"/>
                  <a:pt x="107253" y="5986"/>
                  <a:pt x="107050" y="6028"/>
                </a:cubicBezTo>
                <a:cubicBezTo>
                  <a:pt x="106967" y="6040"/>
                  <a:pt x="106895" y="6088"/>
                  <a:pt x="106824" y="6111"/>
                </a:cubicBezTo>
                <a:cubicBezTo>
                  <a:pt x="106586" y="6195"/>
                  <a:pt x="106336" y="6278"/>
                  <a:pt x="106086" y="6373"/>
                </a:cubicBezTo>
                <a:cubicBezTo>
                  <a:pt x="105945" y="6425"/>
                  <a:pt x="105814" y="6452"/>
                  <a:pt x="105692" y="6452"/>
                </a:cubicBezTo>
                <a:cubicBezTo>
                  <a:pt x="105504" y="6452"/>
                  <a:pt x="105337" y="6387"/>
                  <a:pt x="105193" y="6242"/>
                </a:cubicBezTo>
                <a:lnTo>
                  <a:pt x="105562" y="5897"/>
                </a:lnTo>
                <a:cubicBezTo>
                  <a:pt x="105895" y="5814"/>
                  <a:pt x="106133" y="5599"/>
                  <a:pt x="106359" y="5385"/>
                </a:cubicBezTo>
                <a:cubicBezTo>
                  <a:pt x="106431" y="5373"/>
                  <a:pt x="106502" y="5349"/>
                  <a:pt x="106574" y="5314"/>
                </a:cubicBezTo>
                <a:lnTo>
                  <a:pt x="106812" y="5242"/>
                </a:lnTo>
                <a:cubicBezTo>
                  <a:pt x="107110" y="5183"/>
                  <a:pt x="107431" y="5183"/>
                  <a:pt x="107693" y="5052"/>
                </a:cubicBezTo>
                <a:cubicBezTo>
                  <a:pt x="108550" y="4623"/>
                  <a:pt x="109479" y="4433"/>
                  <a:pt x="110360" y="4087"/>
                </a:cubicBezTo>
                <a:cubicBezTo>
                  <a:pt x="110265" y="3885"/>
                  <a:pt x="110467" y="3611"/>
                  <a:pt x="110253" y="3397"/>
                </a:cubicBezTo>
                <a:cubicBezTo>
                  <a:pt x="110027" y="3444"/>
                  <a:pt x="109777" y="3516"/>
                  <a:pt x="109515" y="3564"/>
                </a:cubicBezTo>
                <a:cubicBezTo>
                  <a:pt x="107979" y="3885"/>
                  <a:pt x="106443" y="4266"/>
                  <a:pt x="104955" y="4814"/>
                </a:cubicBezTo>
                <a:cubicBezTo>
                  <a:pt x="104300" y="5052"/>
                  <a:pt x="103633" y="5254"/>
                  <a:pt x="102966" y="5469"/>
                </a:cubicBezTo>
                <a:cubicBezTo>
                  <a:pt x="102906" y="5455"/>
                  <a:pt x="102848" y="5448"/>
                  <a:pt x="102793" y="5448"/>
                </a:cubicBezTo>
                <a:cubicBezTo>
                  <a:pt x="102607" y="5448"/>
                  <a:pt x="102446" y="5524"/>
                  <a:pt x="102299" y="5671"/>
                </a:cubicBezTo>
                <a:cubicBezTo>
                  <a:pt x="102121" y="5611"/>
                  <a:pt x="101942" y="5552"/>
                  <a:pt x="101764" y="5492"/>
                </a:cubicBezTo>
                <a:cubicBezTo>
                  <a:pt x="102383" y="4980"/>
                  <a:pt x="103073" y="4540"/>
                  <a:pt x="103633" y="3956"/>
                </a:cubicBezTo>
                <a:cubicBezTo>
                  <a:pt x="103942" y="3629"/>
                  <a:pt x="104293" y="3489"/>
                  <a:pt x="104686" y="3489"/>
                </a:cubicBezTo>
                <a:cubicBezTo>
                  <a:pt x="104807" y="3489"/>
                  <a:pt x="104932" y="3503"/>
                  <a:pt x="105062" y="3528"/>
                </a:cubicBezTo>
                <a:cubicBezTo>
                  <a:pt x="105336" y="3218"/>
                  <a:pt x="105086" y="2956"/>
                  <a:pt x="105050" y="2682"/>
                </a:cubicBezTo>
                <a:cubicBezTo>
                  <a:pt x="105074" y="2671"/>
                  <a:pt x="105074" y="2647"/>
                  <a:pt x="105074" y="2587"/>
                </a:cubicBezTo>
                <a:cubicBezTo>
                  <a:pt x="105074" y="2563"/>
                  <a:pt x="105062" y="2540"/>
                  <a:pt x="105038" y="2516"/>
                </a:cubicBezTo>
                <a:cubicBezTo>
                  <a:pt x="105062" y="2504"/>
                  <a:pt x="105074" y="2480"/>
                  <a:pt x="105097" y="2468"/>
                </a:cubicBezTo>
                <a:cubicBezTo>
                  <a:pt x="105169" y="2397"/>
                  <a:pt x="105240" y="2313"/>
                  <a:pt x="105288" y="2218"/>
                </a:cubicBezTo>
                <a:cubicBezTo>
                  <a:pt x="105431" y="1801"/>
                  <a:pt x="105859" y="1706"/>
                  <a:pt x="106240" y="1551"/>
                </a:cubicBezTo>
                <a:cubicBezTo>
                  <a:pt x="106300" y="1516"/>
                  <a:pt x="106336" y="1480"/>
                  <a:pt x="106359" y="1432"/>
                </a:cubicBezTo>
                <a:cubicBezTo>
                  <a:pt x="106404" y="1450"/>
                  <a:pt x="106444" y="1458"/>
                  <a:pt x="106480" y="1458"/>
                </a:cubicBezTo>
                <a:cubicBezTo>
                  <a:pt x="106688" y="1458"/>
                  <a:pt x="106784" y="1207"/>
                  <a:pt x="106967" y="1147"/>
                </a:cubicBezTo>
                <a:cubicBezTo>
                  <a:pt x="106943" y="1039"/>
                  <a:pt x="106907" y="920"/>
                  <a:pt x="106883" y="813"/>
                </a:cubicBezTo>
                <a:cubicBezTo>
                  <a:pt x="106752" y="944"/>
                  <a:pt x="106598" y="1016"/>
                  <a:pt x="106431" y="1027"/>
                </a:cubicBezTo>
                <a:cubicBezTo>
                  <a:pt x="106431" y="1016"/>
                  <a:pt x="106431" y="1004"/>
                  <a:pt x="106443" y="980"/>
                </a:cubicBezTo>
                <a:cubicBezTo>
                  <a:pt x="106514" y="754"/>
                  <a:pt x="106693" y="516"/>
                  <a:pt x="106538" y="289"/>
                </a:cubicBezTo>
                <a:cubicBezTo>
                  <a:pt x="106612" y="270"/>
                  <a:pt x="106681" y="256"/>
                  <a:pt x="106747" y="256"/>
                </a:cubicBezTo>
                <a:cubicBezTo>
                  <a:pt x="106840" y="256"/>
                  <a:pt x="106925" y="284"/>
                  <a:pt x="107002" y="361"/>
                </a:cubicBezTo>
                <a:cubicBezTo>
                  <a:pt x="107133" y="325"/>
                  <a:pt x="107336" y="396"/>
                  <a:pt x="107372" y="230"/>
                </a:cubicBezTo>
                <a:cubicBezTo>
                  <a:pt x="107407" y="75"/>
                  <a:pt x="107241" y="15"/>
                  <a:pt x="107098" y="4"/>
                </a:cubicBezTo>
                <a:cubicBezTo>
                  <a:pt x="107070" y="1"/>
                  <a:pt x="107043" y="0"/>
                  <a:pt x="10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559900" y="4108550"/>
            <a:ext cx="2320550" cy="1374600"/>
          </a:xfrm>
          <a:custGeom>
            <a:rect b="b" l="l" r="r" t="t"/>
            <a:pathLst>
              <a:path extrusionOk="0" h="54984" w="92822">
                <a:moveTo>
                  <a:pt x="92215" y="40541"/>
                </a:moveTo>
                <a:cubicBezTo>
                  <a:pt x="91012" y="40732"/>
                  <a:pt x="91965" y="40172"/>
                  <a:pt x="91286" y="40255"/>
                </a:cubicBezTo>
                <a:cubicBezTo>
                  <a:pt x="90929" y="40291"/>
                  <a:pt x="90167" y="40696"/>
                  <a:pt x="89143" y="40494"/>
                </a:cubicBezTo>
                <a:cubicBezTo>
                  <a:pt x="88845" y="40434"/>
                  <a:pt x="88488" y="40398"/>
                  <a:pt x="88321" y="40279"/>
                </a:cubicBezTo>
                <a:cubicBezTo>
                  <a:pt x="88512" y="40089"/>
                  <a:pt x="88583" y="39946"/>
                  <a:pt x="88000" y="39970"/>
                </a:cubicBezTo>
                <a:cubicBezTo>
                  <a:pt x="87738" y="39982"/>
                  <a:pt x="87381" y="39874"/>
                  <a:pt x="87595" y="39732"/>
                </a:cubicBezTo>
                <a:cubicBezTo>
                  <a:pt x="88631" y="39041"/>
                  <a:pt x="84868" y="39124"/>
                  <a:pt x="85654" y="38791"/>
                </a:cubicBezTo>
                <a:cubicBezTo>
                  <a:pt x="86095" y="38624"/>
                  <a:pt x="86035" y="38493"/>
                  <a:pt x="85869" y="38362"/>
                </a:cubicBezTo>
                <a:cubicBezTo>
                  <a:pt x="85761" y="38291"/>
                  <a:pt x="86011" y="38184"/>
                  <a:pt x="85404" y="38255"/>
                </a:cubicBezTo>
                <a:cubicBezTo>
                  <a:pt x="83309" y="38481"/>
                  <a:pt x="82785" y="38469"/>
                  <a:pt x="81773" y="38779"/>
                </a:cubicBezTo>
                <a:cubicBezTo>
                  <a:pt x="79737" y="39339"/>
                  <a:pt x="82571" y="39017"/>
                  <a:pt x="79796" y="39839"/>
                </a:cubicBezTo>
                <a:cubicBezTo>
                  <a:pt x="79749" y="39851"/>
                  <a:pt x="80154" y="39874"/>
                  <a:pt x="80404" y="39815"/>
                </a:cubicBezTo>
                <a:cubicBezTo>
                  <a:pt x="80713" y="39743"/>
                  <a:pt x="81082" y="39684"/>
                  <a:pt x="81416" y="39660"/>
                </a:cubicBezTo>
                <a:cubicBezTo>
                  <a:pt x="82106" y="39589"/>
                  <a:pt x="82761" y="39279"/>
                  <a:pt x="83416" y="39327"/>
                </a:cubicBezTo>
                <a:cubicBezTo>
                  <a:pt x="83952" y="39374"/>
                  <a:pt x="84345" y="39517"/>
                  <a:pt x="84797" y="39612"/>
                </a:cubicBezTo>
                <a:cubicBezTo>
                  <a:pt x="85309" y="39708"/>
                  <a:pt x="85297" y="39767"/>
                  <a:pt x="85035" y="40041"/>
                </a:cubicBezTo>
                <a:cubicBezTo>
                  <a:pt x="84571" y="40505"/>
                  <a:pt x="83642" y="40767"/>
                  <a:pt x="82594" y="40958"/>
                </a:cubicBezTo>
                <a:cubicBezTo>
                  <a:pt x="81749" y="41113"/>
                  <a:pt x="81749" y="40410"/>
                  <a:pt x="80844" y="40589"/>
                </a:cubicBezTo>
                <a:cubicBezTo>
                  <a:pt x="79725" y="40184"/>
                  <a:pt x="79749" y="40410"/>
                  <a:pt x="79273" y="40160"/>
                </a:cubicBezTo>
                <a:cubicBezTo>
                  <a:pt x="79511" y="39672"/>
                  <a:pt x="79439" y="39934"/>
                  <a:pt x="79785" y="39839"/>
                </a:cubicBezTo>
                <a:cubicBezTo>
                  <a:pt x="79546" y="39815"/>
                  <a:pt x="79404" y="39839"/>
                  <a:pt x="79392" y="39851"/>
                </a:cubicBezTo>
                <a:cubicBezTo>
                  <a:pt x="79392" y="39851"/>
                  <a:pt x="79392" y="39851"/>
                  <a:pt x="79392" y="39862"/>
                </a:cubicBezTo>
                <a:cubicBezTo>
                  <a:pt x="79392" y="39862"/>
                  <a:pt x="79392" y="39851"/>
                  <a:pt x="79392" y="39851"/>
                </a:cubicBezTo>
                <a:cubicBezTo>
                  <a:pt x="79201" y="39684"/>
                  <a:pt x="78499" y="39279"/>
                  <a:pt x="79511" y="39065"/>
                </a:cubicBezTo>
                <a:cubicBezTo>
                  <a:pt x="80618" y="38839"/>
                  <a:pt x="81868" y="38065"/>
                  <a:pt x="81011" y="38029"/>
                </a:cubicBezTo>
                <a:cubicBezTo>
                  <a:pt x="80713" y="37957"/>
                  <a:pt x="80368" y="38041"/>
                  <a:pt x="80035" y="38065"/>
                </a:cubicBezTo>
                <a:cubicBezTo>
                  <a:pt x="79665" y="38100"/>
                  <a:pt x="79665" y="37850"/>
                  <a:pt x="79844" y="37791"/>
                </a:cubicBezTo>
                <a:cubicBezTo>
                  <a:pt x="80904" y="37410"/>
                  <a:pt x="81130" y="37612"/>
                  <a:pt x="79451" y="37434"/>
                </a:cubicBezTo>
                <a:cubicBezTo>
                  <a:pt x="79106" y="37398"/>
                  <a:pt x="79023" y="37112"/>
                  <a:pt x="79534" y="36993"/>
                </a:cubicBezTo>
                <a:cubicBezTo>
                  <a:pt x="79868" y="36910"/>
                  <a:pt x="80511" y="36898"/>
                  <a:pt x="80713" y="36672"/>
                </a:cubicBezTo>
                <a:cubicBezTo>
                  <a:pt x="80856" y="36493"/>
                  <a:pt x="80618" y="36362"/>
                  <a:pt x="80237" y="36338"/>
                </a:cubicBezTo>
                <a:cubicBezTo>
                  <a:pt x="78034" y="36183"/>
                  <a:pt x="77058" y="35791"/>
                  <a:pt x="75701" y="35326"/>
                </a:cubicBezTo>
                <a:cubicBezTo>
                  <a:pt x="74677" y="34981"/>
                  <a:pt x="75701" y="34862"/>
                  <a:pt x="74486" y="34648"/>
                </a:cubicBezTo>
                <a:cubicBezTo>
                  <a:pt x="73808" y="34517"/>
                  <a:pt x="74748" y="34350"/>
                  <a:pt x="74212" y="34207"/>
                </a:cubicBezTo>
                <a:cubicBezTo>
                  <a:pt x="73224" y="33933"/>
                  <a:pt x="73343" y="34290"/>
                  <a:pt x="71438" y="34064"/>
                </a:cubicBezTo>
                <a:cubicBezTo>
                  <a:pt x="70260" y="33909"/>
                  <a:pt x="69867" y="34064"/>
                  <a:pt x="69676" y="34255"/>
                </a:cubicBezTo>
                <a:cubicBezTo>
                  <a:pt x="68724" y="35243"/>
                  <a:pt x="68890" y="34779"/>
                  <a:pt x="66414" y="34790"/>
                </a:cubicBezTo>
                <a:cubicBezTo>
                  <a:pt x="65652" y="34350"/>
                  <a:pt x="65330" y="34993"/>
                  <a:pt x="63961" y="34088"/>
                </a:cubicBezTo>
                <a:cubicBezTo>
                  <a:pt x="63330" y="33671"/>
                  <a:pt x="63723" y="33588"/>
                  <a:pt x="64402" y="33183"/>
                </a:cubicBezTo>
                <a:cubicBezTo>
                  <a:pt x="64164" y="33159"/>
                  <a:pt x="65664" y="32993"/>
                  <a:pt x="66021" y="32957"/>
                </a:cubicBezTo>
                <a:cubicBezTo>
                  <a:pt x="66890" y="32897"/>
                  <a:pt x="67533" y="32564"/>
                  <a:pt x="67843" y="32231"/>
                </a:cubicBezTo>
                <a:cubicBezTo>
                  <a:pt x="68188" y="31861"/>
                  <a:pt x="69128" y="32183"/>
                  <a:pt x="69700" y="31731"/>
                </a:cubicBezTo>
                <a:cubicBezTo>
                  <a:pt x="69867" y="31588"/>
                  <a:pt x="70200" y="31516"/>
                  <a:pt x="70521" y="31445"/>
                </a:cubicBezTo>
                <a:cubicBezTo>
                  <a:pt x="71081" y="31326"/>
                  <a:pt x="71426" y="31111"/>
                  <a:pt x="71831" y="30921"/>
                </a:cubicBezTo>
                <a:cubicBezTo>
                  <a:pt x="71938" y="30873"/>
                  <a:pt x="71605" y="30802"/>
                  <a:pt x="71522" y="30814"/>
                </a:cubicBezTo>
                <a:cubicBezTo>
                  <a:pt x="69652" y="31183"/>
                  <a:pt x="69176" y="31361"/>
                  <a:pt x="68652" y="31671"/>
                </a:cubicBezTo>
                <a:cubicBezTo>
                  <a:pt x="68176" y="31957"/>
                  <a:pt x="67390" y="32028"/>
                  <a:pt x="66759" y="32207"/>
                </a:cubicBezTo>
                <a:cubicBezTo>
                  <a:pt x="65818" y="32457"/>
                  <a:pt x="65140" y="32171"/>
                  <a:pt x="64711" y="32350"/>
                </a:cubicBezTo>
                <a:cubicBezTo>
                  <a:pt x="64080" y="32623"/>
                  <a:pt x="62163" y="32397"/>
                  <a:pt x="62092" y="32219"/>
                </a:cubicBezTo>
                <a:cubicBezTo>
                  <a:pt x="61997" y="31992"/>
                  <a:pt x="62497" y="31933"/>
                  <a:pt x="63116" y="31731"/>
                </a:cubicBezTo>
                <a:cubicBezTo>
                  <a:pt x="63449" y="31623"/>
                  <a:pt x="62878" y="31350"/>
                  <a:pt x="62544" y="31338"/>
                </a:cubicBezTo>
                <a:cubicBezTo>
                  <a:pt x="62247" y="31314"/>
                  <a:pt x="62092" y="31254"/>
                  <a:pt x="61997" y="31135"/>
                </a:cubicBezTo>
                <a:cubicBezTo>
                  <a:pt x="61854" y="30945"/>
                  <a:pt x="61461" y="30909"/>
                  <a:pt x="61116" y="30849"/>
                </a:cubicBezTo>
                <a:cubicBezTo>
                  <a:pt x="60496" y="30742"/>
                  <a:pt x="60663" y="31088"/>
                  <a:pt x="60723" y="31492"/>
                </a:cubicBezTo>
                <a:cubicBezTo>
                  <a:pt x="60425" y="31480"/>
                  <a:pt x="60115" y="31457"/>
                  <a:pt x="59830" y="31445"/>
                </a:cubicBezTo>
                <a:cubicBezTo>
                  <a:pt x="59592" y="31445"/>
                  <a:pt x="59365" y="31480"/>
                  <a:pt x="59139" y="31457"/>
                </a:cubicBezTo>
                <a:cubicBezTo>
                  <a:pt x="58818" y="31421"/>
                  <a:pt x="58306" y="31135"/>
                  <a:pt x="58675" y="31016"/>
                </a:cubicBezTo>
                <a:cubicBezTo>
                  <a:pt x="59222" y="30849"/>
                  <a:pt x="59889" y="31159"/>
                  <a:pt x="59687" y="30992"/>
                </a:cubicBezTo>
                <a:cubicBezTo>
                  <a:pt x="59353" y="30683"/>
                  <a:pt x="59389" y="30897"/>
                  <a:pt x="59151" y="30314"/>
                </a:cubicBezTo>
                <a:cubicBezTo>
                  <a:pt x="58984" y="30433"/>
                  <a:pt x="58782" y="30528"/>
                  <a:pt x="58603" y="30635"/>
                </a:cubicBezTo>
                <a:cubicBezTo>
                  <a:pt x="58425" y="30754"/>
                  <a:pt x="58675" y="30992"/>
                  <a:pt x="58377" y="31040"/>
                </a:cubicBezTo>
                <a:cubicBezTo>
                  <a:pt x="57960" y="31111"/>
                  <a:pt x="58198" y="31207"/>
                  <a:pt x="58365" y="31338"/>
                </a:cubicBezTo>
                <a:cubicBezTo>
                  <a:pt x="58615" y="31516"/>
                  <a:pt x="58425" y="31659"/>
                  <a:pt x="58008" y="31623"/>
                </a:cubicBezTo>
                <a:cubicBezTo>
                  <a:pt x="57663" y="31588"/>
                  <a:pt x="57151" y="31433"/>
                  <a:pt x="56674" y="31576"/>
                </a:cubicBezTo>
                <a:cubicBezTo>
                  <a:pt x="56496" y="31635"/>
                  <a:pt x="55651" y="31659"/>
                  <a:pt x="55948" y="31850"/>
                </a:cubicBezTo>
                <a:cubicBezTo>
                  <a:pt x="56198" y="32016"/>
                  <a:pt x="56674" y="32623"/>
                  <a:pt x="56055" y="32802"/>
                </a:cubicBezTo>
                <a:cubicBezTo>
                  <a:pt x="55246" y="33040"/>
                  <a:pt x="55627" y="32838"/>
                  <a:pt x="55198" y="32814"/>
                </a:cubicBezTo>
                <a:cubicBezTo>
                  <a:pt x="55079" y="32814"/>
                  <a:pt x="54948" y="32814"/>
                  <a:pt x="54817" y="32814"/>
                </a:cubicBezTo>
                <a:cubicBezTo>
                  <a:pt x="54710" y="32802"/>
                  <a:pt x="54591" y="32790"/>
                  <a:pt x="54472" y="32766"/>
                </a:cubicBezTo>
                <a:cubicBezTo>
                  <a:pt x="54591" y="32790"/>
                  <a:pt x="54710" y="32802"/>
                  <a:pt x="54817" y="32814"/>
                </a:cubicBezTo>
                <a:cubicBezTo>
                  <a:pt x="54948" y="32814"/>
                  <a:pt x="55067" y="32814"/>
                  <a:pt x="55198" y="32814"/>
                </a:cubicBezTo>
                <a:lnTo>
                  <a:pt x="55198" y="32814"/>
                </a:lnTo>
                <a:cubicBezTo>
                  <a:pt x="55186" y="32778"/>
                  <a:pt x="55127" y="32540"/>
                  <a:pt x="55031" y="32516"/>
                </a:cubicBezTo>
                <a:cubicBezTo>
                  <a:pt x="54924" y="32481"/>
                  <a:pt x="54853" y="32504"/>
                  <a:pt x="54829" y="32564"/>
                </a:cubicBezTo>
                <a:cubicBezTo>
                  <a:pt x="54769" y="32695"/>
                  <a:pt x="54472" y="32671"/>
                  <a:pt x="54174" y="32647"/>
                </a:cubicBezTo>
                <a:cubicBezTo>
                  <a:pt x="53972" y="32493"/>
                  <a:pt x="53710" y="32373"/>
                  <a:pt x="53353" y="32290"/>
                </a:cubicBezTo>
                <a:cubicBezTo>
                  <a:pt x="53162" y="31957"/>
                  <a:pt x="53722" y="32016"/>
                  <a:pt x="54115" y="31981"/>
                </a:cubicBezTo>
                <a:cubicBezTo>
                  <a:pt x="54234" y="31969"/>
                  <a:pt x="54258" y="31838"/>
                  <a:pt x="54150" y="31778"/>
                </a:cubicBezTo>
                <a:cubicBezTo>
                  <a:pt x="53317" y="31326"/>
                  <a:pt x="53019" y="31373"/>
                  <a:pt x="53269" y="31064"/>
                </a:cubicBezTo>
                <a:cubicBezTo>
                  <a:pt x="53412" y="30885"/>
                  <a:pt x="53091" y="30659"/>
                  <a:pt x="51948" y="30909"/>
                </a:cubicBezTo>
                <a:cubicBezTo>
                  <a:pt x="51543" y="31004"/>
                  <a:pt x="51591" y="31171"/>
                  <a:pt x="51543" y="31564"/>
                </a:cubicBezTo>
                <a:cubicBezTo>
                  <a:pt x="51531" y="31683"/>
                  <a:pt x="51448" y="31850"/>
                  <a:pt x="51888" y="31909"/>
                </a:cubicBezTo>
                <a:cubicBezTo>
                  <a:pt x="52543" y="31981"/>
                  <a:pt x="52507" y="31826"/>
                  <a:pt x="53055" y="32290"/>
                </a:cubicBezTo>
                <a:cubicBezTo>
                  <a:pt x="52900" y="32362"/>
                  <a:pt x="52936" y="32516"/>
                  <a:pt x="52650" y="32540"/>
                </a:cubicBezTo>
                <a:cubicBezTo>
                  <a:pt x="52114" y="32612"/>
                  <a:pt x="51424" y="32373"/>
                  <a:pt x="50876" y="32385"/>
                </a:cubicBezTo>
                <a:cubicBezTo>
                  <a:pt x="50495" y="32409"/>
                  <a:pt x="49876" y="32171"/>
                  <a:pt x="49471" y="32004"/>
                </a:cubicBezTo>
                <a:cubicBezTo>
                  <a:pt x="48412" y="31552"/>
                  <a:pt x="48709" y="32493"/>
                  <a:pt x="47709" y="32004"/>
                </a:cubicBezTo>
                <a:cubicBezTo>
                  <a:pt x="47519" y="31897"/>
                  <a:pt x="47411" y="31754"/>
                  <a:pt x="47173" y="31683"/>
                </a:cubicBezTo>
                <a:cubicBezTo>
                  <a:pt x="46840" y="31838"/>
                  <a:pt x="46649" y="31516"/>
                  <a:pt x="47173" y="31683"/>
                </a:cubicBezTo>
                <a:cubicBezTo>
                  <a:pt x="47269" y="31635"/>
                  <a:pt x="47995" y="31076"/>
                  <a:pt x="47935" y="30992"/>
                </a:cubicBezTo>
                <a:cubicBezTo>
                  <a:pt x="47864" y="30897"/>
                  <a:pt x="47852" y="30873"/>
                  <a:pt x="48042" y="30909"/>
                </a:cubicBezTo>
                <a:cubicBezTo>
                  <a:pt x="48054" y="30909"/>
                  <a:pt x="48078" y="30957"/>
                  <a:pt x="48090" y="30969"/>
                </a:cubicBezTo>
                <a:cubicBezTo>
                  <a:pt x="48138" y="31088"/>
                  <a:pt x="48031" y="31135"/>
                  <a:pt x="48304" y="31219"/>
                </a:cubicBezTo>
                <a:cubicBezTo>
                  <a:pt x="48947" y="31397"/>
                  <a:pt x="48554" y="30980"/>
                  <a:pt x="48638" y="30719"/>
                </a:cubicBezTo>
                <a:cubicBezTo>
                  <a:pt x="48733" y="30373"/>
                  <a:pt x="48685" y="30468"/>
                  <a:pt x="47935" y="29528"/>
                </a:cubicBezTo>
                <a:cubicBezTo>
                  <a:pt x="48352" y="29504"/>
                  <a:pt x="48733" y="29409"/>
                  <a:pt x="49364" y="29695"/>
                </a:cubicBezTo>
                <a:cubicBezTo>
                  <a:pt x="49483" y="29754"/>
                  <a:pt x="49721" y="29778"/>
                  <a:pt x="49852" y="29778"/>
                </a:cubicBezTo>
                <a:cubicBezTo>
                  <a:pt x="51483" y="29695"/>
                  <a:pt x="51090" y="29504"/>
                  <a:pt x="51829" y="30028"/>
                </a:cubicBezTo>
                <a:cubicBezTo>
                  <a:pt x="52245" y="30064"/>
                  <a:pt x="52424" y="30278"/>
                  <a:pt x="52722" y="30397"/>
                </a:cubicBezTo>
                <a:cubicBezTo>
                  <a:pt x="53126" y="30540"/>
                  <a:pt x="53484" y="30695"/>
                  <a:pt x="53757" y="30897"/>
                </a:cubicBezTo>
                <a:cubicBezTo>
                  <a:pt x="53984" y="31052"/>
                  <a:pt x="54627" y="30861"/>
                  <a:pt x="54281" y="30647"/>
                </a:cubicBezTo>
                <a:cubicBezTo>
                  <a:pt x="53912" y="30421"/>
                  <a:pt x="53972" y="30016"/>
                  <a:pt x="53293" y="30087"/>
                </a:cubicBezTo>
                <a:cubicBezTo>
                  <a:pt x="52567" y="30171"/>
                  <a:pt x="52412" y="30207"/>
                  <a:pt x="52269" y="30040"/>
                </a:cubicBezTo>
                <a:cubicBezTo>
                  <a:pt x="52007" y="29718"/>
                  <a:pt x="52698" y="29706"/>
                  <a:pt x="52043" y="29266"/>
                </a:cubicBezTo>
                <a:cubicBezTo>
                  <a:pt x="51436" y="28873"/>
                  <a:pt x="52436" y="28909"/>
                  <a:pt x="51710" y="28409"/>
                </a:cubicBezTo>
                <a:cubicBezTo>
                  <a:pt x="49900" y="27135"/>
                  <a:pt x="49805" y="28135"/>
                  <a:pt x="50555" y="28456"/>
                </a:cubicBezTo>
                <a:cubicBezTo>
                  <a:pt x="51031" y="28659"/>
                  <a:pt x="50781" y="28909"/>
                  <a:pt x="50174" y="29016"/>
                </a:cubicBezTo>
                <a:cubicBezTo>
                  <a:pt x="49531" y="29135"/>
                  <a:pt x="49578" y="28683"/>
                  <a:pt x="49376" y="28206"/>
                </a:cubicBezTo>
                <a:cubicBezTo>
                  <a:pt x="49328" y="28123"/>
                  <a:pt x="48935" y="27992"/>
                  <a:pt x="48793" y="28028"/>
                </a:cubicBezTo>
                <a:cubicBezTo>
                  <a:pt x="48531" y="28087"/>
                  <a:pt x="48531" y="28385"/>
                  <a:pt x="47888" y="28194"/>
                </a:cubicBezTo>
                <a:cubicBezTo>
                  <a:pt x="46840" y="27885"/>
                  <a:pt x="47947" y="28861"/>
                  <a:pt x="46006" y="27897"/>
                </a:cubicBezTo>
                <a:cubicBezTo>
                  <a:pt x="45709" y="27742"/>
                  <a:pt x="45233" y="27682"/>
                  <a:pt x="45161" y="27801"/>
                </a:cubicBezTo>
                <a:cubicBezTo>
                  <a:pt x="44863" y="28242"/>
                  <a:pt x="44602" y="28528"/>
                  <a:pt x="45256" y="28706"/>
                </a:cubicBezTo>
                <a:cubicBezTo>
                  <a:pt x="45625" y="28802"/>
                  <a:pt x="46435" y="28861"/>
                  <a:pt x="46292" y="29135"/>
                </a:cubicBezTo>
                <a:cubicBezTo>
                  <a:pt x="46054" y="29599"/>
                  <a:pt x="45995" y="29516"/>
                  <a:pt x="45280" y="29325"/>
                </a:cubicBezTo>
                <a:cubicBezTo>
                  <a:pt x="45006" y="29266"/>
                  <a:pt x="44756" y="29337"/>
                  <a:pt x="44792" y="29480"/>
                </a:cubicBezTo>
                <a:cubicBezTo>
                  <a:pt x="44863" y="29730"/>
                  <a:pt x="44637" y="29897"/>
                  <a:pt x="44899" y="30207"/>
                </a:cubicBezTo>
                <a:cubicBezTo>
                  <a:pt x="44994" y="30302"/>
                  <a:pt x="44685" y="30457"/>
                  <a:pt x="44411" y="30290"/>
                </a:cubicBezTo>
                <a:cubicBezTo>
                  <a:pt x="44113" y="30123"/>
                  <a:pt x="43673" y="29695"/>
                  <a:pt x="43375" y="29968"/>
                </a:cubicBezTo>
                <a:cubicBezTo>
                  <a:pt x="43066" y="30254"/>
                  <a:pt x="42994" y="30457"/>
                  <a:pt x="42768" y="30433"/>
                </a:cubicBezTo>
                <a:cubicBezTo>
                  <a:pt x="42506" y="30397"/>
                  <a:pt x="41649" y="30409"/>
                  <a:pt x="41565" y="30123"/>
                </a:cubicBezTo>
                <a:cubicBezTo>
                  <a:pt x="41494" y="29897"/>
                  <a:pt x="42304" y="29814"/>
                  <a:pt x="41780" y="29552"/>
                </a:cubicBezTo>
                <a:cubicBezTo>
                  <a:pt x="40411" y="28873"/>
                  <a:pt x="41268" y="29516"/>
                  <a:pt x="41053" y="28242"/>
                </a:cubicBezTo>
                <a:cubicBezTo>
                  <a:pt x="41256" y="28111"/>
                  <a:pt x="41339" y="28016"/>
                  <a:pt x="40875" y="27849"/>
                </a:cubicBezTo>
                <a:cubicBezTo>
                  <a:pt x="39637" y="27397"/>
                  <a:pt x="40208" y="27575"/>
                  <a:pt x="39863" y="27361"/>
                </a:cubicBezTo>
                <a:cubicBezTo>
                  <a:pt x="39601" y="27206"/>
                  <a:pt x="39684" y="27170"/>
                  <a:pt x="39720" y="26968"/>
                </a:cubicBezTo>
                <a:cubicBezTo>
                  <a:pt x="40006" y="27016"/>
                  <a:pt x="39803" y="26718"/>
                  <a:pt x="39744" y="26623"/>
                </a:cubicBezTo>
                <a:cubicBezTo>
                  <a:pt x="40553" y="25825"/>
                  <a:pt x="41923" y="25123"/>
                  <a:pt x="41613" y="24694"/>
                </a:cubicBezTo>
                <a:cubicBezTo>
                  <a:pt x="41565" y="24623"/>
                  <a:pt x="41375" y="24492"/>
                  <a:pt x="41220" y="24492"/>
                </a:cubicBezTo>
                <a:cubicBezTo>
                  <a:pt x="40839" y="24468"/>
                  <a:pt x="40911" y="24575"/>
                  <a:pt x="40327" y="25813"/>
                </a:cubicBezTo>
                <a:cubicBezTo>
                  <a:pt x="40125" y="26242"/>
                  <a:pt x="38863" y="25468"/>
                  <a:pt x="39160" y="26075"/>
                </a:cubicBezTo>
                <a:cubicBezTo>
                  <a:pt x="39327" y="26408"/>
                  <a:pt x="38946" y="26277"/>
                  <a:pt x="38613" y="26408"/>
                </a:cubicBezTo>
                <a:cubicBezTo>
                  <a:pt x="37160" y="26706"/>
                  <a:pt x="37363" y="26694"/>
                  <a:pt x="37065" y="26432"/>
                </a:cubicBezTo>
                <a:cubicBezTo>
                  <a:pt x="36803" y="26206"/>
                  <a:pt x="35434" y="25420"/>
                  <a:pt x="35124" y="25396"/>
                </a:cubicBezTo>
                <a:cubicBezTo>
                  <a:pt x="34410" y="25194"/>
                  <a:pt x="33493" y="24325"/>
                  <a:pt x="34017" y="24408"/>
                </a:cubicBezTo>
                <a:cubicBezTo>
                  <a:pt x="34231" y="24444"/>
                  <a:pt x="34410" y="24468"/>
                  <a:pt x="34386" y="24325"/>
                </a:cubicBezTo>
                <a:cubicBezTo>
                  <a:pt x="34386" y="24325"/>
                  <a:pt x="34446" y="24230"/>
                  <a:pt x="34529" y="24146"/>
                </a:cubicBezTo>
                <a:cubicBezTo>
                  <a:pt x="34541" y="24087"/>
                  <a:pt x="34612" y="24063"/>
                  <a:pt x="34719" y="24075"/>
                </a:cubicBezTo>
                <a:cubicBezTo>
                  <a:pt x="34648" y="24063"/>
                  <a:pt x="34588" y="24099"/>
                  <a:pt x="34529" y="24146"/>
                </a:cubicBezTo>
                <a:cubicBezTo>
                  <a:pt x="34529" y="24158"/>
                  <a:pt x="34529" y="24170"/>
                  <a:pt x="34529" y="24170"/>
                </a:cubicBezTo>
                <a:cubicBezTo>
                  <a:pt x="34743" y="24230"/>
                  <a:pt x="34850" y="24206"/>
                  <a:pt x="34862" y="24099"/>
                </a:cubicBezTo>
                <a:cubicBezTo>
                  <a:pt x="35160" y="24122"/>
                  <a:pt x="35255" y="24015"/>
                  <a:pt x="35208" y="23825"/>
                </a:cubicBezTo>
                <a:cubicBezTo>
                  <a:pt x="35565" y="23527"/>
                  <a:pt x="35172" y="23337"/>
                  <a:pt x="35374" y="23170"/>
                </a:cubicBezTo>
                <a:cubicBezTo>
                  <a:pt x="35648" y="22944"/>
                  <a:pt x="35053" y="22194"/>
                  <a:pt x="34803" y="22253"/>
                </a:cubicBezTo>
                <a:cubicBezTo>
                  <a:pt x="34529" y="22313"/>
                  <a:pt x="34291" y="22396"/>
                  <a:pt x="34576" y="22765"/>
                </a:cubicBezTo>
                <a:cubicBezTo>
                  <a:pt x="34624" y="22825"/>
                  <a:pt x="34505" y="22932"/>
                  <a:pt x="34410" y="22908"/>
                </a:cubicBezTo>
                <a:cubicBezTo>
                  <a:pt x="33814" y="22753"/>
                  <a:pt x="34279" y="23194"/>
                  <a:pt x="34088" y="23206"/>
                </a:cubicBezTo>
                <a:cubicBezTo>
                  <a:pt x="33398" y="23015"/>
                  <a:pt x="33707" y="23063"/>
                  <a:pt x="33291" y="23301"/>
                </a:cubicBezTo>
                <a:cubicBezTo>
                  <a:pt x="32945" y="23206"/>
                  <a:pt x="33029" y="23456"/>
                  <a:pt x="32755" y="23444"/>
                </a:cubicBezTo>
                <a:cubicBezTo>
                  <a:pt x="32457" y="23420"/>
                  <a:pt x="32517" y="23610"/>
                  <a:pt x="32576" y="23789"/>
                </a:cubicBezTo>
                <a:cubicBezTo>
                  <a:pt x="31850" y="24492"/>
                  <a:pt x="32171" y="24468"/>
                  <a:pt x="30826" y="24194"/>
                </a:cubicBezTo>
                <a:cubicBezTo>
                  <a:pt x="30659" y="24158"/>
                  <a:pt x="30350" y="23896"/>
                  <a:pt x="30362" y="23801"/>
                </a:cubicBezTo>
                <a:cubicBezTo>
                  <a:pt x="30385" y="23587"/>
                  <a:pt x="30385" y="23610"/>
                  <a:pt x="30612" y="23003"/>
                </a:cubicBezTo>
                <a:cubicBezTo>
                  <a:pt x="30993" y="23015"/>
                  <a:pt x="31159" y="22837"/>
                  <a:pt x="31528" y="22825"/>
                </a:cubicBezTo>
                <a:cubicBezTo>
                  <a:pt x="31838" y="22813"/>
                  <a:pt x="31933" y="22610"/>
                  <a:pt x="31874" y="22348"/>
                </a:cubicBezTo>
                <a:cubicBezTo>
                  <a:pt x="31838" y="22217"/>
                  <a:pt x="31243" y="21956"/>
                  <a:pt x="31159" y="21979"/>
                </a:cubicBezTo>
                <a:cubicBezTo>
                  <a:pt x="30862" y="22086"/>
                  <a:pt x="30576" y="22194"/>
                  <a:pt x="30290" y="22301"/>
                </a:cubicBezTo>
                <a:cubicBezTo>
                  <a:pt x="30338" y="22503"/>
                  <a:pt x="30040" y="22420"/>
                  <a:pt x="29862" y="22432"/>
                </a:cubicBezTo>
                <a:cubicBezTo>
                  <a:pt x="29338" y="22444"/>
                  <a:pt x="29457" y="22479"/>
                  <a:pt x="29314" y="22408"/>
                </a:cubicBezTo>
                <a:cubicBezTo>
                  <a:pt x="29302" y="22420"/>
                  <a:pt x="29302" y="22432"/>
                  <a:pt x="29290" y="22444"/>
                </a:cubicBezTo>
                <a:cubicBezTo>
                  <a:pt x="28528" y="22110"/>
                  <a:pt x="28528" y="22098"/>
                  <a:pt x="28266" y="21670"/>
                </a:cubicBezTo>
                <a:cubicBezTo>
                  <a:pt x="28754" y="21324"/>
                  <a:pt x="27957" y="21098"/>
                  <a:pt x="27969" y="20741"/>
                </a:cubicBezTo>
                <a:cubicBezTo>
                  <a:pt x="27969" y="20634"/>
                  <a:pt x="28016" y="20539"/>
                  <a:pt x="28004" y="20420"/>
                </a:cubicBezTo>
                <a:cubicBezTo>
                  <a:pt x="28004" y="20289"/>
                  <a:pt x="27564" y="19931"/>
                  <a:pt x="27385" y="19908"/>
                </a:cubicBezTo>
                <a:cubicBezTo>
                  <a:pt x="26659" y="19812"/>
                  <a:pt x="25956" y="19765"/>
                  <a:pt x="25575" y="19693"/>
                </a:cubicBezTo>
                <a:cubicBezTo>
                  <a:pt x="23587" y="19324"/>
                  <a:pt x="24611" y="18515"/>
                  <a:pt x="23635" y="18265"/>
                </a:cubicBezTo>
                <a:cubicBezTo>
                  <a:pt x="23432" y="18205"/>
                  <a:pt x="23277" y="18110"/>
                  <a:pt x="23206" y="18038"/>
                </a:cubicBezTo>
                <a:cubicBezTo>
                  <a:pt x="23016" y="17860"/>
                  <a:pt x="23027" y="17753"/>
                  <a:pt x="23301" y="17419"/>
                </a:cubicBezTo>
                <a:cubicBezTo>
                  <a:pt x="23408" y="17276"/>
                  <a:pt x="22944" y="17003"/>
                  <a:pt x="22813" y="17038"/>
                </a:cubicBezTo>
                <a:cubicBezTo>
                  <a:pt x="21622" y="17288"/>
                  <a:pt x="21575" y="16288"/>
                  <a:pt x="20849" y="16229"/>
                </a:cubicBezTo>
                <a:cubicBezTo>
                  <a:pt x="20694" y="16205"/>
                  <a:pt x="20420" y="15907"/>
                  <a:pt x="20408" y="15788"/>
                </a:cubicBezTo>
                <a:cubicBezTo>
                  <a:pt x="20408" y="15538"/>
                  <a:pt x="20777" y="15693"/>
                  <a:pt x="20075" y="14836"/>
                </a:cubicBezTo>
                <a:cubicBezTo>
                  <a:pt x="19444" y="14050"/>
                  <a:pt x="19515" y="15324"/>
                  <a:pt x="19170" y="14764"/>
                </a:cubicBezTo>
                <a:cubicBezTo>
                  <a:pt x="18825" y="14193"/>
                  <a:pt x="18825" y="14193"/>
                  <a:pt x="18408" y="13978"/>
                </a:cubicBezTo>
                <a:cubicBezTo>
                  <a:pt x="17955" y="13740"/>
                  <a:pt x="18658" y="14586"/>
                  <a:pt x="18313" y="14467"/>
                </a:cubicBezTo>
                <a:cubicBezTo>
                  <a:pt x="18182" y="14419"/>
                  <a:pt x="18003" y="14276"/>
                  <a:pt x="17824" y="14002"/>
                </a:cubicBezTo>
                <a:cubicBezTo>
                  <a:pt x="17336" y="13204"/>
                  <a:pt x="16967" y="13371"/>
                  <a:pt x="16598" y="13002"/>
                </a:cubicBezTo>
                <a:cubicBezTo>
                  <a:pt x="16336" y="12740"/>
                  <a:pt x="15384" y="11740"/>
                  <a:pt x="15312" y="11490"/>
                </a:cubicBezTo>
                <a:cubicBezTo>
                  <a:pt x="14979" y="10395"/>
                  <a:pt x="13169" y="9740"/>
                  <a:pt x="13145" y="9097"/>
                </a:cubicBezTo>
                <a:cubicBezTo>
                  <a:pt x="13133" y="8561"/>
                  <a:pt x="14895" y="10597"/>
                  <a:pt x="13336" y="7501"/>
                </a:cubicBezTo>
                <a:cubicBezTo>
                  <a:pt x="13240" y="7311"/>
                  <a:pt x="13383" y="7573"/>
                  <a:pt x="13205" y="7430"/>
                </a:cubicBezTo>
                <a:cubicBezTo>
                  <a:pt x="12871" y="7144"/>
                  <a:pt x="12776" y="6787"/>
                  <a:pt x="13002" y="6823"/>
                </a:cubicBezTo>
                <a:cubicBezTo>
                  <a:pt x="13169" y="6858"/>
                  <a:pt x="13657" y="7097"/>
                  <a:pt x="13586" y="6906"/>
                </a:cubicBezTo>
                <a:cubicBezTo>
                  <a:pt x="13229" y="5954"/>
                  <a:pt x="13860" y="6227"/>
                  <a:pt x="13240" y="4703"/>
                </a:cubicBezTo>
                <a:cubicBezTo>
                  <a:pt x="13050" y="4227"/>
                  <a:pt x="12205" y="2584"/>
                  <a:pt x="11752" y="2584"/>
                </a:cubicBezTo>
                <a:cubicBezTo>
                  <a:pt x="11490" y="2584"/>
                  <a:pt x="11133" y="2322"/>
                  <a:pt x="10847" y="2251"/>
                </a:cubicBezTo>
                <a:cubicBezTo>
                  <a:pt x="10359" y="2132"/>
                  <a:pt x="10097" y="858"/>
                  <a:pt x="9883" y="977"/>
                </a:cubicBezTo>
                <a:cubicBezTo>
                  <a:pt x="9300" y="1334"/>
                  <a:pt x="8561" y="691"/>
                  <a:pt x="8097" y="655"/>
                </a:cubicBezTo>
                <a:cubicBezTo>
                  <a:pt x="6966" y="572"/>
                  <a:pt x="8204" y="2024"/>
                  <a:pt x="7728" y="2048"/>
                </a:cubicBezTo>
                <a:cubicBezTo>
                  <a:pt x="7144" y="2084"/>
                  <a:pt x="7561" y="2882"/>
                  <a:pt x="6549" y="1096"/>
                </a:cubicBezTo>
                <a:cubicBezTo>
                  <a:pt x="6442" y="917"/>
                  <a:pt x="5930" y="465"/>
                  <a:pt x="5811" y="453"/>
                </a:cubicBezTo>
                <a:cubicBezTo>
                  <a:pt x="5704" y="453"/>
                  <a:pt x="5775" y="620"/>
                  <a:pt x="5811" y="751"/>
                </a:cubicBezTo>
                <a:cubicBezTo>
                  <a:pt x="6097" y="1679"/>
                  <a:pt x="5061" y="1155"/>
                  <a:pt x="5204" y="1632"/>
                </a:cubicBezTo>
                <a:cubicBezTo>
                  <a:pt x="5299" y="1929"/>
                  <a:pt x="5466" y="2275"/>
                  <a:pt x="5537" y="2548"/>
                </a:cubicBezTo>
                <a:cubicBezTo>
                  <a:pt x="5620" y="2870"/>
                  <a:pt x="5323" y="2763"/>
                  <a:pt x="5251" y="2917"/>
                </a:cubicBezTo>
                <a:cubicBezTo>
                  <a:pt x="5168" y="3096"/>
                  <a:pt x="5549" y="3429"/>
                  <a:pt x="5025" y="3656"/>
                </a:cubicBezTo>
                <a:cubicBezTo>
                  <a:pt x="4573" y="3858"/>
                  <a:pt x="4299" y="3048"/>
                  <a:pt x="3715" y="2858"/>
                </a:cubicBezTo>
                <a:cubicBezTo>
                  <a:pt x="2572" y="2465"/>
                  <a:pt x="3513" y="3167"/>
                  <a:pt x="1822" y="1393"/>
                </a:cubicBezTo>
                <a:cubicBezTo>
                  <a:pt x="989" y="477"/>
                  <a:pt x="1" y="0"/>
                  <a:pt x="2406" y="2334"/>
                </a:cubicBezTo>
                <a:cubicBezTo>
                  <a:pt x="2644" y="2572"/>
                  <a:pt x="2799" y="2858"/>
                  <a:pt x="3001" y="3120"/>
                </a:cubicBezTo>
                <a:cubicBezTo>
                  <a:pt x="3620" y="4799"/>
                  <a:pt x="4454" y="4989"/>
                  <a:pt x="4418" y="4691"/>
                </a:cubicBezTo>
                <a:cubicBezTo>
                  <a:pt x="4394" y="4537"/>
                  <a:pt x="4335" y="4334"/>
                  <a:pt x="4311" y="4156"/>
                </a:cubicBezTo>
                <a:cubicBezTo>
                  <a:pt x="4299" y="4037"/>
                  <a:pt x="4466" y="4084"/>
                  <a:pt x="4573" y="4215"/>
                </a:cubicBezTo>
                <a:cubicBezTo>
                  <a:pt x="5490" y="5311"/>
                  <a:pt x="5442" y="5501"/>
                  <a:pt x="5740" y="6620"/>
                </a:cubicBezTo>
                <a:cubicBezTo>
                  <a:pt x="5882" y="7132"/>
                  <a:pt x="5120" y="6275"/>
                  <a:pt x="4882" y="6454"/>
                </a:cubicBezTo>
                <a:cubicBezTo>
                  <a:pt x="4454" y="6775"/>
                  <a:pt x="4323" y="6299"/>
                  <a:pt x="5573" y="8513"/>
                </a:cubicBezTo>
                <a:cubicBezTo>
                  <a:pt x="6013" y="9263"/>
                  <a:pt x="5930" y="10287"/>
                  <a:pt x="4430" y="8263"/>
                </a:cubicBezTo>
                <a:cubicBezTo>
                  <a:pt x="4085" y="7787"/>
                  <a:pt x="4096" y="7859"/>
                  <a:pt x="3001" y="7168"/>
                </a:cubicBezTo>
                <a:cubicBezTo>
                  <a:pt x="3799" y="8978"/>
                  <a:pt x="3596" y="9025"/>
                  <a:pt x="4585" y="10383"/>
                </a:cubicBezTo>
                <a:cubicBezTo>
                  <a:pt x="4847" y="10740"/>
                  <a:pt x="5228" y="11240"/>
                  <a:pt x="5204" y="11466"/>
                </a:cubicBezTo>
                <a:cubicBezTo>
                  <a:pt x="5180" y="11645"/>
                  <a:pt x="4787" y="11276"/>
                  <a:pt x="4275" y="10859"/>
                </a:cubicBezTo>
                <a:cubicBezTo>
                  <a:pt x="4120" y="10728"/>
                  <a:pt x="4156" y="10859"/>
                  <a:pt x="4216" y="10930"/>
                </a:cubicBezTo>
                <a:cubicBezTo>
                  <a:pt x="4477" y="11204"/>
                  <a:pt x="4430" y="11228"/>
                  <a:pt x="5787" y="13395"/>
                </a:cubicBezTo>
                <a:cubicBezTo>
                  <a:pt x="5906" y="13895"/>
                  <a:pt x="6549" y="14478"/>
                  <a:pt x="6835" y="14990"/>
                </a:cubicBezTo>
                <a:cubicBezTo>
                  <a:pt x="7109" y="15490"/>
                  <a:pt x="7549" y="15955"/>
                  <a:pt x="7942" y="16419"/>
                </a:cubicBezTo>
                <a:cubicBezTo>
                  <a:pt x="8228" y="16776"/>
                  <a:pt x="7740" y="16610"/>
                  <a:pt x="7871" y="17026"/>
                </a:cubicBezTo>
                <a:cubicBezTo>
                  <a:pt x="7978" y="17336"/>
                  <a:pt x="7883" y="17503"/>
                  <a:pt x="7966" y="17800"/>
                </a:cubicBezTo>
                <a:cubicBezTo>
                  <a:pt x="8252" y="18848"/>
                  <a:pt x="6573" y="17705"/>
                  <a:pt x="5811" y="17574"/>
                </a:cubicBezTo>
                <a:cubicBezTo>
                  <a:pt x="4763" y="16955"/>
                  <a:pt x="4454" y="17312"/>
                  <a:pt x="4906" y="17550"/>
                </a:cubicBezTo>
                <a:cubicBezTo>
                  <a:pt x="10502" y="20384"/>
                  <a:pt x="8454" y="19967"/>
                  <a:pt x="8692" y="20682"/>
                </a:cubicBezTo>
                <a:cubicBezTo>
                  <a:pt x="8978" y="21444"/>
                  <a:pt x="8049" y="20634"/>
                  <a:pt x="8180" y="21277"/>
                </a:cubicBezTo>
                <a:cubicBezTo>
                  <a:pt x="8276" y="21705"/>
                  <a:pt x="7799" y="21182"/>
                  <a:pt x="7240" y="21324"/>
                </a:cubicBezTo>
                <a:cubicBezTo>
                  <a:pt x="5490" y="21765"/>
                  <a:pt x="5216" y="21694"/>
                  <a:pt x="4787" y="22301"/>
                </a:cubicBezTo>
                <a:cubicBezTo>
                  <a:pt x="4966" y="22908"/>
                  <a:pt x="4144" y="22729"/>
                  <a:pt x="4370" y="23122"/>
                </a:cubicBezTo>
                <a:cubicBezTo>
                  <a:pt x="4680" y="23682"/>
                  <a:pt x="3823" y="23206"/>
                  <a:pt x="4370" y="23825"/>
                </a:cubicBezTo>
                <a:cubicBezTo>
                  <a:pt x="4608" y="24075"/>
                  <a:pt x="4906" y="24706"/>
                  <a:pt x="4799" y="24730"/>
                </a:cubicBezTo>
                <a:cubicBezTo>
                  <a:pt x="4454" y="24837"/>
                  <a:pt x="4192" y="25087"/>
                  <a:pt x="3192" y="24265"/>
                </a:cubicBezTo>
                <a:cubicBezTo>
                  <a:pt x="2715" y="23861"/>
                  <a:pt x="2501" y="24087"/>
                  <a:pt x="2489" y="24206"/>
                </a:cubicBezTo>
                <a:cubicBezTo>
                  <a:pt x="2370" y="25015"/>
                  <a:pt x="2668" y="24765"/>
                  <a:pt x="1763" y="25063"/>
                </a:cubicBezTo>
                <a:cubicBezTo>
                  <a:pt x="1441" y="25170"/>
                  <a:pt x="2775" y="26194"/>
                  <a:pt x="2894" y="26742"/>
                </a:cubicBezTo>
                <a:cubicBezTo>
                  <a:pt x="3192" y="28063"/>
                  <a:pt x="1382" y="27659"/>
                  <a:pt x="3299" y="29516"/>
                </a:cubicBezTo>
                <a:cubicBezTo>
                  <a:pt x="3882" y="30076"/>
                  <a:pt x="4239" y="30111"/>
                  <a:pt x="4525" y="30123"/>
                </a:cubicBezTo>
                <a:cubicBezTo>
                  <a:pt x="6168" y="30195"/>
                  <a:pt x="6728" y="30945"/>
                  <a:pt x="6537" y="29968"/>
                </a:cubicBezTo>
                <a:cubicBezTo>
                  <a:pt x="6537" y="29957"/>
                  <a:pt x="6371" y="29837"/>
                  <a:pt x="6359" y="29814"/>
                </a:cubicBezTo>
                <a:cubicBezTo>
                  <a:pt x="6359" y="29814"/>
                  <a:pt x="6359" y="29802"/>
                  <a:pt x="6371" y="29790"/>
                </a:cubicBezTo>
                <a:cubicBezTo>
                  <a:pt x="6097" y="29599"/>
                  <a:pt x="5787" y="29421"/>
                  <a:pt x="5644" y="29135"/>
                </a:cubicBezTo>
                <a:cubicBezTo>
                  <a:pt x="5275" y="28397"/>
                  <a:pt x="6549" y="29337"/>
                  <a:pt x="6371" y="29790"/>
                </a:cubicBezTo>
                <a:cubicBezTo>
                  <a:pt x="6418" y="29826"/>
                  <a:pt x="6502" y="29921"/>
                  <a:pt x="6525" y="29957"/>
                </a:cubicBezTo>
                <a:cubicBezTo>
                  <a:pt x="6716" y="30076"/>
                  <a:pt x="7168" y="30254"/>
                  <a:pt x="7561" y="30504"/>
                </a:cubicBezTo>
                <a:cubicBezTo>
                  <a:pt x="8287" y="30980"/>
                  <a:pt x="9383" y="31957"/>
                  <a:pt x="9764" y="32242"/>
                </a:cubicBezTo>
                <a:cubicBezTo>
                  <a:pt x="10573" y="32874"/>
                  <a:pt x="11193" y="34052"/>
                  <a:pt x="11395" y="34481"/>
                </a:cubicBezTo>
                <a:cubicBezTo>
                  <a:pt x="11609" y="34945"/>
                  <a:pt x="12538" y="35267"/>
                  <a:pt x="12645" y="35219"/>
                </a:cubicBezTo>
                <a:cubicBezTo>
                  <a:pt x="13050" y="35040"/>
                  <a:pt x="14657" y="35791"/>
                  <a:pt x="14657" y="36064"/>
                </a:cubicBezTo>
                <a:cubicBezTo>
                  <a:pt x="14657" y="36291"/>
                  <a:pt x="15396" y="37374"/>
                  <a:pt x="15777" y="37386"/>
                </a:cubicBezTo>
                <a:cubicBezTo>
                  <a:pt x="16122" y="37410"/>
                  <a:pt x="17705" y="38172"/>
                  <a:pt x="17765" y="37707"/>
                </a:cubicBezTo>
                <a:cubicBezTo>
                  <a:pt x="17812" y="37338"/>
                  <a:pt x="19539" y="38255"/>
                  <a:pt x="20158" y="38708"/>
                </a:cubicBezTo>
                <a:cubicBezTo>
                  <a:pt x="20527" y="38981"/>
                  <a:pt x="20944" y="39172"/>
                  <a:pt x="21349" y="39398"/>
                </a:cubicBezTo>
                <a:cubicBezTo>
                  <a:pt x="24682" y="41148"/>
                  <a:pt x="23539" y="41803"/>
                  <a:pt x="25302" y="42839"/>
                </a:cubicBezTo>
                <a:cubicBezTo>
                  <a:pt x="26790" y="43696"/>
                  <a:pt x="27897" y="45232"/>
                  <a:pt x="29504" y="45994"/>
                </a:cubicBezTo>
                <a:cubicBezTo>
                  <a:pt x="29623" y="46054"/>
                  <a:pt x="29731" y="46161"/>
                  <a:pt x="29826" y="46232"/>
                </a:cubicBezTo>
                <a:cubicBezTo>
                  <a:pt x="31088" y="47363"/>
                  <a:pt x="32040" y="47125"/>
                  <a:pt x="32695" y="47732"/>
                </a:cubicBezTo>
                <a:cubicBezTo>
                  <a:pt x="33124" y="48125"/>
                  <a:pt x="33303" y="48364"/>
                  <a:pt x="34160" y="48709"/>
                </a:cubicBezTo>
                <a:cubicBezTo>
                  <a:pt x="38577" y="50411"/>
                  <a:pt x="38232" y="49899"/>
                  <a:pt x="38613" y="50376"/>
                </a:cubicBezTo>
                <a:cubicBezTo>
                  <a:pt x="38827" y="50626"/>
                  <a:pt x="38898" y="50673"/>
                  <a:pt x="39137" y="50697"/>
                </a:cubicBezTo>
                <a:cubicBezTo>
                  <a:pt x="40101" y="50769"/>
                  <a:pt x="41196" y="51102"/>
                  <a:pt x="42244" y="51304"/>
                </a:cubicBezTo>
                <a:cubicBezTo>
                  <a:pt x="42685" y="51388"/>
                  <a:pt x="43054" y="51673"/>
                  <a:pt x="43363" y="51947"/>
                </a:cubicBezTo>
                <a:cubicBezTo>
                  <a:pt x="43661" y="52209"/>
                  <a:pt x="44221" y="52126"/>
                  <a:pt x="44852" y="52364"/>
                </a:cubicBezTo>
                <a:cubicBezTo>
                  <a:pt x="45566" y="52638"/>
                  <a:pt x="44768" y="52709"/>
                  <a:pt x="45435" y="52840"/>
                </a:cubicBezTo>
                <a:cubicBezTo>
                  <a:pt x="45590" y="52864"/>
                  <a:pt x="45768" y="52876"/>
                  <a:pt x="45887" y="52912"/>
                </a:cubicBezTo>
                <a:cubicBezTo>
                  <a:pt x="47149" y="53376"/>
                  <a:pt x="47554" y="52757"/>
                  <a:pt x="47995" y="52971"/>
                </a:cubicBezTo>
                <a:cubicBezTo>
                  <a:pt x="49043" y="53483"/>
                  <a:pt x="49316" y="53150"/>
                  <a:pt x="50912" y="53578"/>
                </a:cubicBezTo>
                <a:cubicBezTo>
                  <a:pt x="51269" y="53674"/>
                  <a:pt x="51591" y="53876"/>
                  <a:pt x="51281" y="54031"/>
                </a:cubicBezTo>
                <a:cubicBezTo>
                  <a:pt x="50888" y="54209"/>
                  <a:pt x="48912" y="53352"/>
                  <a:pt x="50495" y="54531"/>
                </a:cubicBezTo>
                <a:cubicBezTo>
                  <a:pt x="50900" y="54829"/>
                  <a:pt x="51519" y="54983"/>
                  <a:pt x="52102" y="54936"/>
                </a:cubicBezTo>
                <a:cubicBezTo>
                  <a:pt x="53519" y="54793"/>
                  <a:pt x="54948" y="54626"/>
                  <a:pt x="55555" y="54114"/>
                </a:cubicBezTo>
                <a:cubicBezTo>
                  <a:pt x="55674" y="54019"/>
                  <a:pt x="55984" y="54031"/>
                  <a:pt x="56234" y="54007"/>
                </a:cubicBezTo>
                <a:cubicBezTo>
                  <a:pt x="56436" y="53995"/>
                  <a:pt x="56401" y="53888"/>
                  <a:pt x="56174" y="53828"/>
                </a:cubicBezTo>
                <a:cubicBezTo>
                  <a:pt x="55722" y="53709"/>
                  <a:pt x="55270" y="53698"/>
                  <a:pt x="55270" y="53543"/>
                </a:cubicBezTo>
                <a:cubicBezTo>
                  <a:pt x="55270" y="53459"/>
                  <a:pt x="55317" y="53376"/>
                  <a:pt x="55591" y="53400"/>
                </a:cubicBezTo>
                <a:cubicBezTo>
                  <a:pt x="55972" y="53424"/>
                  <a:pt x="56282" y="53364"/>
                  <a:pt x="56686" y="53412"/>
                </a:cubicBezTo>
                <a:cubicBezTo>
                  <a:pt x="55460" y="53066"/>
                  <a:pt x="56663" y="52733"/>
                  <a:pt x="57079" y="52650"/>
                </a:cubicBezTo>
                <a:cubicBezTo>
                  <a:pt x="57734" y="52531"/>
                  <a:pt x="57329" y="52126"/>
                  <a:pt x="57175" y="52043"/>
                </a:cubicBezTo>
                <a:cubicBezTo>
                  <a:pt x="56972" y="51923"/>
                  <a:pt x="56532" y="51828"/>
                  <a:pt x="56210" y="51733"/>
                </a:cubicBezTo>
                <a:cubicBezTo>
                  <a:pt x="55948" y="51650"/>
                  <a:pt x="55782" y="51697"/>
                  <a:pt x="55567" y="51673"/>
                </a:cubicBezTo>
                <a:cubicBezTo>
                  <a:pt x="55222" y="51650"/>
                  <a:pt x="55020" y="51685"/>
                  <a:pt x="55079" y="51816"/>
                </a:cubicBezTo>
                <a:cubicBezTo>
                  <a:pt x="55186" y="51912"/>
                  <a:pt x="55031" y="51923"/>
                  <a:pt x="55031" y="51923"/>
                </a:cubicBezTo>
                <a:cubicBezTo>
                  <a:pt x="55353" y="52174"/>
                  <a:pt x="55293" y="52221"/>
                  <a:pt x="54722" y="52174"/>
                </a:cubicBezTo>
                <a:cubicBezTo>
                  <a:pt x="54662" y="52162"/>
                  <a:pt x="54579" y="52138"/>
                  <a:pt x="54519" y="52114"/>
                </a:cubicBezTo>
                <a:cubicBezTo>
                  <a:pt x="54186" y="51983"/>
                  <a:pt x="54615" y="51959"/>
                  <a:pt x="54996" y="51923"/>
                </a:cubicBezTo>
                <a:cubicBezTo>
                  <a:pt x="55020" y="51923"/>
                  <a:pt x="55091" y="51697"/>
                  <a:pt x="55008" y="51673"/>
                </a:cubicBezTo>
                <a:cubicBezTo>
                  <a:pt x="53734" y="51340"/>
                  <a:pt x="53436" y="51364"/>
                  <a:pt x="53079" y="51423"/>
                </a:cubicBezTo>
                <a:cubicBezTo>
                  <a:pt x="52984" y="51435"/>
                  <a:pt x="52817" y="51423"/>
                  <a:pt x="52769" y="51364"/>
                </a:cubicBezTo>
                <a:cubicBezTo>
                  <a:pt x="52674" y="51221"/>
                  <a:pt x="53067" y="51281"/>
                  <a:pt x="53746" y="51126"/>
                </a:cubicBezTo>
                <a:cubicBezTo>
                  <a:pt x="54091" y="51042"/>
                  <a:pt x="54043" y="50840"/>
                  <a:pt x="54412" y="50745"/>
                </a:cubicBezTo>
                <a:cubicBezTo>
                  <a:pt x="55150" y="50554"/>
                  <a:pt x="53769" y="50161"/>
                  <a:pt x="54996" y="49959"/>
                </a:cubicBezTo>
                <a:cubicBezTo>
                  <a:pt x="56293" y="49733"/>
                  <a:pt x="55353" y="49018"/>
                  <a:pt x="57091" y="49304"/>
                </a:cubicBezTo>
                <a:cubicBezTo>
                  <a:pt x="57401" y="49364"/>
                  <a:pt x="59461" y="49209"/>
                  <a:pt x="59984" y="49078"/>
                </a:cubicBezTo>
                <a:cubicBezTo>
                  <a:pt x="63354" y="48173"/>
                  <a:pt x="64723" y="48911"/>
                  <a:pt x="70831" y="49959"/>
                </a:cubicBezTo>
                <a:cubicBezTo>
                  <a:pt x="71331" y="50030"/>
                  <a:pt x="71831" y="49590"/>
                  <a:pt x="71022" y="49471"/>
                </a:cubicBezTo>
                <a:cubicBezTo>
                  <a:pt x="68807" y="49126"/>
                  <a:pt x="68938" y="49245"/>
                  <a:pt x="68890" y="49030"/>
                </a:cubicBezTo>
                <a:cubicBezTo>
                  <a:pt x="68890" y="49018"/>
                  <a:pt x="69021" y="49006"/>
                  <a:pt x="69093" y="49006"/>
                </a:cubicBezTo>
                <a:cubicBezTo>
                  <a:pt x="69962" y="49054"/>
                  <a:pt x="70021" y="49090"/>
                  <a:pt x="70081" y="49006"/>
                </a:cubicBezTo>
                <a:cubicBezTo>
                  <a:pt x="70307" y="48745"/>
                  <a:pt x="67569" y="48506"/>
                  <a:pt x="67354" y="48423"/>
                </a:cubicBezTo>
                <a:cubicBezTo>
                  <a:pt x="66723" y="48221"/>
                  <a:pt x="66473" y="48328"/>
                  <a:pt x="66140" y="48471"/>
                </a:cubicBezTo>
                <a:cubicBezTo>
                  <a:pt x="65830" y="48590"/>
                  <a:pt x="64402" y="48602"/>
                  <a:pt x="62699" y="47971"/>
                </a:cubicBezTo>
                <a:cubicBezTo>
                  <a:pt x="62354" y="47602"/>
                  <a:pt x="60973" y="47244"/>
                  <a:pt x="61687" y="47232"/>
                </a:cubicBezTo>
                <a:cubicBezTo>
                  <a:pt x="63294" y="47185"/>
                  <a:pt x="63830" y="47232"/>
                  <a:pt x="64711" y="47363"/>
                </a:cubicBezTo>
                <a:cubicBezTo>
                  <a:pt x="66295" y="47554"/>
                  <a:pt x="66176" y="47423"/>
                  <a:pt x="67057" y="47673"/>
                </a:cubicBezTo>
                <a:cubicBezTo>
                  <a:pt x="67676" y="47840"/>
                  <a:pt x="67700" y="47423"/>
                  <a:pt x="69057" y="47542"/>
                </a:cubicBezTo>
                <a:cubicBezTo>
                  <a:pt x="69998" y="47613"/>
                  <a:pt x="70760" y="47506"/>
                  <a:pt x="72629" y="46851"/>
                </a:cubicBezTo>
                <a:cubicBezTo>
                  <a:pt x="73403" y="46589"/>
                  <a:pt x="74474" y="46744"/>
                  <a:pt x="74272" y="46435"/>
                </a:cubicBezTo>
                <a:cubicBezTo>
                  <a:pt x="73819" y="45744"/>
                  <a:pt x="73403" y="46101"/>
                  <a:pt x="74486" y="45458"/>
                </a:cubicBezTo>
                <a:cubicBezTo>
                  <a:pt x="74605" y="45387"/>
                  <a:pt x="74665" y="45304"/>
                  <a:pt x="74820" y="45244"/>
                </a:cubicBezTo>
                <a:cubicBezTo>
                  <a:pt x="75320" y="45077"/>
                  <a:pt x="76391" y="45185"/>
                  <a:pt x="76653" y="45220"/>
                </a:cubicBezTo>
                <a:cubicBezTo>
                  <a:pt x="77546" y="45375"/>
                  <a:pt x="78594" y="45327"/>
                  <a:pt x="79570" y="45363"/>
                </a:cubicBezTo>
                <a:cubicBezTo>
                  <a:pt x="80928" y="45411"/>
                  <a:pt x="82702" y="44696"/>
                  <a:pt x="83071" y="44387"/>
                </a:cubicBezTo>
                <a:cubicBezTo>
                  <a:pt x="83595" y="43946"/>
                  <a:pt x="85011" y="44387"/>
                  <a:pt x="85916" y="43994"/>
                </a:cubicBezTo>
                <a:cubicBezTo>
                  <a:pt x="87095" y="43482"/>
                  <a:pt x="87655" y="43815"/>
                  <a:pt x="88095" y="43720"/>
                </a:cubicBezTo>
                <a:cubicBezTo>
                  <a:pt x="89393" y="43446"/>
                  <a:pt x="89440" y="43815"/>
                  <a:pt x="92096" y="43387"/>
                </a:cubicBezTo>
                <a:cubicBezTo>
                  <a:pt x="92703" y="43280"/>
                  <a:pt x="92822" y="42863"/>
                  <a:pt x="91215" y="42839"/>
                </a:cubicBezTo>
                <a:cubicBezTo>
                  <a:pt x="88571" y="42768"/>
                  <a:pt x="90048" y="41767"/>
                  <a:pt x="88178" y="42113"/>
                </a:cubicBezTo>
                <a:cubicBezTo>
                  <a:pt x="87583" y="42220"/>
                  <a:pt x="87285" y="42172"/>
                  <a:pt x="87262" y="42113"/>
                </a:cubicBezTo>
                <a:cubicBezTo>
                  <a:pt x="87226" y="42006"/>
                  <a:pt x="87774" y="41946"/>
                  <a:pt x="88131" y="41803"/>
                </a:cubicBezTo>
                <a:cubicBezTo>
                  <a:pt x="89369" y="41291"/>
                  <a:pt x="90845" y="41065"/>
                  <a:pt x="92298" y="40720"/>
                </a:cubicBezTo>
                <a:cubicBezTo>
                  <a:pt x="92334" y="40708"/>
                  <a:pt x="92310" y="40696"/>
                  <a:pt x="92381" y="40636"/>
                </a:cubicBezTo>
                <a:cubicBezTo>
                  <a:pt x="92441" y="40601"/>
                  <a:pt x="92310" y="40541"/>
                  <a:pt x="92215" y="40553"/>
                </a:cubicBezTo>
                <a:close/>
                <a:moveTo>
                  <a:pt x="4704" y="9442"/>
                </a:moveTo>
                <a:cubicBezTo>
                  <a:pt x="4644" y="9002"/>
                  <a:pt x="4978" y="9525"/>
                  <a:pt x="4966" y="9668"/>
                </a:cubicBezTo>
                <a:cubicBezTo>
                  <a:pt x="4966" y="9775"/>
                  <a:pt x="4728" y="9621"/>
                  <a:pt x="4704" y="9442"/>
                </a:cubicBezTo>
                <a:close/>
                <a:moveTo>
                  <a:pt x="25278" y="20705"/>
                </a:moveTo>
                <a:cubicBezTo>
                  <a:pt x="25242" y="20670"/>
                  <a:pt x="25206" y="20622"/>
                  <a:pt x="25182" y="20598"/>
                </a:cubicBezTo>
                <a:cubicBezTo>
                  <a:pt x="25218" y="20634"/>
                  <a:pt x="25254" y="20670"/>
                  <a:pt x="25278" y="20705"/>
                </a:cubicBezTo>
                <a:cubicBezTo>
                  <a:pt x="25325" y="20765"/>
                  <a:pt x="25373" y="20824"/>
                  <a:pt x="25373" y="20824"/>
                </a:cubicBezTo>
                <a:cubicBezTo>
                  <a:pt x="25337" y="20789"/>
                  <a:pt x="25313" y="20753"/>
                  <a:pt x="25278" y="20705"/>
                </a:cubicBezTo>
                <a:close/>
                <a:moveTo>
                  <a:pt x="54686" y="33981"/>
                </a:moveTo>
                <a:lnTo>
                  <a:pt x="54650" y="34005"/>
                </a:lnTo>
                <a:close/>
                <a:moveTo>
                  <a:pt x="54579" y="34207"/>
                </a:moveTo>
                <a:cubicBezTo>
                  <a:pt x="54603" y="34147"/>
                  <a:pt x="54615" y="34076"/>
                  <a:pt x="54639" y="34005"/>
                </a:cubicBezTo>
                <a:cubicBezTo>
                  <a:pt x="54650" y="34005"/>
                  <a:pt x="54615" y="34112"/>
                  <a:pt x="54579" y="34207"/>
                </a:cubicBezTo>
                <a:close/>
                <a:moveTo>
                  <a:pt x="54519" y="34362"/>
                </a:moveTo>
                <a:cubicBezTo>
                  <a:pt x="54508" y="34386"/>
                  <a:pt x="54496" y="34409"/>
                  <a:pt x="54496" y="34433"/>
                </a:cubicBezTo>
                <a:cubicBezTo>
                  <a:pt x="54508" y="34409"/>
                  <a:pt x="54519" y="34386"/>
                  <a:pt x="54519" y="34362"/>
                </a:cubicBezTo>
                <a:close/>
                <a:moveTo>
                  <a:pt x="53817" y="36207"/>
                </a:moveTo>
                <a:cubicBezTo>
                  <a:pt x="53710" y="36207"/>
                  <a:pt x="53460" y="36148"/>
                  <a:pt x="53412" y="36052"/>
                </a:cubicBezTo>
                <a:cubicBezTo>
                  <a:pt x="53365" y="35945"/>
                  <a:pt x="53424" y="36005"/>
                  <a:pt x="53650" y="35886"/>
                </a:cubicBezTo>
                <a:cubicBezTo>
                  <a:pt x="53353" y="35683"/>
                  <a:pt x="53365" y="35564"/>
                  <a:pt x="53281" y="35160"/>
                </a:cubicBezTo>
                <a:cubicBezTo>
                  <a:pt x="53257" y="35064"/>
                  <a:pt x="53472" y="35088"/>
                  <a:pt x="53626" y="35088"/>
                </a:cubicBezTo>
                <a:cubicBezTo>
                  <a:pt x="53626" y="35088"/>
                  <a:pt x="53626" y="35088"/>
                  <a:pt x="53626" y="35076"/>
                </a:cubicBezTo>
                <a:cubicBezTo>
                  <a:pt x="53484" y="35064"/>
                  <a:pt x="53400" y="35017"/>
                  <a:pt x="53400" y="34957"/>
                </a:cubicBezTo>
                <a:cubicBezTo>
                  <a:pt x="53412" y="34659"/>
                  <a:pt x="54222" y="35588"/>
                  <a:pt x="53650" y="35898"/>
                </a:cubicBezTo>
                <a:cubicBezTo>
                  <a:pt x="53865" y="36041"/>
                  <a:pt x="54174" y="36183"/>
                  <a:pt x="53817" y="36207"/>
                </a:cubicBezTo>
                <a:close/>
                <a:moveTo>
                  <a:pt x="55496" y="35302"/>
                </a:moveTo>
                <a:cubicBezTo>
                  <a:pt x="55662" y="35290"/>
                  <a:pt x="55710" y="35219"/>
                  <a:pt x="55496" y="35112"/>
                </a:cubicBezTo>
                <a:cubicBezTo>
                  <a:pt x="55710" y="35219"/>
                  <a:pt x="55662" y="35290"/>
                  <a:pt x="55496" y="35302"/>
                </a:cubicBezTo>
                <a:close/>
                <a:moveTo>
                  <a:pt x="52531" y="48887"/>
                </a:moveTo>
                <a:cubicBezTo>
                  <a:pt x="52019" y="48852"/>
                  <a:pt x="51757" y="48733"/>
                  <a:pt x="52257" y="48602"/>
                </a:cubicBezTo>
                <a:cubicBezTo>
                  <a:pt x="52888" y="48614"/>
                  <a:pt x="53269" y="48935"/>
                  <a:pt x="52531" y="48887"/>
                </a:cubicBezTo>
                <a:close/>
                <a:moveTo>
                  <a:pt x="53531" y="53852"/>
                </a:moveTo>
                <a:cubicBezTo>
                  <a:pt x="53829" y="53638"/>
                  <a:pt x="54329" y="53578"/>
                  <a:pt x="54519" y="53686"/>
                </a:cubicBezTo>
                <a:cubicBezTo>
                  <a:pt x="54615" y="53733"/>
                  <a:pt x="54758" y="53817"/>
                  <a:pt x="54734" y="53828"/>
                </a:cubicBezTo>
                <a:cubicBezTo>
                  <a:pt x="54496" y="53912"/>
                  <a:pt x="54317" y="54019"/>
                  <a:pt x="53841" y="53983"/>
                </a:cubicBezTo>
                <a:cubicBezTo>
                  <a:pt x="53722" y="53948"/>
                  <a:pt x="53484" y="53888"/>
                  <a:pt x="53531" y="53852"/>
                </a:cubicBezTo>
                <a:close/>
                <a:moveTo>
                  <a:pt x="60377" y="33183"/>
                </a:moveTo>
                <a:cubicBezTo>
                  <a:pt x="61556" y="33314"/>
                  <a:pt x="61497" y="33195"/>
                  <a:pt x="62080" y="33219"/>
                </a:cubicBezTo>
                <a:cubicBezTo>
                  <a:pt x="61794" y="33326"/>
                  <a:pt x="61973" y="33302"/>
                  <a:pt x="61401" y="33314"/>
                </a:cubicBezTo>
                <a:cubicBezTo>
                  <a:pt x="59651" y="33588"/>
                  <a:pt x="61461" y="33707"/>
                  <a:pt x="60794" y="33897"/>
                </a:cubicBezTo>
                <a:cubicBezTo>
                  <a:pt x="60663" y="33945"/>
                  <a:pt x="60461" y="33826"/>
                  <a:pt x="60461" y="33766"/>
                </a:cubicBezTo>
                <a:cubicBezTo>
                  <a:pt x="60461" y="33719"/>
                  <a:pt x="60568" y="33683"/>
                  <a:pt x="60580" y="33636"/>
                </a:cubicBezTo>
                <a:cubicBezTo>
                  <a:pt x="60592" y="33564"/>
                  <a:pt x="60520" y="33493"/>
                  <a:pt x="60306" y="33445"/>
                </a:cubicBezTo>
                <a:cubicBezTo>
                  <a:pt x="59746" y="33338"/>
                  <a:pt x="60032" y="33147"/>
                  <a:pt x="60377" y="33183"/>
                </a:cubicBezTo>
                <a:close/>
                <a:moveTo>
                  <a:pt x="56877" y="46994"/>
                </a:moveTo>
                <a:cubicBezTo>
                  <a:pt x="56305" y="47054"/>
                  <a:pt x="55889" y="46828"/>
                  <a:pt x="54900" y="46244"/>
                </a:cubicBezTo>
                <a:cubicBezTo>
                  <a:pt x="54769" y="46161"/>
                  <a:pt x="55043" y="46042"/>
                  <a:pt x="55317" y="46113"/>
                </a:cubicBezTo>
                <a:cubicBezTo>
                  <a:pt x="55984" y="46292"/>
                  <a:pt x="56639" y="46482"/>
                  <a:pt x="57365" y="46589"/>
                </a:cubicBezTo>
                <a:cubicBezTo>
                  <a:pt x="57425" y="46601"/>
                  <a:pt x="57472" y="46637"/>
                  <a:pt x="57520" y="46661"/>
                </a:cubicBezTo>
                <a:cubicBezTo>
                  <a:pt x="57853" y="46863"/>
                  <a:pt x="57317" y="46935"/>
                  <a:pt x="56877" y="46994"/>
                </a:cubicBezTo>
                <a:close/>
                <a:moveTo>
                  <a:pt x="58925" y="40898"/>
                </a:moveTo>
                <a:cubicBezTo>
                  <a:pt x="58699" y="40839"/>
                  <a:pt x="58556" y="40767"/>
                  <a:pt x="58508" y="40732"/>
                </a:cubicBezTo>
                <a:cubicBezTo>
                  <a:pt x="58460" y="40696"/>
                  <a:pt x="58413" y="40672"/>
                  <a:pt x="58353" y="40660"/>
                </a:cubicBezTo>
                <a:cubicBezTo>
                  <a:pt x="58175" y="40684"/>
                  <a:pt x="58329" y="40684"/>
                  <a:pt x="57556" y="40660"/>
                </a:cubicBezTo>
                <a:cubicBezTo>
                  <a:pt x="57472" y="40529"/>
                  <a:pt x="57365" y="40398"/>
                  <a:pt x="57329" y="40267"/>
                </a:cubicBezTo>
                <a:cubicBezTo>
                  <a:pt x="57258" y="40053"/>
                  <a:pt x="58294" y="40184"/>
                  <a:pt x="58294" y="40422"/>
                </a:cubicBezTo>
                <a:cubicBezTo>
                  <a:pt x="58294" y="40505"/>
                  <a:pt x="58139" y="40601"/>
                  <a:pt x="58496" y="40696"/>
                </a:cubicBezTo>
                <a:cubicBezTo>
                  <a:pt x="58484" y="40696"/>
                  <a:pt x="58496" y="40708"/>
                  <a:pt x="58508" y="40732"/>
                </a:cubicBezTo>
                <a:cubicBezTo>
                  <a:pt x="58627" y="40779"/>
                  <a:pt x="58746" y="40839"/>
                  <a:pt x="58925" y="40898"/>
                </a:cubicBezTo>
                <a:cubicBezTo>
                  <a:pt x="59199" y="40982"/>
                  <a:pt x="59603" y="41065"/>
                  <a:pt x="60115" y="41113"/>
                </a:cubicBezTo>
                <a:cubicBezTo>
                  <a:pt x="59532" y="41065"/>
                  <a:pt x="59175" y="40982"/>
                  <a:pt x="58925" y="40898"/>
                </a:cubicBezTo>
                <a:close/>
                <a:moveTo>
                  <a:pt x="61449" y="42089"/>
                </a:moveTo>
                <a:cubicBezTo>
                  <a:pt x="61473" y="42065"/>
                  <a:pt x="61485" y="42053"/>
                  <a:pt x="61485" y="42053"/>
                </a:cubicBezTo>
                <a:cubicBezTo>
                  <a:pt x="61473" y="42065"/>
                  <a:pt x="61461" y="42077"/>
                  <a:pt x="61449" y="42089"/>
                </a:cubicBezTo>
                <a:close/>
                <a:moveTo>
                  <a:pt x="68224" y="43708"/>
                </a:moveTo>
                <a:cubicBezTo>
                  <a:pt x="68200" y="43708"/>
                  <a:pt x="68176" y="43708"/>
                  <a:pt x="68009" y="43708"/>
                </a:cubicBezTo>
                <a:cubicBezTo>
                  <a:pt x="68176" y="43708"/>
                  <a:pt x="68188" y="43708"/>
                  <a:pt x="68224" y="43708"/>
                </a:cubicBezTo>
                <a:cubicBezTo>
                  <a:pt x="68247" y="43708"/>
                  <a:pt x="68271" y="43708"/>
                  <a:pt x="68521" y="43732"/>
                </a:cubicBezTo>
                <a:cubicBezTo>
                  <a:pt x="68295" y="43708"/>
                  <a:pt x="68247" y="43708"/>
                  <a:pt x="68224" y="43708"/>
                </a:cubicBezTo>
                <a:close/>
                <a:moveTo>
                  <a:pt x="67950" y="43708"/>
                </a:moveTo>
                <a:lnTo>
                  <a:pt x="67985" y="43708"/>
                </a:lnTo>
                <a:close/>
                <a:moveTo>
                  <a:pt x="86214" y="40482"/>
                </a:moveTo>
                <a:cubicBezTo>
                  <a:pt x="85738" y="40482"/>
                  <a:pt x="85892" y="40363"/>
                  <a:pt x="86071" y="40029"/>
                </a:cubicBezTo>
                <a:cubicBezTo>
                  <a:pt x="86071" y="40029"/>
                  <a:pt x="86166" y="39993"/>
                  <a:pt x="86178" y="40005"/>
                </a:cubicBezTo>
                <a:cubicBezTo>
                  <a:pt x="86440" y="40065"/>
                  <a:pt x="86988" y="39982"/>
                  <a:pt x="87012" y="40172"/>
                </a:cubicBezTo>
                <a:cubicBezTo>
                  <a:pt x="87024" y="40327"/>
                  <a:pt x="86893" y="40470"/>
                  <a:pt x="86214" y="4048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1480800" y="-779475"/>
            <a:ext cx="3053400" cy="1671150"/>
          </a:xfrm>
          <a:custGeom>
            <a:rect b="b" l="l" r="r" t="t"/>
            <a:pathLst>
              <a:path extrusionOk="0" h="66846" w="122136">
                <a:moveTo>
                  <a:pt x="102252" y="2301"/>
                </a:moveTo>
                <a:cubicBezTo>
                  <a:pt x="102251" y="2302"/>
                  <a:pt x="102240" y="2313"/>
                  <a:pt x="102240" y="2313"/>
                </a:cubicBezTo>
                <a:cubicBezTo>
                  <a:pt x="102240" y="2325"/>
                  <a:pt x="102240" y="2325"/>
                  <a:pt x="102228" y="2325"/>
                </a:cubicBezTo>
                <a:lnTo>
                  <a:pt x="102216" y="2325"/>
                </a:lnTo>
                <a:cubicBezTo>
                  <a:pt x="102228" y="2313"/>
                  <a:pt x="102240" y="2313"/>
                  <a:pt x="102252" y="2301"/>
                </a:cubicBezTo>
                <a:close/>
                <a:moveTo>
                  <a:pt x="101883" y="6397"/>
                </a:moveTo>
                <a:lnTo>
                  <a:pt x="101883" y="6397"/>
                </a:lnTo>
                <a:cubicBezTo>
                  <a:pt x="101883" y="6397"/>
                  <a:pt x="101895" y="6409"/>
                  <a:pt x="101895" y="6409"/>
                </a:cubicBezTo>
                <a:cubicBezTo>
                  <a:pt x="101895" y="6409"/>
                  <a:pt x="101895" y="6421"/>
                  <a:pt x="101895" y="6421"/>
                </a:cubicBezTo>
                <a:cubicBezTo>
                  <a:pt x="101883" y="6409"/>
                  <a:pt x="101883" y="6397"/>
                  <a:pt x="101883" y="6397"/>
                </a:cubicBezTo>
                <a:close/>
                <a:moveTo>
                  <a:pt x="104050" y="6600"/>
                </a:moveTo>
                <a:cubicBezTo>
                  <a:pt x="104050" y="6612"/>
                  <a:pt x="104050" y="6623"/>
                  <a:pt x="104038" y="6635"/>
                </a:cubicBezTo>
                <a:cubicBezTo>
                  <a:pt x="104038" y="6623"/>
                  <a:pt x="104026" y="6623"/>
                  <a:pt x="104014" y="6612"/>
                </a:cubicBezTo>
                <a:cubicBezTo>
                  <a:pt x="104026" y="6612"/>
                  <a:pt x="104038" y="6600"/>
                  <a:pt x="104050" y="6600"/>
                </a:cubicBezTo>
                <a:close/>
                <a:moveTo>
                  <a:pt x="99097" y="6862"/>
                </a:moveTo>
                <a:cubicBezTo>
                  <a:pt x="99097" y="6885"/>
                  <a:pt x="99109" y="6909"/>
                  <a:pt x="99109" y="6933"/>
                </a:cubicBezTo>
                <a:cubicBezTo>
                  <a:pt x="99073" y="6945"/>
                  <a:pt x="99025" y="6957"/>
                  <a:pt x="98990" y="6969"/>
                </a:cubicBezTo>
                <a:cubicBezTo>
                  <a:pt x="99025" y="6933"/>
                  <a:pt x="99061" y="6897"/>
                  <a:pt x="99097" y="6862"/>
                </a:cubicBezTo>
                <a:close/>
                <a:moveTo>
                  <a:pt x="102966" y="7766"/>
                </a:moveTo>
                <a:cubicBezTo>
                  <a:pt x="102966" y="7778"/>
                  <a:pt x="102966" y="7778"/>
                  <a:pt x="102966" y="7778"/>
                </a:cubicBezTo>
                <a:cubicBezTo>
                  <a:pt x="102966" y="7778"/>
                  <a:pt x="102954" y="7790"/>
                  <a:pt x="102954" y="7790"/>
                </a:cubicBezTo>
                <a:lnTo>
                  <a:pt x="102966" y="7766"/>
                </a:lnTo>
                <a:close/>
                <a:moveTo>
                  <a:pt x="97608" y="7862"/>
                </a:moveTo>
                <a:cubicBezTo>
                  <a:pt x="97608" y="7874"/>
                  <a:pt x="97596" y="7874"/>
                  <a:pt x="97596" y="7885"/>
                </a:cubicBezTo>
                <a:cubicBezTo>
                  <a:pt x="97596" y="7885"/>
                  <a:pt x="97596" y="7874"/>
                  <a:pt x="97585" y="7874"/>
                </a:cubicBezTo>
                <a:cubicBezTo>
                  <a:pt x="97596" y="7874"/>
                  <a:pt x="97608" y="7862"/>
                  <a:pt x="97608" y="7862"/>
                </a:cubicBezTo>
                <a:close/>
                <a:moveTo>
                  <a:pt x="113944" y="8374"/>
                </a:moveTo>
                <a:cubicBezTo>
                  <a:pt x="113956" y="8409"/>
                  <a:pt x="113956" y="8445"/>
                  <a:pt x="113956" y="8469"/>
                </a:cubicBezTo>
                <a:cubicBezTo>
                  <a:pt x="113991" y="8481"/>
                  <a:pt x="114027" y="8481"/>
                  <a:pt x="114051" y="8493"/>
                </a:cubicBezTo>
                <a:cubicBezTo>
                  <a:pt x="113956" y="8517"/>
                  <a:pt x="113860" y="8540"/>
                  <a:pt x="113765" y="8552"/>
                </a:cubicBezTo>
                <a:cubicBezTo>
                  <a:pt x="113825" y="8528"/>
                  <a:pt x="113884" y="8481"/>
                  <a:pt x="113920" y="8409"/>
                </a:cubicBezTo>
                <a:lnTo>
                  <a:pt x="113944" y="8374"/>
                </a:lnTo>
                <a:close/>
                <a:moveTo>
                  <a:pt x="108872" y="8612"/>
                </a:moveTo>
                <a:lnTo>
                  <a:pt x="108872" y="8624"/>
                </a:lnTo>
                <a:cubicBezTo>
                  <a:pt x="108860" y="8612"/>
                  <a:pt x="108860" y="8612"/>
                  <a:pt x="108848" y="8612"/>
                </a:cubicBezTo>
                <a:close/>
                <a:moveTo>
                  <a:pt x="113670" y="8588"/>
                </a:moveTo>
                <a:lnTo>
                  <a:pt x="113670" y="8588"/>
                </a:lnTo>
                <a:cubicBezTo>
                  <a:pt x="113610" y="8636"/>
                  <a:pt x="113563" y="8683"/>
                  <a:pt x="113539" y="8731"/>
                </a:cubicBezTo>
                <a:cubicBezTo>
                  <a:pt x="113515" y="8695"/>
                  <a:pt x="113503" y="8647"/>
                  <a:pt x="113503" y="8600"/>
                </a:cubicBezTo>
                <a:cubicBezTo>
                  <a:pt x="113563" y="8600"/>
                  <a:pt x="113622" y="8600"/>
                  <a:pt x="113670" y="8588"/>
                </a:cubicBezTo>
                <a:close/>
                <a:moveTo>
                  <a:pt x="108931" y="9648"/>
                </a:moveTo>
                <a:cubicBezTo>
                  <a:pt x="108919" y="9660"/>
                  <a:pt x="108907" y="9683"/>
                  <a:pt x="108896" y="9707"/>
                </a:cubicBezTo>
                <a:cubicBezTo>
                  <a:pt x="108884" y="9695"/>
                  <a:pt x="108860" y="9683"/>
                  <a:pt x="108848" y="9671"/>
                </a:cubicBezTo>
                <a:cubicBezTo>
                  <a:pt x="108872" y="9660"/>
                  <a:pt x="108907" y="9648"/>
                  <a:pt x="108931" y="9648"/>
                </a:cubicBezTo>
                <a:close/>
                <a:moveTo>
                  <a:pt x="92300" y="10238"/>
                </a:moveTo>
                <a:cubicBezTo>
                  <a:pt x="92312" y="10238"/>
                  <a:pt x="92323" y="10239"/>
                  <a:pt x="92334" y="10243"/>
                </a:cubicBezTo>
                <a:cubicBezTo>
                  <a:pt x="92334" y="10267"/>
                  <a:pt x="92334" y="10291"/>
                  <a:pt x="92334" y="10314"/>
                </a:cubicBezTo>
                <a:cubicBezTo>
                  <a:pt x="92286" y="10291"/>
                  <a:pt x="92239" y="10279"/>
                  <a:pt x="92203" y="10255"/>
                </a:cubicBezTo>
                <a:cubicBezTo>
                  <a:pt x="92237" y="10246"/>
                  <a:pt x="92270" y="10238"/>
                  <a:pt x="92300" y="10238"/>
                </a:cubicBezTo>
                <a:close/>
                <a:moveTo>
                  <a:pt x="97418" y="11041"/>
                </a:moveTo>
                <a:cubicBezTo>
                  <a:pt x="97418" y="11053"/>
                  <a:pt x="97418" y="11064"/>
                  <a:pt x="97418" y="11076"/>
                </a:cubicBezTo>
                <a:cubicBezTo>
                  <a:pt x="97406" y="11088"/>
                  <a:pt x="97382" y="11088"/>
                  <a:pt x="97358" y="11088"/>
                </a:cubicBezTo>
                <a:cubicBezTo>
                  <a:pt x="97382" y="11076"/>
                  <a:pt x="97394" y="11064"/>
                  <a:pt x="97418" y="11041"/>
                </a:cubicBezTo>
                <a:close/>
                <a:moveTo>
                  <a:pt x="107133" y="11707"/>
                </a:moveTo>
                <a:cubicBezTo>
                  <a:pt x="107133" y="11719"/>
                  <a:pt x="107133" y="11719"/>
                  <a:pt x="107133" y="11719"/>
                </a:cubicBezTo>
                <a:lnTo>
                  <a:pt x="107121" y="11719"/>
                </a:lnTo>
                <a:cubicBezTo>
                  <a:pt x="107121" y="11719"/>
                  <a:pt x="107133" y="11707"/>
                  <a:pt x="107133" y="11707"/>
                </a:cubicBezTo>
                <a:close/>
                <a:moveTo>
                  <a:pt x="97513" y="12315"/>
                </a:moveTo>
                <a:cubicBezTo>
                  <a:pt x="97513" y="12327"/>
                  <a:pt x="97525" y="12327"/>
                  <a:pt x="97537" y="12327"/>
                </a:cubicBezTo>
                <a:cubicBezTo>
                  <a:pt x="97525" y="12327"/>
                  <a:pt x="97513" y="12327"/>
                  <a:pt x="97501" y="12338"/>
                </a:cubicBezTo>
                <a:lnTo>
                  <a:pt x="97513" y="12315"/>
                </a:lnTo>
                <a:close/>
                <a:moveTo>
                  <a:pt x="115754" y="12673"/>
                </a:moveTo>
                <a:cubicBezTo>
                  <a:pt x="115754" y="12684"/>
                  <a:pt x="115753" y="12696"/>
                  <a:pt x="115742" y="12696"/>
                </a:cubicBezTo>
                <a:cubicBezTo>
                  <a:pt x="115742" y="12696"/>
                  <a:pt x="115742" y="12696"/>
                  <a:pt x="115742" y="12684"/>
                </a:cubicBezTo>
                <a:cubicBezTo>
                  <a:pt x="115753" y="12684"/>
                  <a:pt x="115754" y="12684"/>
                  <a:pt x="115754" y="12673"/>
                </a:cubicBezTo>
                <a:close/>
                <a:moveTo>
                  <a:pt x="115742" y="12684"/>
                </a:moveTo>
                <a:lnTo>
                  <a:pt x="115718" y="12719"/>
                </a:lnTo>
                <a:cubicBezTo>
                  <a:pt x="115718" y="12708"/>
                  <a:pt x="115730" y="12696"/>
                  <a:pt x="115742" y="12684"/>
                </a:cubicBezTo>
                <a:close/>
                <a:moveTo>
                  <a:pt x="99382" y="12755"/>
                </a:moveTo>
                <a:cubicBezTo>
                  <a:pt x="99382" y="12755"/>
                  <a:pt x="99382" y="12767"/>
                  <a:pt x="99394" y="12767"/>
                </a:cubicBezTo>
                <a:cubicBezTo>
                  <a:pt x="99394" y="12767"/>
                  <a:pt x="99382" y="12779"/>
                  <a:pt x="99382" y="12779"/>
                </a:cubicBezTo>
                <a:lnTo>
                  <a:pt x="99382" y="12755"/>
                </a:lnTo>
                <a:close/>
                <a:moveTo>
                  <a:pt x="95406" y="13434"/>
                </a:moveTo>
                <a:cubicBezTo>
                  <a:pt x="95418" y="13434"/>
                  <a:pt x="95418" y="13434"/>
                  <a:pt x="95430" y="13446"/>
                </a:cubicBezTo>
                <a:lnTo>
                  <a:pt x="95406" y="13458"/>
                </a:lnTo>
                <a:cubicBezTo>
                  <a:pt x="95406" y="13446"/>
                  <a:pt x="95406" y="13446"/>
                  <a:pt x="95406" y="13434"/>
                </a:cubicBezTo>
                <a:close/>
                <a:moveTo>
                  <a:pt x="99478" y="13755"/>
                </a:moveTo>
                <a:cubicBezTo>
                  <a:pt x="99490" y="13767"/>
                  <a:pt x="99490" y="13791"/>
                  <a:pt x="99501" y="13803"/>
                </a:cubicBezTo>
                <a:cubicBezTo>
                  <a:pt x="99490" y="13803"/>
                  <a:pt x="99466" y="13815"/>
                  <a:pt x="99454" y="13815"/>
                </a:cubicBezTo>
                <a:cubicBezTo>
                  <a:pt x="99466" y="13791"/>
                  <a:pt x="99466" y="13779"/>
                  <a:pt x="99478" y="13755"/>
                </a:cubicBezTo>
                <a:close/>
                <a:moveTo>
                  <a:pt x="90048" y="14993"/>
                </a:moveTo>
                <a:cubicBezTo>
                  <a:pt x="90048" y="14993"/>
                  <a:pt x="90048" y="15005"/>
                  <a:pt x="90048" y="15005"/>
                </a:cubicBezTo>
                <a:lnTo>
                  <a:pt x="90036" y="14993"/>
                </a:lnTo>
                <a:close/>
                <a:moveTo>
                  <a:pt x="90048" y="15005"/>
                </a:moveTo>
                <a:lnTo>
                  <a:pt x="90048" y="15005"/>
                </a:lnTo>
                <a:cubicBezTo>
                  <a:pt x="90036" y="15029"/>
                  <a:pt x="90012" y="15065"/>
                  <a:pt x="90000" y="15089"/>
                </a:cubicBezTo>
                <a:cubicBezTo>
                  <a:pt x="90000" y="15065"/>
                  <a:pt x="90000" y="15041"/>
                  <a:pt x="89988" y="15029"/>
                </a:cubicBezTo>
                <a:cubicBezTo>
                  <a:pt x="90012" y="15017"/>
                  <a:pt x="90024" y="15017"/>
                  <a:pt x="90048" y="15005"/>
                </a:cubicBezTo>
                <a:close/>
                <a:moveTo>
                  <a:pt x="117349" y="15136"/>
                </a:moveTo>
                <a:cubicBezTo>
                  <a:pt x="117301" y="15172"/>
                  <a:pt x="117254" y="15208"/>
                  <a:pt x="117194" y="15244"/>
                </a:cubicBezTo>
                <a:cubicBezTo>
                  <a:pt x="117230" y="15196"/>
                  <a:pt x="117278" y="15160"/>
                  <a:pt x="117325" y="15136"/>
                </a:cubicBezTo>
                <a:close/>
                <a:moveTo>
                  <a:pt x="101228" y="15386"/>
                </a:moveTo>
                <a:lnTo>
                  <a:pt x="101228" y="15398"/>
                </a:lnTo>
                <a:lnTo>
                  <a:pt x="101216" y="15398"/>
                </a:lnTo>
                <a:cubicBezTo>
                  <a:pt x="101228" y="15398"/>
                  <a:pt x="101228" y="15398"/>
                  <a:pt x="101228" y="15386"/>
                </a:cubicBezTo>
                <a:close/>
                <a:moveTo>
                  <a:pt x="87750" y="15553"/>
                </a:moveTo>
                <a:cubicBezTo>
                  <a:pt x="87762" y="15565"/>
                  <a:pt x="87774" y="15577"/>
                  <a:pt x="87786" y="15589"/>
                </a:cubicBezTo>
                <a:cubicBezTo>
                  <a:pt x="87774" y="15577"/>
                  <a:pt x="87762" y="15565"/>
                  <a:pt x="87738" y="15553"/>
                </a:cubicBezTo>
                <a:close/>
                <a:moveTo>
                  <a:pt x="81344" y="16184"/>
                </a:moveTo>
                <a:lnTo>
                  <a:pt x="81344" y="16184"/>
                </a:lnTo>
                <a:cubicBezTo>
                  <a:pt x="81333" y="16196"/>
                  <a:pt x="81333" y="16208"/>
                  <a:pt x="81321" y="16220"/>
                </a:cubicBezTo>
                <a:cubicBezTo>
                  <a:pt x="81321" y="16220"/>
                  <a:pt x="81321" y="16208"/>
                  <a:pt x="81321" y="16196"/>
                </a:cubicBezTo>
                <a:cubicBezTo>
                  <a:pt x="81321" y="16196"/>
                  <a:pt x="81333" y="16196"/>
                  <a:pt x="81344" y="16184"/>
                </a:cubicBezTo>
                <a:close/>
                <a:moveTo>
                  <a:pt x="113575" y="17339"/>
                </a:moveTo>
                <a:lnTo>
                  <a:pt x="113575" y="17422"/>
                </a:lnTo>
                <a:lnTo>
                  <a:pt x="113551" y="17422"/>
                </a:lnTo>
                <a:cubicBezTo>
                  <a:pt x="113563" y="17399"/>
                  <a:pt x="113563" y="17363"/>
                  <a:pt x="113575" y="17339"/>
                </a:cubicBezTo>
                <a:close/>
                <a:moveTo>
                  <a:pt x="84512" y="17649"/>
                </a:moveTo>
                <a:cubicBezTo>
                  <a:pt x="84512" y="17660"/>
                  <a:pt x="84512" y="17660"/>
                  <a:pt x="84512" y="17660"/>
                </a:cubicBezTo>
                <a:cubicBezTo>
                  <a:pt x="84512" y="17660"/>
                  <a:pt x="84512" y="17660"/>
                  <a:pt x="84512" y="17660"/>
                </a:cubicBezTo>
                <a:lnTo>
                  <a:pt x="84512" y="17660"/>
                </a:lnTo>
                <a:cubicBezTo>
                  <a:pt x="84500" y="17660"/>
                  <a:pt x="84500" y="17672"/>
                  <a:pt x="84488" y="17672"/>
                </a:cubicBezTo>
                <a:cubicBezTo>
                  <a:pt x="84500" y="17660"/>
                  <a:pt x="84500" y="17660"/>
                  <a:pt x="84512" y="17649"/>
                </a:cubicBezTo>
                <a:close/>
                <a:moveTo>
                  <a:pt x="84512" y="17660"/>
                </a:moveTo>
                <a:lnTo>
                  <a:pt x="84512" y="17660"/>
                </a:lnTo>
                <a:cubicBezTo>
                  <a:pt x="84511" y="17661"/>
                  <a:pt x="84500" y="17673"/>
                  <a:pt x="84500" y="17684"/>
                </a:cubicBezTo>
                <a:cubicBezTo>
                  <a:pt x="84500" y="17672"/>
                  <a:pt x="84500" y="17672"/>
                  <a:pt x="84512" y="17660"/>
                </a:cubicBezTo>
                <a:close/>
                <a:moveTo>
                  <a:pt x="70784" y="20482"/>
                </a:moveTo>
                <a:cubicBezTo>
                  <a:pt x="70784" y="20530"/>
                  <a:pt x="70760" y="20566"/>
                  <a:pt x="70724" y="20613"/>
                </a:cubicBezTo>
                <a:cubicBezTo>
                  <a:pt x="70748" y="20566"/>
                  <a:pt x="70760" y="20530"/>
                  <a:pt x="70760" y="20494"/>
                </a:cubicBezTo>
                <a:lnTo>
                  <a:pt x="70784" y="20482"/>
                </a:lnTo>
                <a:close/>
                <a:moveTo>
                  <a:pt x="64366" y="20744"/>
                </a:moveTo>
                <a:cubicBezTo>
                  <a:pt x="64354" y="20780"/>
                  <a:pt x="64354" y="20804"/>
                  <a:pt x="64354" y="20828"/>
                </a:cubicBezTo>
                <a:cubicBezTo>
                  <a:pt x="64319" y="20828"/>
                  <a:pt x="64283" y="20828"/>
                  <a:pt x="64247" y="20816"/>
                </a:cubicBezTo>
                <a:cubicBezTo>
                  <a:pt x="64295" y="20804"/>
                  <a:pt x="64330" y="20780"/>
                  <a:pt x="64366" y="20744"/>
                </a:cubicBezTo>
                <a:close/>
                <a:moveTo>
                  <a:pt x="70641" y="20697"/>
                </a:moveTo>
                <a:lnTo>
                  <a:pt x="70641" y="20697"/>
                </a:lnTo>
                <a:cubicBezTo>
                  <a:pt x="70605" y="20732"/>
                  <a:pt x="70581" y="20780"/>
                  <a:pt x="70581" y="20816"/>
                </a:cubicBezTo>
                <a:cubicBezTo>
                  <a:pt x="70534" y="20851"/>
                  <a:pt x="70474" y="20875"/>
                  <a:pt x="70415" y="20899"/>
                </a:cubicBezTo>
                <a:cubicBezTo>
                  <a:pt x="70510" y="20816"/>
                  <a:pt x="70581" y="20756"/>
                  <a:pt x="70641" y="20697"/>
                </a:cubicBezTo>
                <a:close/>
                <a:moveTo>
                  <a:pt x="106538" y="22292"/>
                </a:moveTo>
                <a:cubicBezTo>
                  <a:pt x="106550" y="22304"/>
                  <a:pt x="106574" y="22304"/>
                  <a:pt x="106586" y="22316"/>
                </a:cubicBezTo>
                <a:cubicBezTo>
                  <a:pt x="106562" y="22316"/>
                  <a:pt x="106538" y="22328"/>
                  <a:pt x="106514" y="22340"/>
                </a:cubicBezTo>
                <a:cubicBezTo>
                  <a:pt x="106514" y="22316"/>
                  <a:pt x="106526" y="22304"/>
                  <a:pt x="106538" y="22292"/>
                </a:cubicBezTo>
                <a:close/>
                <a:moveTo>
                  <a:pt x="60806" y="23328"/>
                </a:moveTo>
                <a:cubicBezTo>
                  <a:pt x="60806" y="23328"/>
                  <a:pt x="60794" y="23340"/>
                  <a:pt x="60794" y="23340"/>
                </a:cubicBezTo>
                <a:lnTo>
                  <a:pt x="60782" y="23340"/>
                </a:lnTo>
                <a:cubicBezTo>
                  <a:pt x="60782" y="23340"/>
                  <a:pt x="60794" y="23328"/>
                  <a:pt x="60806" y="23328"/>
                </a:cubicBezTo>
                <a:close/>
                <a:moveTo>
                  <a:pt x="60913" y="23364"/>
                </a:moveTo>
                <a:lnTo>
                  <a:pt x="60913" y="23364"/>
                </a:lnTo>
                <a:cubicBezTo>
                  <a:pt x="60961" y="23375"/>
                  <a:pt x="60997" y="23411"/>
                  <a:pt x="61020" y="23435"/>
                </a:cubicBezTo>
                <a:cubicBezTo>
                  <a:pt x="60985" y="23423"/>
                  <a:pt x="60949" y="23387"/>
                  <a:pt x="60913" y="23364"/>
                </a:cubicBezTo>
                <a:close/>
                <a:moveTo>
                  <a:pt x="117289" y="23745"/>
                </a:moveTo>
                <a:lnTo>
                  <a:pt x="117289" y="23745"/>
                </a:lnTo>
                <a:cubicBezTo>
                  <a:pt x="117278" y="23768"/>
                  <a:pt x="117266" y="23792"/>
                  <a:pt x="117254" y="23804"/>
                </a:cubicBezTo>
                <a:cubicBezTo>
                  <a:pt x="117254" y="23792"/>
                  <a:pt x="117254" y="23780"/>
                  <a:pt x="117242" y="23756"/>
                </a:cubicBezTo>
                <a:cubicBezTo>
                  <a:pt x="117254" y="23756"/>
                  <a:pt x="117266" y="23756"/>
                  <a:pt x="117289" y="23745"/>
                </a:cubicBezTo>
                <a:close/>
                <a:moveTo>
                  <a:pt x="93477" y="24411"/>
                </a:moveTo>
                <a:cubicBezTo>
                  <a:pt x="93453" y="24411"/>
                  <a:pt x="93441" y="24423"/>
                  <a:pt x="93417" y="24435"/>
                </a:cubicBezTo>
                <a:cubicBezTo>
                  <a:pt x="93368" y="24457"/>
                  <a:pt x="93318" y="24467"/>
                  <a:pt x="93270" y="24467"/>
                </a:cubicBezTo>
                <a:cubicBezTo>
                  <a:pt x="93216" y="24467"/>
                  <a:pt x="93164" y="24454"/>
                  <a:pt x="93120" y="24435"/>
                </a:cubicBezTo>
                <a:cubicBezTo>
                  <a:pt x="93239" y="24423"/>
                  <a:pt x="93358" y="24411"/>
                  <a:pt x="93477" y="24411"/>
                </a:cubicBezTo>
                <a:close/>
                <a:moveTo>
                  <a:pt x="88619" y="24554"/>
                </a:moveTo>
                <a:lnTo>
                  <a:pt x="88583" y="24590"/>
                </a:lnTo>
                <a:cubicBezTo>
                  <a:pt x="88583" y="24590"/>
                  <a:pt x="88583" y="24578"/>
                  <a:pt x="88583" y="24566"/>
                </a:cubicBezTo>
                <a:cubicBezTo>
                  <a:pt x="88595" y="24566"/>
                  <a:pt x="88607" y="24566"/>
                  <a:pt x="88619" y="24554"/>
                </a:cubicBezTo>
                <a:close/>
                <a:moveTo>
                  <a:pt x="107812" y="24840"/>
                </a:moveTo>
                <a:lnTo>
                  <a:pt x="107812" y="24840"/>
                </a:lnTo>
                <a:cubicBezTo>
                  <a:pt x="107729" y="24923"/>
                  <a:pt x="107598" y="24959"/>
                  <a:pt x="107443" y="24983"/>
                </a:cubicBezTo>
                <a:cubicBezTo>
                  <a:pt x="107372" y="24983"/>
                  <a:pt x="107300" y="24995"/>
                  <a:pt x="107229" y="25019"/>
                </a:cubicBezTo>
                <a:cubicBezTo>
                  <a:pt x="107229" y="25019"/>
                  <a:pt x="107229" y="25007"/>
                  <a:pt x="107217" y="25007"/>
                </a:cubicBezTo>
                <a:cubicBezTo>
                  <a:pt x="107419" y="24959"/>
                  <a:pt x="107610" y="24899"/>
                  <a:pt x="107812" y="24840"/>
                </a:cubicBezTo>
                <a:close/>
                <a:moveTo>
                  <a:pt x="67140" y="25316"/>
                </a:moveTo>
                <a:cubicBezTo>
                  <a:pt x="67212" y="25352"/>
                  <a:pt x="67283" y="25388"/>
                  <a:pt x="67343" y="25411"/>
                </a:cubicBezTo>
                <a:cubicBezTo>
                  <a:pt x="67319" y="25423"/>
                  <a:pt x="67283" y="25435"/>
                  <a:pt x="67259" y="25447"/>
                </a:cubicBezTo>
                <a:cubicBezTo>
                  <a:pt x="67200" y="25400"/>
                  <a:pt x="67164" y="25352"/>
                  <a:pt x="67140" y="25316"/>
                </a:cubicBezTo>
                <a:close/>
                <a:moveTo>
                  <a:pt x="63187" y="26126"/>
                </a:moveTo>
                <a:cubicBezTo>
                  <a:pt x="63199" y="26138"/>
                  <a:pt x="63199" y="26138"/>
                  <a:pt x="63211" y="26150"/>
                </a:cubicBezTo>
                <a:lnTo>
                  <a:pt x="63176" y="26150"/>
                </a:lnTo>
                <a:cubicBezTo>
                  <a:pt x="63187" y="26150"/>
                  <a:pt x="63187" y="26138"/>
                  <a:pt x="63187" y="26126"/>
                </a:cubicBezTo>
                <a:close/>
                <a:moveTo>
                  <a:pt x="110384" y="26912"/>
                </a:moveTo>
                <a:cubicBezTo>
                  <a:pt x="110384" y="26924"/>
                  <a:pt x="110384" y="26924"/>
                  <a:pt x="110384" y="26935"/>
                </a:cubicBezTo>
                <a:cubicBezTo>
                  <a:pt x="110384" y="26924"/>
                  <a:pt x="110372" y="26924"/>
                  <a:pt x="110372" y="26912"/>
                </a:cubicBezTo>
                <a:close/>
                <a:moveTo>
                  <a:pt x="58854" y="27959"/>
                </a:moveTo>
                <a:cubicBezTo>
                  <a:pt x="58865" y="27971"/>
                  <a:pt x="58865" y="27971"/>
                  <a:pt x="58877" y="27983"/>
                </a:cubicBezTo>
                <a:cubicBezTo>
                  <a:pt x="58865" y="27983"/>
                  <a:pt x="58865" y="27983"/>
                  <a:pt x="58854" y="27995"/>
                </a:cubicBezTo>
                <a:lnTo>
                  <a:pt x="58854" y="27959"/>
                </a:lnTo>
                <a:close/>
                <a:moveTo>
                  <a:pt x="110955" y="28960"/>
                </a:moveTo>
                <a:cubicBezTo>
                  <a:pt x="110979" y="28971"/>
                  <a:pt x="111015" y="28995"/>
                  <a:pt x="111051" y="29007"/>
                </a:cubicBezTo>
                <a:cubicBezTo>
                  <a:pt x="111015" y="29019"/>
                  <a:pt x="110991" y="29043"/>
                  <a:pt x="110955" y="29055"/>
                </a:cubicBezTo>
                <a:cubicBezTo>
                  <a:pt x="110955" y="29031"/>
                  <a:pt x="110955" y="28995"/>
                  <a:pt x="110955" y="28960"/>
                </a:cubicBezTo>
                <a:close/>
                <a:moveTo>
                  <a:pt x="42911" y="29150"/>
                </a:moveTo>
                <a:lnTo>
                  <a:pt x="42911" y="29150"/>
                </a:lnTo>
                <a:cubicBezTo>
                  <a:pt x="42899" y="29174"/>
                  <a:pt x="42887" y="29198"/>
                  <a:pt x="42875" y="29198"/>
                </a:cubicBezTo>
                <a:cubicBezTo>
                  <a:pt x="42887" y="29186"/>
                  <a:pt x="42899" y="29174"/>
                  <a:pt x="42911" y="29150"/>
                </a:cubicBezTo>
                <a:close/>
                <a:moveTo>
                  <a:pt x="53293" y="29269"/>
                </a:moveTo>
                <a:cubicBezTo>
                  <a:pt x="53293" y="29305"/>
                  <a:pt x="53293" y="29352"/>
                  <a:pt x="53293" y="29400"/>
                </a:cubicBezTo>
                <a:cubicBezTo>
                  <a:pt x="53258" y="29412"/>
                  <a:pt x="53222" y="29424"/>
                  <a:pt x="53186" y="29436"/>
                </a:cubicBezTo>
                <a:cubicBezTo>
                  <a:pt x="53210" y="29364"/>
                  <a:pt x="53246" y="29317"/>
                  <a:pt x="53293" y="29269"/>
                </a:cubicBezTo>
                <a:close/>
                <a:moveTo>
                  <a:pt x="85809" y="29698"/>
                </a:moveTo>
                <a:cubicBezTo>
                  <a:pt x="85809" y="29698"/>
                  <a:pt x="85809" y="29710"/>
                  <a:pt x="85797" y="29710"/>
                </a:cubicBezTo>
                <a:cubicBezTo>
                  <a:pt x="85797" y="29698"/>
                  <a:pt x="85809" y="29698"/>
                  <a:pt x="85809" y="29698"/>
                </a:cubicBezTo>
                <a:close/>
                <a:moveTo>
                  <a:pt x="111872" y="30853"/>
                </a:moveTo>
                <a:cubicBezTo>
                  <a:pt x="111872" y="30859"/>
                  <a:pt x="111872" y="30862"/>
                  <a:pt x="111872" y="30864"/>
                </a:cubicBezTo>
                <a:lnTo>
                  <a:pt x="111860" y="30864"/>
                </a:lnTo>
                <a:cubicBezTo>
                  <a:pt x="111860" y="30864"/>
                  <a:pt x="111872" y="30853"/>
                  <a:pt x="111872" y="30853"/>
                </a:cubicBezTo>
                <a:close/>
                <a:moveTo>
                  <a:pt x="52948" y="30781"/>
                </a:moveTo>
                <a:cubicBezTo>
                  <a:pt x="53019" y="30805"/>
                  <a:pt x="53055" y="30853"/>
                  <a:pt x="53067" y="30900"/>
                </a:cubicBezTo>
                <a:cubicBezTo>
                  <a:pt x="53019" y="30876"/>
                  <a:pt x="52960" y="30841"/>
                  <a:pt x="52877" y="30805"/>
                </a:cubicBezTo>
                <a:cubicBezTo>
                  <a:pt x="52900" y="30793"/>
                  <a:pt x="52924" y="30793"/>
                  <a:pt x="52948" y="30781"/>
                </a:cubicBezTo>
                <a:close/>
                <a:moveTo>
                  <a:pt x="86809" y="31888"/>
                </a:moveTo>
                <a:cubicBezTo>
                  <a:pt x="86821" y="31936"/>
                  <a:pt x="86798" y="31996"/>
                  <a:pt x="86762" y="32055"/>
                </a:cubicBezTo>
                <a:cubicBezTo>
                  <a:pt x="86786" y="31996"/>
                  <a:pt x="86798" y="31936"/>
                  <a:pt x="86809" y="31888"/>
                </a:cubicBezTo>
                <a:close/>
                <a:moveTo>
                  <a:pt x="33410" y="33412"/>
                </a:moveTo>
                <a:cubicBezTo>
                  <a:pt x="33398" y="33412"/>
                  <a:pt x="33398" y="33424"/>
                  <a:pt x="33386" y="33424"/>
                </a:cubicBezTo>
                <a:cubicBezTo>
                  <a:pt x="33386" y="33424"/>
                  <a:pt x="33386" y="33424"/>
                  <a:pt x="33374" y="33412"/>
                </a:cubicBezTo>
                <a:close/>
                <a:moveTo>
                  <a:pt x="43745" y="33555"/>
                </a:moveTo>
                <a:cubicBezTo>
                  <a:pt x="43745" y="33567"/>
                  <a:pt x="43756" y="33579"/>
                  <a:pt x="43756" y="33591"/>
                </a:cubicBezTo>
                <a:lnTo>
                  <a:pt x="43709" y="33603"/>
                </a:lnTo>
                <a:cubicBezTo>
                  <a:pt x="43721" y="33591"/>
                  <a:pt x="43733" y="33567"/>
                  <a:pt x="43745" y="33555"/>
                </a:cubicBezTo>
                <a:close/>
                <a:moveTo>
                  <a:pt x="37410" y="33770"/>
                </a:moveTo>
                <a:cubicBezTo>
                  <a:pt x="37410" y="33782"/>
                  <a:pt x="37398" y="33793"/>
                  <a:pt x="37387" y="33805"/>
                </a:cubicBezTo>
                <a:cubicBezTo>
                  <a:pt x="37387" y="33793"/>
                  <a:pt x="37375" y="33793"/>
                  <a:pt x="37363" y="33793"/>
                </a:cubicBezTo>
                <a:cubicBezTo>
                  <a:pt x="37375" y="33782"/>
                  <a:pt x="37398" y="33782"/>
                  <a:pt x="37410" y="33770"/>
                </a:cubicBezTo>
                <a:close/>
                <a:moveTo>
                  <a:pt x="48305" y="33758"/>
                </a:moveTo>
                <a:lnTo>
                  <a:pt x="48305" y="33758"/>
                </a:lnTo>
                <a:cubicBezTo>
                  <a:pt x="48352" y="33805"/>
                  <a:pt x="48412" y="33841"/>
                  <a:pt x="48471" y="33901"/>
                </a:cubicBezTo>
                <a:cubicBezTo>
                  <a:pt x="48412" y="33889"/>
                  <a:pt x="48352" y="33853"/>
                  <a:pt x="48328" y="33817"/>
                </a:cubicBezTo>
                <a:cubicBezTo>
                  <a:pt x="48317" y="33793"/>
                  <a:pt x="48317" y="33782"/>
                  <a:pt x="48305" y="33758"/>
                </a:cubicBezTo>
                <a:close/>
                <a:moveTo>
                  <a:pt x="107955" y="33996"/>
                </a:moveTo>
                <a:cubicBezTo>
                  <a:pt x="107967" y="33996"/>
                  <a:pt x="107991" y="33996"/>
                  <a:pt x="108003" y="34008"/>
                </a:cubicBezTo>
                <a:cubicBezTo>
                  <a:pt x="107979" y="34020"/>
                  <a:pt x="107967" y="34020"/>
                  <a:pt x="107955" y="34020"/>
                </a:cubicBezTo>
                <a:cubicBezTo>
                  <a:pt x="107955" y="34008"/>
                  <a:pt x="107955" y="34008"/>
                  <a:pt x="107955" y="33996"/>
                </a:cubicBezTo>
                <a:close/>
                <a:moveTo>
                  <a:pt x="48721" y="34698"/>
                </a:moveTo>
                <a:cubicBezTo>
                  <a:pt x="48721" y="34698"/>
                  <a:pt x="48733" y="34698"/>
                  <a:pt x="48733" y="34710"/>
                </a:cubicBezTo>
                <a:lnTo>
                  <a:pt x="48709" y="34710"/>
                </a:lnTo>
                <a:cubicBezTo>
                  <a:pt x="48709" y="34698"/>
                  <a:pt x="48721" y="34698"/>
                  <a:pt x="48721" y="34698"/>
                </a:cubicBezTo>
                <a:close/>
                <a:moveTo>
                  <a:pt x="48424" y="35222"/>
                </a:moveTo>
                <a:cubicBezTo>
                  <a:pt x="48424" y="35234"/>
                  <a:pt x="48424" y="35246"/>
                  <a:pt x="48424" y="35258"/>
                </a:cubicBezTo>
                <a:cubicBezTo>
                  <a:pt x="48412" y="35258"/>
                  <a:pt x="48400" y="35246"/>
                  <a:pt x="48388" y="35246"/>
                </a:cubicBezTo>
                <a:cubicBezTo>
                  <a:pt x="48400" y="35234"/>
                  <a:pt x="48412" y="35222"/>
                  <a:pt x="48424" y="35222"/>
                </a:cubicBezTo>
                <a:close/>
                <a:moveTo>
                  <a:pt x="30600" y="33686"/>
                </a:moveTo>
                <a:cubicBezTo>
                  <a:pt x="30791" y="33722"/>
                  <a:pt x="31124" y="33686"/>
                  <a:pt x="30707" y="34020"/>
                </a:cubicBezTo>
                <a:cubicBezTo>
                  <a:pt x="30671" y="34055"/>
                  <a:pt x="30660" y="34091"/>
                  <a:pt x="30636" y="34115"/>
                </a:cubicBezTo>
                <a:cubicBezTo>
                  <a:pt x="30267" y="34210"/>
                  <a:pt x="29898" y="34293"/>
                  <a:pt x="29624" y="34544"/>
                </a:cubicBezTo>
                <a:cubicBezTo>
                  <a:pt x="29345" y="34796"/>
                  <a:pt x="29104" y="35125"/>
                  <a:pt x="28758" y="35125"/>
                </a:cubicBezTo>
                <a:cubicBezTo>
                  <a:pt x="28631" y="35125"/>
                  <a:pt x="28489" y="35081"/>
                  <a:pt x="28326" y="34972"/>
                </a:cubicBezTo>
                <a:cubicBezTo>
                  <a:pt x="28318" y="34966"/>
                  <a:pt x="28306" y="34964"/>
                  <a:pt x="28292" y="34964"/>
                </a:cubicBezTo>
                <a:cubicBezTo>
                  <a:pt x="28222" y="34964"/>
                  <a:pt x="28088" y="35030"/>
                  <a:pt x="28028" y="35079"/>
                </a:cubicBezTo>
                <a:cubicBezTo>
                  <a:pt x="27885" y="35198"/>
                  <a:pt x="27766" y="35341"/>
                  <a:pt x="27635" y="35484"/>
                </a:cubicBezTo>
                <a:lnTo>
                  <a:pt x="27552" y="35508"/>
                </a:lnTo>
                <a:lnTo>
                  <a:pt x="27469" y="35532"/>
                </a:lnTo>
                <a:cubicBezTo>
                  <a:pt x="27457" y="35532"/>
                  <a:pt x="27445" y="35532"/>
                  <a:pt x="27445" y="35544"/>
                </a:cubicBezTo>
                <a:cubicBezTo>
                  <a:pt x="27434" y="35183"/>
                  <a:pt x="27263" y="35087"/>
                  <a:pt x="26898" y="35087"/>
                </a:cubicBezTo>
                <a:cubicBezTo>
                  <a:pt x="26853" y="35087"/>
                  <a:pt x="26805" y="35089"/>
                  <a:pt x="26754" y="35091"/>
                </a:cubicBezTo>
                <a:cubicBezTo>
                  <a:pt x="26814" y="35067"/>
                  <a:pt x="26861" y="35044"/>
                  <a:pt x="26921" y="35008"/>
                </a:cubicBezTo>
                <a:cubicBezTo>
                  <a:pt x="26933" y="34948"/>
                  <a:pt x="26945" y="34901"/>
                  <a:pt x="26945" y="34841"/>
                </a:cubicBezTo>
                <a:cubicBezTo>
                  <a:pt x="26957" y="34841"/>
                  <a:pt x="26969" y="34853"/>
                  <a:pt x="26992" y="34865"/>
                </a:cubicBezTo>
                <a:cubicBezTo>
                  <a:pt x="27064" y="34841"/>
                  <a:pt x="27135" y="34817"/>
                  <a:pt x="27195" y="34794"/>
                </a:cubicBezTo>
                <a:cubicBezTo>
                  <a:pt x="27242" y="34710"/>
                  <a:pt x="27290" y="34651"/>
                  <a:pt x="27362" y="34603"/>
                </a:cubicBezTo>
                <a:lnTo>
                  <a:pt x="27362" y="34603"/>
                </a:lnTo>
                <a:cubicBezTo>
                  <a:pt x="27338" y="34663"/>
                  <a:pt x="27338" y="34758"/>
                  <a:pt x="27350" y="34877"/>
                </a:cubicBezTo>
                <a:cubicBezTo>
                  <a:pt x="28266" y="34782"/>
                  <a:pt x="29195" y="34663"/>
                  <a:pt x="29862" y="33901"/>
                </a:cubicBezTo>
                <a:cubicBezTo>
                  <a:pt x="29850" y="33853"/>
                  <a:pt x="29826" y="33793"/>
                  <a:pt x="29814" y="33734"/>
                </a:cubicBezTo>
                <a:lnTo>
                  <a:pt x="29814" y="33734"/>
                </a:lnTo>
                <a:cubicBezTo>
                  <a:pt x="29977" y="33846"/>
                  <a:pt x="30121" y="33903"/>
                  <a:pt x="30247" y="33903"/>
                </a:cubicBezTo>
                <a:cubicBezTo>
                  <a:pt x="30388" y="33903"/>
                  <a:pt x="30506" y="33831"/>
                  <a:pt x="30600" y="33686"/>
                </a:cubicBezTo>
                <a:close/>
                <a:moveTo>
                  <a:pt x="56163" y="35853"/>
                </a:moveTo>
                <a:cubicBezTo>
                  <a:pt x="56151" y="35877"/>
                  <a:pt x="56139" y="35901"/>
                  <a:pt x="56127" y="35925"/>
                </a:cubicBezTo>
                <a:cubicBezTo>
                  <a:pt x="56103" y="35913"/>
                  <a:pt x="56079" y="35889"/>
                  <a:pt x="56067" y="35877"/>
                </a:cubicBezTo>
                <a:cubicBezTo>
                  <a:pt x="56103" y="35865"/>
                  <a:pt x="56127" y="35853"/>
                  <a:pt x="56163" y="35853"/>
                </a:cubicBezTo>
                <a:close/>
                <a:moveTo>
                  <a:pt x="50091" y="35925"/>
                </a:moveTo>
                <a:cubicBezTo>
                  <a:pt x="50091" y="35937"/>
                  <a:pt x="50102" y="35937"/>
                  <a:pt x="50102" y="35937"/>
                </a:cubicBezTo>
                <a:cubicBezTo>
                  <a:pt x="50091" y="35948"/>
                  <a:pt x="50079" y="35948"/>
                  <a:pt x="50067" y="35948"/>
                </a:cubicBezTo>
                <a:cubicBezTo>
                  <a:pt x="50067" y="35948"/>
                  <a:pt x="50079" y="35937"/>
                  <a:pt x="50091" y="35925"/>
                </a:cubicBezTo>
                <a:close/>
                <a:moveTo>
                  <a:pt x="84190" y="36127"/>
                </a:moveTo>
                <a:lnTo>
                  <a:pt x="84190" y="36127"/>
                </a:lnTo>
                <a:cubicBezTo>
                  <a:pt x="84178" y="36139"/>
                  <a:pt x="84166" y="36151"/>
                  <a:pt x="84154" y="36163"/>
                </a:cubicBezTo>
                <a:cubicBezTo>
                  <a:pt x="84142" y="36175"/>
                  <a:pt x="84131" y="36175"/>
                  <a:pt x="84119" y="36175"/>
                </a:cubicBezTo>
                <a:cubicBezTo>
                  <a:pt x="84142" y="36163"/>
                  <a:pt x="84166" y="36139"/>
                  <a:pt x="84190" y="36127"/>
                </a:cubicBezTo>
                <a:close/>
                <a:moveTo>
                  <a:pt x="57961" y="36282"/>
                </a:moveTo>
                <a:cubicBezTo>
                  <a:pt x="57972" y="36282"/>
                  <a:pt x="57972" y="36294"/>
                  <a:pt x="57984" y="36294"/>
                </a:cubicBezTo>
                <a:cubicBezTo>
                  <a:pt x="57972" y="36294"/>
                  <a:pt x="57961" y="36306"/>
                  <a:pt x="57937" y="36306"/>
                </a:cubicBezTo>
                <a:cubicBezTo>
                  <a:pt x="57949" y="36294"/>
                  <a:pt x="57961" y="36294"/>
                  <a:pt x="57961" y="36282"/>
                </a:cubicBezTo>
                <a:close/>
                <a:moveTo>
                  <a:pt x="28862" y="36175"/>
                </a:moveTo>
                <a:lnTo>
                  <a:pt x="28862" y="36175"/>
                </a:lnTo>
                <a:cubicBezTo>
                  <a:pt x="28850" y="36246"/>
                  <a:pt x="28826" y="36306"/>
                  <a:pt x="28790" y="36365"/>
                </a:cubicBezTo>
                <a:cubicBezTo>
                  <a:pt x="28790" y="36318"/>
                  <a:pt x="28778" y="36258"/>
                  <a:pt x="28766" y="36198"/>
                </a:cubicBezTo>
                <a:cubicBezTo>
                  <a:pt x="28802" y="36198"/>
                  <a:pt x="28838" y="36187"/>
                  <a:pt x="28862" y="36175"/>
                </a:cubicBezTo>
                <a:close/>
                <a:moveTo>
                  <a:pt x="75463" y="36484"/>
                </a:moveTo>
                <a:cubicBezTo>
                  <a:pt x="75463" y="36484"/>
                  <a:pt x="75463" y="36496"/>
                  <a:pt x="75463" y="36496"/>
                </a:cubicBezTo>
                <a:lnTo>
                  <a:pt x="75451" y="36484"/>
                </a:lnTo>
                <a:close/>
                <a:moveTo>
                  <a:pt x="27707" y="37318"/>
                </a:moveTo>
                <a:lnTo>
                  <a:pt x="27707" y="37318"/>
                </a:lnTo>
                <a:cubicBezTo>
                  <a:pt x="27695" y="37330"/>
                  <a:pt x="27671" y="37341"/>
                  <a:pt x="27659" y="37353"/>
                </a:cubicBezTo>
                <a:lnTo>
                  <a:pt x="27600" y="37353"/>
                </a:lnTo>
                <a:cubicBezTo>
                  <a:pt x="27647" y="37341"/>
                  <a:pt x="27671" y="37330"/>
                  <a:pt x="27707" y="37318"/>
                </a:cubicBezTo>
                <a:close/>
                <a:moveTo>
                  <a:pt x="35827" y="37425"/>
                </a:moveTo>
                <a:cubicBezTo>
                  <a:pt x="35839" y="37437"/>
                  <a:pt x="35851" y="37437"/>
                  <a:pt x="35863" y="37449"/>
                </a:cubicBezTo>
                <a:cubicBezTo>
                  <a:pt x="35851" y="37449"/>
                  <a:pt x="35839" y="37461"/>
                  <a:pt x="35839" y="37461"/>
                </a:cubicBezTo>
                <a:cubicBezTo>
                  <a:pt x="35839" y="37449"/>
                  <a:pt x="35839" y="37437"/>
                  <a:pt x="35827" y="37425"/>
                </a:cubicBezTo>
                <a:close/>
                <a:moveTo>
                  <a:pt x="18837" y="37758"/>
                </a:moveTo>
                <a:cubicBezTo>
                  <a:pt x="18825" y="37758"/>
                  <a:pt x="18825" y="37758"/>
                  <a:pt x="18825" y="37770"/>
                </a:cubicBezTo>
                <a:cubicBezTo>
                  <a:pt x="18825" y="37766"/>
                  <a:pt x="18825" y="37762"/>
                  <a:pt x="18825" y="37758"/>
                </a:cubicBezTo>
                <a:close/>
                <a:moveTo>
                  <a:pt x="18837" y="37758"/>
                </a:moveTo>
                <a:cubicBezTo>
                  <a:pt x="18837" y="37758"/>
                  <a:pt x="18837" y="37770"/>
                  <a:pt x="18849" y="37770"/>
                </a:cubicBezTo>
                <a:lnTo>
                  <a:pt x="18837" y="37770"/>
                </a:lnTo>
                <a:lnTo>
                  <a:pt x="18837" y="37758"/>
                </a:lnTo>
                <a:close/>
                <a:moveTo>
                  <a:pt x="44530" y="37782"/>
                </a:moveTo>
                <a:lnTo>
                  <a:pt x="44518" y="37794"/>
                </a:lnTo>
                <a:cubicBezTo>
                  <a:pt x="44518" y="37794"/>
                  <a:pt x="44518" y="37782"/>
                  <a:pt x="44518" y="37782"/>
                </a:cubicBezTo>
                <a:close/>
                <a:moveTo>
                  <a:pt x="74463" y="37877"/>
                </a:moveTo>
                <a:cubicBezTo>
                  <a:pt x="74451" y="37889"/>
                  <a:pt x="74451" y="37901"/>
                  <a:pt x="74451" y="37913"/>
                </a:cubicBezTo>
                <a:cubicBezTo>
                  <a:pt x="74439" y="37901"/>
                  <a:pt x="74427" y="37889"/>
                  <a:pt x="74415" y="37889"/>
                </a:cubicBezTo>
                <a:cubicBezTo>
                  <a:pt x="74427" y="37877"/>
                  <a:pt x="74451" y="37877"/>
                  <a:pt x="74463" y="37877"/>
                </a:cubicBezTo>
                <a:close/>
                <a:moveTo>
                  <a:pt x="38601" y="37830"/>
                </a:moveTo>
                <a:lnTo>
                  <a:pt x="38601" y="37830"/>
                </a:lnTo>
                <a:cubicBezTo>
                  <a:pt x="38553" y="37853"/>
                  <a:pt x="38506" y="37889"/>
                  <a:pt x="38458" y="37925"/>
                </a:cubicBezTo>
                <a:cubicBezTo>
                  <a:pt x="38434" y="37913"/>
                  <a:pt x="38422" y="37901"/>
                  <a:pt x="38399" y="37889"/>
                </a:cubicBezTo>
                <a:cubicBezTo>
                  <a:pt x="38470" y="37865"/>
                  <a:pt x="38530" y="37842"/>
                  <a:pt x="38601" y="37830"/>
                </a:cubicBezTo>
                <a:close/>
                <a:moveTo>
                  <a:pt x="55163" y="38068"/>
                </a:moveTo>
                <a:cubicBezTo>
                  <a:pt x="55163" y="38080"/>
                  <a:pt x="55175" y="38080"/>
                  <a:pt x="55175" y="38080"/>
                </a:cubicBezTo>
                <a:cubicBezTo>
                  <a:pt x="55163" y="38092"/>
                  <a:pt x="55163" y="38092"/>
                  <a:pt x="55151" y="38092"/>
                </a:cubicBezTo>
                <a:cubicBezTo>
                  <a:pt x="55151" y="38092"/>
                  <a:pt x="55163" y="38080"/>
                  <a:pt x="55163" y="38068"/>
                </a:cubicBezTo>
                <a:close/>
                <a:moveTo>
                  <a:pt x="77784" y="38473"/>
                </a:moveTo>
                <a:cubicBezTo>
                  <a:pt x="77808" y="38484"/>
                  <a:pt x="77811" y="38490"/>
                  <a:pt x="77802" y="38490"/>
                </a:cubicBezTo>
                <a:cubicBezTo>
                  <a:pt x="77793" y="38490"/>
                  <a:pt x="77773" y="38484"/>
                  <a:pt x="77749" y="38473"/>
                </a:cubicBezTo>
                <a:close/>
                <a:moveTo>
                  <a:pt x="73719" y="38504"/>
                </a:moveTo>
                <a:cubicBezTo>
                  <a:pt x="73727" y="38504"/>
                  <a:pt x="73738" y="38509"/>
                  <a:pt x="73748" y="38520"/>
                </a:cubicBezTo>
                <a:cubicBezTo>
                  <a:pt x="73736" y="38532"/>
                  <a:pt x="73724" y="38532"/>
                  <a:pt x="73713" y="38532"/>
                </a:cubicBezTo>
                <a:cubicBezTo>
                  <a:pt x="73706" y="38512"/>
                  <a:pt x="73710" y="38504"/>
                  <a:pt x="73719" y="38504"/>
                </a:cubicBezTo>
                <a:close/>
                <a:moveTo>
                  <a:pt x="27635" y="39318"/>
                </a:moveTo>
                <a:cubicBezTo>
                  <a:pt x="27647" y="39342"/>
                  <a:pt x="27647" y="39366"/>
                  <a:pt x="27659" y="39377"/>
                </a:cubicBezTo>
                <a:cubicBezTo>
                  <a:pt x="27623" y="39377"/>
                  <a:pt x="27576" y="39366"/>
                  <a:pt x="27540" y="39366"/>
                </a:cubicBezTo>
                <a:cubicBezTo>
                  <a:pt x="27576" y="39354"/>
                  <a:pt x="27612" y="39342"/>
                  <a:pt x="27635" y="39318"/>
                </a:cubicBezTo>
                <a:close/>
                <a:moveTo>
                  <a:pt x="21587" y="39556"/>
                </a:moveTo>
                <a:cubicBezTo>
                  <a:pt x="21599" y="39568"/>
                  <a:pt x="21599" y="39568"/>
                  <a:pt x="21611" y="39580"/>
                </a:cubicBezTo>
                <a:cubicBezTo>
                  <a:pt x="21603" y="39580"/>
                  <a:pt x="21600" y="39575"/>
                  <a:pt x="21596" y="39575"/>
                </a:cubicBezTo>
                <a:cubicBezTo>
                  <a:pt x="21594" y="39575"/>
                  <a:pt x="21591" y="39576"/>
                  <a:pt x="21587" y="39580"/>
                </a:cubicBezTo>
                <a:cubicBezTo>
                  <a:pt x="21587" y="39568"/>
                  <a:pt x="21587" y="39568"/>
                  <a:pt x="21587" y="39556"/>
                </a:cubicBezTo>
                <a:close/>
                <a:moveTo>
                  <a:pt x="43602" y="39818"/>
                </a:moveTo>
                <a:cubicBezTo>
                  <a:pt x="43625" y="39818"/>
                  <a:pt x="43649" y="39830"/>
                  <a:pt x="43673" y="39830"/>
                </a:cubicBezTo>
                <a:cubicBezTo>
                  <a:pt x="43661" y="39842"/>
                  <a:pt x="43637" y="39854"/>
                  <a:pt x="43625" y="39866"/>
                </a:cubicBezTo>
                <a:cubicBezTo>
                  <a:pt x="43614" y="39854"/>
                  <a:pt x="43614" y="39830"/>
                  <a:pt x="43602" y="39818"/>
                </a:cubicBezTo>
                <a:close/>
                <a:moveTo>
                  <a:pt x="31505" y="39937"/>
                </a:moveTo>
                <a:lnTo>
                  <a:pt x="31505" y="39949"/>
                </a:lnTo>
                <a:lnTo>
                  <a:pt x="31493" y="39949"/>
                </a:lnTo>
                <a:cubicBezTo>
                  <a:pt x="31493" y="39949"/>
                  <a:pt x="31505" y="39937"/>
                  <a:pt x="31505" y="39937"/>
                </a:cubicBezTo>
                <a:close/>
                <a:moveTo>
                  <a:pt x="19325" y="40139"/>
                </a:moveTo>
                <a:cubicBezTo>
                  <a:pt x="19325" y="40175"/>
                  <a:pt x="19313" y="40199"/>
                  <a:pt x="19301" y="40235"/>
                </a:cubicBezTo>
                <a:cubicBezTo>
                  <a:pt x="19289" y="40211"/>
                  <a:pt x="19277" y="40187"/>
                  <a:pt x="19265" y="40163"/>
                </a:cubicBezTo>
                <a:cubicBezTo>
                  <a:pt x="19289" y="40151"/>
                  <a:pt x="19301" y="40139"/>
                  <a:pt x="19325" y="40139"/>
                </a:cubicBezTo>
                <a:close/>
                <a:moveTo>
                  <a:pt x="50245" y="40282"/>
                </a:moveTo>
                <a:cubicBezTo>
                  <a:pt x="50245" y="40282"/>
                  <a:pt x="50245" y="40282"/>
                  <a:pt x="50233" y="40294"/>
                </a:cubicBezTo>
                <a:lnTo>
                  <a:pt x="50233" y="40282"/>
                </a:lnTo>
                <a:close/>
                <a:moveTo>
                  <a:pt x="50507" y="40461"/>
                </a:moveTo>
                <a:cubicBezTo>
                  <a:pt x="50507" y="40473"/>
                  <a:pt x="50495" y="40473"/>
                  <a:pt x="50495" y="40485"/>
                </a:cubicBezTo>
                <a:cubicBezTo>
                  <a:pt x="50483" y="40485"/>
                  <a:pt x="50483" y="40473"/>
                  <a:pt x="50472" y="40473"/>
                </a:cubicBezTo>
                <a:cubicBezTo>
                  <a:pt x="50483" y="40473"/>
                  <a:pt x="50495" y="40461"/>
                  <a:pt x="50507" y="40461"/>
                </a:cubicBezTo>
                <a:close/>
                <a:moveTo>
                  <a:pt x="46066" y="40425"/>
                </a:moveTo>
                <a:cubicBezTo>
                  <a:pt x="46042" y="40449"/>
                  <a:pt x="46019" y="40473"/>
                  <a:pt x="46007" y="40509"/>
                </a:cubicBezTo>
                <a:cubicBezTo>
                  <a:pt x="45997" y="40518"/>
                  <a:pt x="45985" y="40523"/>
                  <a:pt x="45974" y="40523"/>
                </a:cubicBezTo>
                <a:cubicBezTo>
                  <a:pt x="45945" y="40523"/>
                  <a:pt x="45918" y="40492"/>
                  <a:pt x="45935" y="40449"/>
                </a:cubicBezTo>
                <a:cubicBezTo>
                  <a:pt x="45983" y="40437"/>
                  <a:pt x="46019" y="40425"/>
                  <a:pt x="46066" y="40425"/>
                </a:cubicBezTo>
                <a:close/>
                <a:moveTo>
                  <a:pt x="96227" y="40520"/>
                </a:moveTo>
                <a:cubicBezTo>
                  <a:pt x="96227" y="40520"/>
                  <a:pt x="96227" y="40532"/>
                  <a:pt x="96239" y="40544"/>
                </a:cubicBezTo>
                <a:cubicBezTo>
                  <a:pt x="96227" y="40544"/>
                  <a:pt x="96227" y="40532"/>
                  <a:pt x="96215" y="40520"/>
                </a:cubicBezTo>
                <a:close/>
                <a:moveTo>
                  <a:pt x="46209" y="40818"/>
                </a:moveTo>
                <a:cubicBezTo>
                  <a:pt x="46209" y="40818"/>
                  <a:pt x="46197" y="40818"/>
                  <a:pt x="46197" y="40830"/>
                </a:cubicBezTo>
                <a:cubicBezTo>
                  <a:pt x="46197" y="40818"/>
                  <a:pt x="46197" y="40818"/>
                  <a:pt x="46197" y="40818"/>
                </a:cubicBezTo>
                <a:close/>
                <a:moveTo>
                  <a:pt x="37541" y="41116"/>
                </a:moveTo>
                <a:lnTo>
                  <a:pt x="37541" y="41128"/>
                </a:lnTo>
                <a:cubicBezTo>
                  <a:pt x="37529" y="41140"/>
                  <a:pt x="37518" y="41140"/>
                  <a:pt x="37506" y="41140"/>
                </a:cubicBezTo>
                <a:cubicBezTo>
                  <a:pt x="37494" y="41151"/>
                  <a:pt x="37494" y="41163"/>
                  <a:pt x="37482" y="41175"/>
                </a:cubicBezTo>
                <a:cubicBezTo>
                  <a:pt x="37470" y="41163"/>
                  <a:pt x="37470" y="41151"/>
                  <a:pt x="37458" y="41140"/>
                </a:cubicBezTo>
                <a:lnTo>
                  <a:pt x="37506" y="41140"/>
                </a:lnTo>
                <a:cubicBezTo>
                  <a:pt x="37518" y="41128"/>
                  <a:pt x="37529" y="41128"/>
                  <a:pt x="37541" y="41116"/>
                </a:cubicBezTo>
                <a:close/>
                <a:moveTo>
                  <a:pt x="44185" y="41461"/>
                </a:moveTo>
                <a:cubicBezTo>
                  <a:pt x="44185" y="41461"/>
                  <a:pt x="44197" y="41461"/>
                  <a:pt x="44197" y="41473"/>
                </a:cubicBezTo>
                <a:cubicBezTo>
                  <a:pt x="44197" y="41473"/>
                  <a:pt x="44185" y="41485"/>
                  <a:pt x="44185" y="41485"/>
                </a:cubicBezTo>
                <a:lnTo>
                  <a:pt x="44173" y="41485"/>
                </a:lnTo>
                <a:cubicBezTo>
                  <a:pt x="44173" y="41485"/>
                  <a:pt x="44185" y="41473"/>
                  <a:pt x="44185" y="41461"/>
                </a:cubicBezTo>
                <a:close/>
                <a:moveTo>
                  <a:pt x="54996" y="41521"/>
                </a:moveTo>
                <a:cubicBezTo>
                  <a:pt x="54984" y="41544"/>
                  <a:pt x="54984" y="41556"/>
                  <a:pt x="54972" y="41580"/>
                </a:cubicBezTo>
                <a:cubicBezTo>
                  <a:pt x="54960" y="41568"/>
                  <a:pt x="54960" y="41556"/>
                  <a:pt x="54948" y="41544"/>
                </a:cubicBezTo>
                <a:cubicBezTo>
                  <a:pt x="54960" y="41532"/>
                  <a:pt x="54984" y="41532"/>
                  <a:pt x="54996" y="41521"/>
                </a:cubicBezTo>
                <a:close/>
                <a:moveTo>
                  <a:pt x="43873" y="41706"/>
                </a:moveTo>
                <a:cubicBezTo>
                  <a:pt x="43875" y="41706"/>
                  <a:pt x="43875" y="41708"/>
                  <a:pt x="43875" y="41711"/>
                </a:cubicBezTo>
                <a:cubicBezTo>
                  <a:pt x="43875" y="41711"/>
                  <a:pt x="43864" y="41723"/>
                  <a:pt x="43864" y="41735"/>
                </a:cubicBezTo>
                <a:cubicBezTo>
                  <a:pt x="43864" y="41717"/>
                  <a:pt x="43870" y="41706"/>
                  <a:pt x="43873" y="41706"/>
                </a:cubicBezTo>
                <a:close/>
                <a:moveTo>
                  <a:pt x="87190" y="44247"/>
                </a:moveTo>
                <a:cubicBezTo>
                  <a:pt x="87190" y="44247"/>
                  <a:pt x="87202" y="44259"/>
                  <a:pt x="87202" y="44259"/>
                </a:cubicBezTo>
                <a:lnTo>
                  <a:pt x="87190" y="44259"/>
                </a:lnTo>
                <a:lnTo>
                  <a:pt x="87190" y="44247"/>
                </a:lnTo>
                <a:close/>
                <a:moveTo>
                  <a:pt x="72689" y="44795"/>
                </a:moveTo>
                <a:lnTo>
                  <a:pt x="72677" y="44807"/>
                </a:lnTo>
                <a:lnTo>
                  <a:pt x="72665" y="44807"/>
                </a:lnTo>
                <a:cubicBezTo>
                  <a:pt x="72665" y="44795"/>
                  <a:pt x="72677" y="44795"/>
                  <a:pt x="72689" y="44795"/>
                </a:cubicBezTo>
                <a:close/>
                <a:moveTo>
                  <a:pt x="54401" y="45092"/>
                </a:moveTo>
                <a:lnTo>
                  <a:pt x="54401" y="45092"/>
                </a:lnTo>
                <a:cubicBezTo>
                  <a:pt x="54389" y="45164"/>
                  <a:pt x="54353" y="45211"/>
                  <a:pt x="54317" y="45259"/>
                </a:cubicBezTo>
                <a:cubicBezTo>
                  <a:pt x="54305" y="45223"/>
                  <a:pt x="54293" y="45176"/>
                  <a:pt x="54293" y="45128"/>
                </a:cubicBezTo>
                <a:cubicBezTo>
                  <a:pt x="54329" y="45116"/>
                  <a:pt x="54365" y="45104"/>
                  <a:pt x="54401" y="45092"/>
                </a:cubicBezTo>
                <a:close/>
                <a:moveTo>
                  <a:pt x="72248" y="45747"/>
                </a:moveTo>
                <a:cubicBezTo>
                  <a:pt x="72236" y="45747"/>
                  <a:pt x="72224" y="45759"/>
                  <a:pt x="72200" y="45759"/>
                </a:cubicBezTo>
                <a:cubicBezTo>
                  <a:pt x="72212" y="45759"/>
                  <a:pt x="72224" y="45747"/>
                  <a:pt x="72224" y="45747"/>
                </a:cubicBezTo>
                <a:close/>
                <a:moveTo>
                  <a:pt x="58723" y="47259"/>
                </a:moveTo>
                <a:cubicBezTo>
                  <a:pt x="58734" y="47259"/>
                  <a:pt x="58734" y="47259"/>
                  <a:pt x="58746" y="47271"/>
                </a:cubicBezTo>
                <a:lnTo>
                  <a:pt x="58711" y="47271"/>
                </a:lnTo>
                <a:cubicBezTo>
                  <a:pt x="58723" y="47271"/>
                  <a:pt x="58723" y="47259"/>
                  <a:pt x="58723" y="47259"/>
                </a:cubicBezTo>
                <a:close/>
                <a:moveTo>
                  <a:pt x="16278" y="47235"/>
                </a:moveTo>
                <a:cubicBezTo>
                  <a:pt x="16292" y="47235"/>
                  <a:pt x="16306" y="47251"/>
                  <a:pt x="16313" y="47271"/>
                </a:cubicBezTo>
                <a:cubicBezTo>
                  <a:pt x="16289" y="47283"/>
                  <a:pt x="16265" y="47283"/>
                  <a:pt x="16241" y="47283"/>
                </a:cubicBezTo>
                <a:cubicBezTo>
                  <a:pt x="16241" y="47283"/>
                  <a:pt x="16253" y="47271"/>
                  <a:pt x="16253" y="47271"/>
                </a:cubicBezTo>
                <a:cubicBezTo>
                  <a:pt x="16258" y="47245"/>
                  <a:pt x="16268" y="47235"/>
                  <a:pt x="16278" y="47235"/>
                </a:cubicBezTo>
                <a:close/>
                <a:moveTo>
                  <a:pt x="14003" y="47533"/>
                </a:moveTo>
                <a:cubicBezTo>
                  <a:pt x="14015" y="47545"/>
                  <a:pt x="14038" y="47557"/>
                  <a:pt x="14062" y="47569"/>
                </a:cubicBezTo>
                <a:cubicBezTo>
                  <a:pt x="14050" y="47581"/>
                  <a:pt x="14027" y="47581"/>
                  <a:pt x="14003" y="47593"/>
                </a:cubicBezTo>
                <a:cubicBezTo>
                  <a:pt x="14003" y="47569"/>
                  <a:pt x="14003" y="47557"/>
                  <a:pt x="14003" y="47533"/>
                </a:cubicBezTo>
                <a:close/>
                <a:moveTo>
                  <a:pt x="50114" y="47759"/>
                </a:moveTo>
                <a:cubicBezTo>
                  <a:pt x="50126" y="47771"/>
                  <a:pt x="50114" y="47771"/>
                  <a:pt x="50102" y="47771"/>
                </a:cubicBezTo>
                <a:cubicBezTo>
                  <a:pt x="50102" y="47771"/>
                  <a:pt x="50114" y="47771"/>
                  <a:pt x="50114" y="47759"/>
                </a:cubicBezTo>
                <a:close/>
                <a:moveTo>
                  <a:pt x="15133" y="48044"/>
                </a:moveTo>
                <a:cubicBezTo>
                  <a:pt x="15155" y="48044"/>
                  <a:pt x="15192" y="48070"/>
                  <a:pt x="15158" y="48105"/>
                </a:cubicBezTo>
                <a:cubicBezTo>
                  <a:pt x="15158" y="48105"/>
                  <a:pt x="15146" y="48093"/>
                  <a:pt x="15146" y="48093"/>
                </a:cubicBezTo>
                <a:cubicBezTo>
                  <a:pt x="15111" y="48058"/>
                  <a:pt x="15118" y="48044"/>
                  <a:pt x="15133" y="48044"/>
                </a:cubicBezTo>
                <a:close/>
                <a:moveTo>
                  <a:pt x="17086" y="48700"/>
                </a:moveTo>
                <a:cubicBezTo>
                  <a:pt x="17086" y="48712"/>
                  <a:pt x="17075" y="48724"/>
                  <a:pt x="17063" y="48736"/>
                </a:cubicBezTo>
                <a:cubicBezTo>
                  <a:pt x="17063" y="48724"/>
                  <a:pt x="17063" y="48724"/>
                  <a:pt x="17063" y="48712"/>
                </a:cubicBezTo>
                <a:cubicBezTo>
                  <a:pt x="17063" y="48712"/>
                  <a:pt x="17075" y="48700"/>
                  <a:pt x="17086" y="48700"/>
                </a:cubicBezTo>
                <a:close/>
                <a:moveTo>
                  <a:pt x="10800" y="48902"/>
                </a:moveTo>
                <a:cubicBezTo>
                  <a:pt x="10812" y="48938"/>
                  <a:pt x="10824" y="48974"/>
                  <a:pt x="10836" y="49010"/>
                </a:cubicBezTo>
                <a:cubicBezTo>
                  <a:pt x="10824" y="48986"/>
                  <a:pt x="10812" y="48950"/>
                  <a:pt x="10800" y="48902"/>
                </a:cubicBezTo>
                <a:close/>
                <a:moveTo>
                  <a:pt x="53055" y="51760"/>
                </a:moveTo>
                <a:cubicBezTo>
                  <a:pt x="53074" y="51760"/>
                  <a:pt x="53098" y="51771"/>
                  <a:pt x="53127" y="51796"/>
                </a:cubicBezTo>
                <a:cubicBezTo>
                  <a:pt x="53198" y="51843"/>
                  <a:pt x="53270" y="51891"/>
                  <a:pt x="53341" y="51927"/>
                </a:cubicBezTo>
                <a:cubicBezTo>
                  <a:pt x="53162" y="51879"/>
                  <a:pt x="53055" y="51855"/>
                  <a:pt x="52972" y="51843"/>
                </a:cubicBezTo>
                <a:cubicBezTo>
                  <a:pt x="52995" y="51797"/>
                  <a:pt x="53018" y="51760"/>
                  <a:pt x="53055" y="51760"/>
                </a:cubicBezTo>
                <a:close/>
                <a:moveTo>
                  <a:pt x="7335" y="54022"/>
                </a:moveTo>
                <a:cubicBezTo>
                  <a:pt x="7347" y="54058"/>
                  <a:pt x="7359" y="54082"/>
                  <a:pt x="7371" y="54105"/>
                </a:cubicBezTo>
                <a:cubicBezTo>
                  <a:pt x="7335" y="54105"/>
                  <a:pt x="7299" y="54082"/>
                  <a:pt x="7264" y="54070"/>
                </a:cubicBezTo>
                <a:cubicBezTo>
                  <a:pt x="7288" y="54046"/>
                  <a:pt x="7311" y="54034"/>
                  <a:pt x="7335" y="54022"/>
                </a:cubicBezTo>
                <a:close/>
                <a:moveTo>
                  <a:pt x="5049" y="54760"/>
                </a:moveTo>
                <a:lnTo>
                  <a:pt x="5049" y="54760"/>
                </a:lnTo>
                <a:cubicBezTo>
                  <a:pt x="4966" y="54823"/>
                  <a:pt x="4946" y="54858"/>
                  <a:pt x="4998" y="54858"/>
                </a:cubicBezTo>
                <a:cubicBezTo>
                  <a:pt x="5006" y="54858"/>
                  <a:pt x="5015" y="54857"/>
                  <a:pt x="5025" y="54856"/>
                </a:cubicBezTo>
                <a:cubicBezTo>
                  <a:pt x="5037" y="54856"/>
                  <a:pt x="5037" y="54796"/>
                  <a:pt x="5049" y="54760"/>
                </a:cubicBezTo>
                <a:close/>
                <a:moveTo>
                  <a:pt x="62223" y="55177"/>
                </a:moveTo>
                <a:cubicBezTo>
                  <a:pt x="62235" y="55189"/>
                  <a:pt x="62235" y="55201"/>
                  <a:pt x="62247" y="55201"/>
                </a:cubicBezTo>
                <a:cubicBezTo>
                  <a:pt x="62223" y="55201"/>
                  <a:pt x="62211" y="55213"/>
                  <a:pt x="62199" y="55213"/>
                </a:cubicBezTo>
                <a:cubicBezTo>
                  <a:pt x="62211" y="55201"/>
                  <a:pt x="62211" y="55189"/>
                  <a:pt x="62223" y="55177"/>
                </a:cubicBezTo>
                <a:close/>
                <a:moveTo>
                  <a:pt x="6156" y="56737"/>
                </a:moveTo>
                <a:cubicBezTo>
                  <a:pt x="6180" y="56737"/>
                  <a:pt x="6192" y="56749"/>
                  <a:pt x="6204" y="56749"/>
                </a:cubicBezTo>
                <a:cubicBezTo>
                  <a:pt x="6192" y="56749"/>
                  <a:pt x="6168" y="56749"/>
                  <a:pt x="6156" y="56737"/>
                </a:cubicBezTo>
                <a:close/>
                <a:moveTo>
                  <a:pt x="56246" y="57344"/>
                </a:moveTo>
                <a:cubicBezTo>
                  <a:pt x="56270" y="57344"/>
                  <a:pt x="56282" y="57344"/>
                  <a:pt x="56294" y="57356"/>
                </a:cubicBezTo>
                <a:cubicBezTo>
                  <a:pt x="56282" y="57356"/>
                  <a:pt x="56270" y="57356"/>
                  <a:pt x="56258" y="57368"/>
                </a:cubicBezTo>
                <a:cubicBezTo>
                  <a:pt x="56258" y="57356"/>
                  <a:pt x="56258" y="57344"/>
                  <a:pt x="56246" y="57344"/>
                </a:cubicBezTo>
                <a:close/>
                <a:moveTo>
                  <a:pt x="16896" y="57570"/>
                </a:moveTo>
                <a:lnTo>
                  <a:pt x="16896" y="57570"/>
                </a:lnTo>
                <a:cubicBezTo>
                  <a:pt x="16920" y="57582"/>
                  <a:pt x="16932" y="57582"/>
                  <a:pt x="16955" y="57594"/>
                </a:cubicBezTo>
                <a:lnTo>
                  <a:pt x="16908" y="57606"/>
                </a:lnTo>
                <a:cubicBezTo>
                  <a:pt x="16908" y="57594"/>
                  <a:pt x="16908" y="57582"/>
                  <a:pt x="16896" y="57570"/>
                </a:cubicBezTo>
                <a:close/>
                <a:moveTo>
                  <a:pt x="9514" y="58999"/>
                </a:moveTo>
                <a:cubicBezTo>
                  <a:pt x="9478" y="59035"/>
                  <a:pt x="9419" y="59058"/>
                  <a:pt x="9359" y="59070"/>
                </a:cubicBezTo>
                <a:cubicBezTo>
                  <a:pt x="9407" y="59047"/>
                  <a:pt x="9455" y="59023"/>
                  <a:pt x="9514" y="58999"/>
                </a:cubicBezTo>
                <a:close/>
                <a:moveTo>
                  <a:pt x="42375" y="59832"/>
                </a:moveTo>
                <a:cubicBezTo>
                  <a:pt x="42375" y="59832"/>
                  <a:pt x="42363" y="59844"/>
                  <a:pt x="42363" y="59844"/>
                </a:cubicBezTo>
                <a:cubicBezTo>
                  <a:pt x="42363" y="59844"/>
                  <a:pt x="42363" y="59844"/>
                  <a:pt x="42363" y="59832"/>
                </a:cubicBezTo>
                <a:close/>
                <a:moveTo>
                  <a:pt x="26838" y="61106"/>
                </a:moveTo>
                <a:cubicBezTo>
                  <a:pt x="26850" y="61118"/>
                  <a:pt x="26850" y="61118"/>
                  <a:pt x="26850" y="61118"/>
                </a:cubicBezTo>
                <a:cubicBezTo>
                  <a:pt x="26850" y="61118"/>
                  <a:pt x="26838" y="61130"/>
                  <a:pt x="26838" y="61130"/>
                </a:cubicBezTo>
                <a:cubicBezTo>
                  <a:pt x="26838" y="61118"/>
                  <a:pt x="26838" y="61118"/>
                  <a:pt x="26838" y="61106"/>
                </a:cubicBezTo>
                <a:close/>
                <a:moveTo>
                  <a:pt x="30755" y="61940"/>
                </a:moveTo>
                <a:cubicBezTo>
                  <a:pt x="30767" y="61940"/>
                  <a:pt x="30779" y="61952"/>
                  <a:pt x="30779" y="61952"/>
                </a:cubicBezTo>
                <a:cubicBezTo>
                  <a:pt x="30767" y="61952"/>
                  <a:pt x="30755" y="61964"/>
                  <a:pt x="30743" y="61964"/>
                </a:cubicBezTo>
                <a:cubicBezTo>
                  <a:pt x="30743" y="61964"/>
                  <a:pt x="30755" y="61952"/>
                  <a:pt x="30755" y="61940"/>
                </a:cubicBezTo>
                <a:close/>
                <a:moveTo>
                  <a:pt x="29624" y="61916"/>
                </a:moveTo>
                <a:cubicBezTo>
                  <a:pt x="29576" y="61940"/>
                  <a:pt x="29528" y="61964"/>
                  <a:pt x="29469" y="61987"/>
                </a:cubicBezTo>
                <a:cubicBezTo>
                  <a:pt x="29433" y="61987"/>
                  <a:pt x="29397" y="61975"/>
                  <a:pt x="29362" y="61952"/>
                </a:cubicBezTo>
                <a:cubicBezTo>
                  <a:pt x="29457" y="61940"/>
                  <a:pt x="29540" y="61928"/>
                  <a:pt x="29624" y="61916"/>
                </a:cubicBezTo>
                <a:close/>
                <a:moveTo>
                  <a:pt x="23480" y="64690"/>
                </a:moveTo>
                <a:lnTo>
                  <a:pt x="23480" y="64690"/>
                </a:lnTo>
                <a:cubicBezTo>
                  <a:pt x="23516" y="64702"/>
                  <a:pt x="23552" y="64714"/>
                  <a:pt x="23575" y="64738"/>
                </a:cubicBezTo>
                <a:cubicBezTo>
                  <a:pt x="23552" y="64738"/>
                  <a:pt x="23528" y="64750"/>
                  <a:pt x="23504" y="64762"/>
                </a:cubicBezTo>
                <a:cubicBezTo>
                  <a:pt x="23492" y="64738"/>
                  <a:pt x="23492" y="64714"/>
                  <a:pt x="23480" y="64690"/>
                </a:cubicBezTo>
                <a:close/>
                <a:moveTo>
                  <a:pt x="107016" y="0"/>
                </a:moveTo>
                <a:cubicBezTo>
                  <a:pt x="106900" y="0"/>
                  <a:pt x="106782" y="18"/>
                  <a:pt x="106657" y="27"/>
                </a:cubicBezTo>
                <a:cubicBezTo>
                  <a:pt x="106538" y="75"/>
                  <a:pt x="106407" y="135"/>
                  <a:pt x="106324" y="242"/>
                </a:cubicBezTo>
                <a:cubicBezTo>
                  <a:pt x="106312" y="248"/>
                  <a:pt x="106300" y="248"/>
                  <a:pt x="106287" y="248"/>
                </a:cubicBezTo>
                <a:cubicBezTo>
                  <a:pt x="106273" y="248"/>
                  <a:pt x="106258" y="248"/>
                  <a:pt x="106240" y="254"/>
                </a:cubicBezTo>
                <a:cubicBezTo>
                  <a:pt x="106145" y="289"/>
                  <a:pt x="106086" y="361"/>
                  <a:pt x="106038" y="444"/>
                </a:cubicBezTo>
                <a:cubicBezTo>
                  <a:pt x="105894" y="561"/>
                  <a:pt x="105771" y="732"/>
                  <a:pt x="105586" y="732"/>
                </a:cubicBezTo>
                <a:cubicBezTo>
                  <a:pt x="105526" y="732"/>
                  <a:pt x="105459" y="714"/>
                  <a:pt x="105383" y="670"/>
                </a:cubicBezTo>
                <a:cubicBezTo>
                  <a:pt x="105284" y="609"/>
                  <a:pt x="105181" y="578"/>
                  <a:pt x="105084" y="578"/>
                </a:cubicBezTo>
                <a:cubicBezTo>
                  <a:pt x="104937" y="578"/>
                  <a:pt x="104803" y="650"/>
                  <a:pt x="104716" y="801"/>
                </a:cubicBezTo>
                <a:cubicBezTo>
                  <a:pt x="104490" y="1147"/>
                  <a:pt x="104145" y="1087"/>
                  <a:pt x="103835" y="1170"/>
                </a:cubicBezTo>
                <a:cubicBezTo>
                  <a:pt x="103050" y="1266"/>
                  <a:pt x="102299" y="1516"/>
                  <a:pt x="101609" y="1897"/>
                </a:cubicBezTo>
                <a:cubicBezTo>
                  <a:pt x="101621" y="1956"/>
                  <a:pt x="101645" y="2016"/>
                  <a:pt x="101657" y="2075"/>
                </a:cubicBezTo>
                <a:cubicBezTo>
                  <a:pt x="101061" y="2254"/>
                  <a:pt x="100609" y="2671"/>
                  <a:pt x="100073" y="2932"/>
                </a:cubicBezTo>
                <a:cubicBezTo>
                  <a:pt x="99311" y="3302"/>
                  <a:pt x="98549" y="3694"/>
                  <a:pt x="97751" y="4028"/>
                </a:cubicBezTo>
                <a:cubicBezTo>
                  <a:pt x="97346" y="4195"/>
                  <a:pt x="96870" y="4254"/>
                  <a:pt x="96561" y="4599"/>
                </a:cubicBezTo>
                <a:cubicBezTo>
                  <a:pt x="96462" y="4586"/>
                  <a:pt x="96362" y="4578"/>
                  <a:pt x="96264" y="4578"/>
                </a:cubicBezTo>
                <a:cubicBezTo>
                  <a:pt x="95938" y="4578"/>
                  <a:pt x="95624" y="4660"/>
                  <a:pt x="95358" y="4861"/>
                </a:cubicBezTo>
                <a:cubicBezTo>
                  <a:pt x="94810" y="5290"/>
                  <a:pt x="94144" y="5504"/>
                  <a:pt x="93548" y="5838"/>
                </a:cubicBezTo>
                <a:cubicBezTo>
                  <a:pt x="93120" y="6100"/>
                  <a:pt x="92941" y="6469"/>
                  <a:pt x="92870" y="6885"/>
                </a:cubicBezTo>
                <a:cubicBezTo>
                  <a:pt x="93015" y="6852"/>
                  <a:pt x="93161" y="6765"/>
                  <a:pt x="93297" y="6765"/>
                </a:cubicBezTo>
                <a:cubicBezTo>
                  <a:pt x="93305" y="6765"/>
                  <a:pt x="93314" y="6766"/>
                  <a:pt x="93322" y="6766"/>
                </a:cubicBezTo>
                <a:cubicBezTo>
                  <a:pt x="93341" y="6767"/>
                  <a:pt x="93360" y="6767"/>
                  <a:pt x="93379" y="6767"/>
                </a:cubicBezTo>
                <a:cubicBezTo>
                  <a:pt x="94231" y="6767"/>
                  <a:pt x="95009" y="6265"/>
                  <a:pt x="95861" y="6265"/>
                </a:cubicBezTo>
                <a:cubicBezTo>
                  <a:pt x="95880" y="6265"/>
                  <a:pt x="95899" y="6266"/>
                  <a:pt x="95918" y="6266"/>
                </a:cubicBezTo>
                <a:cubicBezTo>
                  <a:pt x="96156" y="6266"/>
                  <a:pt x="96311" y="6040"/>
                  <a:pt x="96501" y="5909"/>
                </a:cubicBezTo>
                <a:cubicBezTo>
                  <a:pt x="96533" y="5913"/>
                  <a:pt x="96570" y="5913"/>
                  <a:pt x="96607" y="5913"/>
                </a:cubicBezTo>
                <a:cubicBezTo>
                  <a:pt x="96681" y="5913"/>
                  <a:pt x="96755" y="5913"/>
                  <a:pt x="96787" y="5945"/>
                </a:cubicBezTo>
                <a:cubicBezTo>
                  <a:pt x="96882" y="6028"/>
                  <a:pt x="96775" y="6135"/>
                  <a:pt x="96680" y="6195"/>
                </a:cubicBezTo>
                <a:cubicBezTo>
                  <a:pt x="96561" y="6278"/>
                  <a:pt x="96418" y="6350"/>
                  <a:pt x="96275" y="6397"/>
                </a:cubicBezTo>
                <a:cubicBezTo>
                  <a:pt x="95299" y="6719"/>
                  <a:pt x="94358" y="7123"/>
                  <a:pt x="93429" y="7552"/>
                </a:cubicBezTo>
                <a:cubicBezTo>
                  <a:pt x="93135" y="7672"/>
                  <a:pt x="92811" y="7891"/>
                  <a:pt x="92548" y="7891"/>
                </a:cubicBezTo>
                <a:cubicBezTo>
                  <a:pt x="92524" y="7891"/>
                  <a:pt x="92500" y="7890"/>
                  <a:pt x="92477" y="7885"/>
                </a:cubicBezTo>
                <a:cubicBezTo>
                  <a:pt x="92425" y="7878"/>
                  <a:pt x="92376" y="7875"/>
                  <a:pt x="92329" y="7875"/>
                </a:cubicBezTo>
                <a:cubicBezTo>
                  <a:pt x="91974" y="7875"/>
                  <a:pt x="91734" y="8057"/>
                  <a:pt x="91429" y="8183"/>
                </a:cubicBezTo>
                <a:cubicBezTo>
                  <a:pt x="90977" y="8374"/>
                  <a:pt x="90548" y="8612"/>
                  <a:pt x="90036" y="8683"/>
                </a:cubicBezTo>
                <a:cubicBezTo>
                  <a:pt x="89584" y="8743"/>
                  <a:pt x="89155" y="8957"/>
                  <a:pt x="88714" y="9100"/>
                </a:cubicBezTo>
                <a:cubicBezTo>
                  <a:pt x="88524" y="9159"/>
                  <a:pt x="88369" y="9267"/>
                  <a:pt x="88274" y="9433"/>
                </a:cubicBezTo>
                <a:cubicBezTo>
                  <a:pt x="87726" y="9624"/>
                  <a:pt x="87167" y="9790"/>
                  <a:pt x="86619" y="10005"/>
                </a:cubicBezTo>
                <a:cubicBezTo>
                  <a:pt x="85785" y="10326"/>
                  <a:pt x="84988" y="10707"/>
                  <a:pt x="84559" y="11505"/>
                </a:cubicBezTo>
                <a:cubicBezTo>
                  <a:pt x="85250" y="11326"/>
                  <a:pt x="85774" y="10826"/>
                  <a:pt x="86476" y="10672"/>
                </a:cubicBezTo>
                <a:cubicBezTo>
                  <a:pt x="86762" y="10398"/>
                  <a:pt x="87119" y="10338"/>
                  <a:pt x="87500" y="10326"/>
                </a:cubicBezTo>
                <a:cubicBezTo>
                  <a:pt x="87929" y="10314"/>
                  <a:pt x="88286" y="10171"/>
                  <a:pt x="88595" y="9933"/>
                </a:cubicBezTo>
                <a:cubicBezTo>
                  <a:pt x="88595" y="10088"/>
                  <a:pt x="88631" y="10243"/>
                  <a:pt x="88822" y="10326"/>
                </a:cubicBezTo>
                <a:lnTo>
                  <a:pt x="89488" y="10112"/>
                </a:lnTo>
                <a:cubicBezTo>
                  <a:pt x="89726" y="10017"/>
                  <a:pt x="90012" y="9957"/>
                  <a:pt x="90215" y="9802"/>
                </a:cubicBezTo>
                <a:cubicBezTo>
                  <a:pt x="90655" y="9481"/>
                  <a:pt x="91167" y="9362"/>
                  <a:pt x="91667" y="9195"/>
                </a:cubicBezTo>
                <a:cubicBezTo>
                  <a:pt x="91700" y="9303"/>
                  <a:pt x="91742" y="9450"/>
                  <a:pt x="91865" y="9450"/>
                </a:cubicBezTo>
                <a:cubicBezTo>
                  <a:pt x="91877" y="9450"/>
                  <a:pt x="91891" y="9449"/>
                  <a:pt x="91905" y="9445"/>
                </a:cubicBezTo>
                <a:cubicBezTo>
                  <a:pt x="92155" y="9398"/>
                  <a:pt x="92108" y="9207"/>
                  <a:pt x="92084" y="9052"/>
                </a:cubicBezTo>
                <a:cubicBezTo>
                  <a:pt x="92560" y="8898"/>
                  <a:pt x="93013" y="8719"/>
                  <a:pt x="93429" y="8433"/>
                </a:cubicBezTo>
                <a:cubicBezTo>
                  <a:pt x="93491" y="8391"/>
                  <a:pt x="93550" y="8372"/>
                  <a:pt x="93604" y="8372"/>
                </a:cubicBezTo>
                <a:cubicBezTo>
                  <a:pt x="93747" y="8372"/>
                  <a:pt x="93860" y="8501"/>
                  <a:pt x="93929" y="8647"/>
                </a:cubicBezTo>
                <a:cubicBezTo>
                  <a:pt x="93953" y="8649"/>
                  <a:pt x="93977" y="8649"/>
                  <a:pt x="93999" y="8649"/>
                </a:cubicBezTo>
                <a:cubicBezTo>
                  <a:pt x="94412" y="8649"/>
                  <a:pt x="94471" y="8440"/>
                  <a:pt x="94358" y="8124"/>
                </a:cubicBezTo>
                <a:cubicBezTo>
                  <a:pt x="94346" y="8112"/>
                  <a:pt x="94334" y="8112"/>
                  <a:pt x="94322" y="8100"/>
                </a:cubicBezTo>
                <a:cubicBezTo>
                  <a:pt x="94822" y="7933"/>
                  <a:pt x="95310" y="7755"/>
                  <a:pt x="95811" y="7588"/>
                </a:cubicBezTo>
                <a:cubicBezTo>
                  <a:pt x="95884" y="7577"/>
                  <a:pt x="95959" y="7565"/>
                  <a:pt x="96031" y="7565"/>
                </a:cubicBezTo>
                <a:cubicBezTo>
                  <a:pt x="96124" y="7565"/>
                  <a:pt x="96213" y="7586"/>
                  <a:pt x="96287" y="7659"/>
                </a:cubicBezTo>
                <a:cubicBezTo>
                  <a:pt x="96120" y="7719"/>
                  <a:pt x="95989" y="7802"/>
                  <a:pt x="95930" y="7957"/>
                </a:cubicBezTo>
                <a:cubicBezTo>
                  <a:pt x="95918" y="7957"/>
                  <a:pt x="95918" y="7945"/>
                  <a:pt x="95906" y="7945"/>
                </a:cubicBezTo>
                <a:cubicBezTo>
                  <a:pt x="95818" y="7927"/>
                  <a:pt x="95733" y="7918"/>
                  <a:pt x="95651" y="7918"/>
                </a:cubicBezTo>
                <a:cubicBezTo>
                  <a:pt x="95252" y="7918"/>
                  <a:pt x="94910" y="8119"/>
                  <a:pt x="94584" y="8386"/>
                </a:cubicBezTo>
                <a:cubicBezTo>
                  <a:pt x="94381" y="8550"/>
                  <a:pt x="94185" y="8754"/>
                  <a:pt x="93915" y="8754"/>
                </a:cubicBezTo>
                <a:cubicBezTo>
                  <a:pt x="93852" y="8754"/>
                  <a:pt x="93786" y="8743"/>
                  <a:pt x="93715" y="8719"/>
                </a:cubicBezTo>
                <a:cubicBezTo>
                  <a:pt x="93072" y="9052"/>
                  <a:pt x="92632" y="9576"/>
                  <a:pt x="92203" y="10112"/>
                </a:cubicBezTo>
                <a:cubicBezTo>
                  <a:pt x="92203" y="10160"/>
                  <a:pt x="92203" y="10207"/>
                  <a:pt x="92191" y="10255"/>
                </a:cubicBezTo>
                <a:cubicBezTo>
                  <a:pt x="92012" y="10302"/>
                  <a:pt x="91834" y="10338"/>
                  <a:pt x="91643" y="10386"/>
                </a:cubicBezTo>
                <a:cubicBezTo>
                  <a:pt x="91048" y="10648"/>
                  <a:pt x="90357" y="10755"/>
                  <a:pt x="89857" y="11160"/>
                </a:cubicBezTo>
                <a:cubicBezTo>
                  <a:pt x="89369" y="11576"/>
                  <a:pt x="88822" y="11803"/>
                  <a:pt x="88226" y="12005"/>
                </a:cubicBezTo>
                <a:cubicBezTo>
                  <a:pt x="88048" y="12065"/>
                  <a:pt x="87857" y="12136"/>
                  <a:pt x="87690" y="12219"/>
                </a:cubicBezTo>
                <a:cubicBezTo>
                  <a:pt x="87107" y="12517"/>
                  <a:pt x="86536" y="12838"/>
                  <a:pt x="85952" y="13136"/>
                </a:cubicBezTo>
                <a:cubicBezTo>
                  <a:pt x="85785" y="13219"/>
                  <a:pt x="85595" y="13255"/>
                  <a:pt x="85404" y="13303"/>
                </a:cubicBezTo>
                <a:cubicBezTo>
                  <a:pt x="85390" y="13307"/>
                  <a:pt x="85377" y="13309"/>
                  <a:pt x="85364" y="13309"/>
                </a:cubicBezTo>
                <a:cubicBezTo>
                  <a:pt x="85306" y="13309"/>
                  <a:pt x="85274" y="13264"/>
                  <a:pt x="85274" y="13196"/>
                </a:cubicBezTo>
                <a:cubicBezTo>
                  <a:pt x="85274" y="13160"/>
                  <a:pt x="85285" y="13124"/>
                  <a:pt x="85309" y="13100"/>
                </a:cubicBezTo>
                <a:cubicBezTo>
                  <a:pt x="85428" y="13005"/>
                  <a:pt x="85547" y="12922"/>
                  <a:pt x="85678" y="12838"/>
                </a:cubicBezTo>
                <a:cubicBezTo>
                  <a:pt x="85797" y="12767"/>
                  <a:pt x="86000" y="12743"/>
                  <a:pt x="85893" y="12565"/>
                </a:cubicBezTo>
                <a:cubicBezTo>
                  <a:pt x="85866" y="12527"/>
                  <a:pt x="85824" y="12514"/>
                  <a:pt x="85776" y="12514"/>
                </a:cubicBezTo>
                <a:cubicBezTo>
                  <a:pt x="85717" y="12514"/>
                  <a:pt x="85648" y="12533"/>
                  <a:pt x="85583" y="12553"/>
                </a:cubicBezTo>
                <a:cubicBezTo>
                  <a:pt x="85357" y="12612"/>
                  <a:pt x="85131" y="12636"/>
                  <a:pt x="84904" y="12672"/>
                </a:cubicBezTo>
                <a:lnTo>
                  <a:pt x="84797" y="12719"/>
                </a:lnTo>
                <a:lnTo>
                  <a:pt x="84690" y="12755"/>
                </a:lnTo>
                <a:cubicBezTo>
                  <a:pt x="84512" y="13089"/>
                  <a:pt x="83738" y="12886"/>
                  <a:pt x="83845" y="13446"/>
                </a:cubicBezTo>
                <a:cubicBezTo>
                  <a:pt x="83872" y="13580"/>
                  <a:pt x="83952" y="13618"/>
                  <a:pt x="84052" y="13618"/>
                </a:cubicBezTo>
                <a:cubicBezTo>
                  <a:pt x="84184" y="13618"/>
                  <a:pt x="84348" y="13550"/>
                  <a:pt x="84462" y="13550"/>
                </a:cubicBezTo>
                <a:cubicBezTo>
                  <a:pt x="84490" y="13550"/>
                  <a:pt x="84515" y="13554"/>
                  <a:pt x="84535" y="13565"/>
                </a:cubicBezTo>
                <a:cubicBezTo>
                  <a:pt x="84261" y="13779"/>
                  <a:pt x="83738" y="13743"/>
                  <a:pt x="83666" y="14208"/>
                </a:cubicBezTo>
                <a:lnTo>
                  <a:pt x="83607" y="14208"/>
                </a:lnTo>
                <a:cubicBezTo>
                  <a:pt x="83357" y="14339"/>
                  <a:pt x="83095" y="14422"/>
                  <a:pt x="82845" y="14529"/>
                </a:cubicBezTo>
                <a:cubicBezTo>
                  <a:pt x="82726" y="14589"/>
                  <a:pt x="82618" y="14660"/>
                  <a:pt x="82511" y="14732"/>
                </a:cubicBezTo>
                <a:cubicBezTo>
                  <a:pt x="82392" y="14767"/>
                  <a:pt x="82273" y="14803"/>
                  <a:pt x="82154" y="14851"/>
                </a:cubicBezTo>
                <a:cubicBezTo>
                  <a:pt x="82011" y="14898"/>
                  <a:pt x="81868" y="14958"/>
                  <a:pt x="81714" y="15017"/>
                </a:cubicBezTo>
                <a:lnTo>
                  <a:pt x="81714" y="14982"/>
                </a:lnTo>
                <a:cubicBezTo>
                  <a:pt x="81641" y="14955"/>
                  <a:pt x="81565" y="14947"/>
                  <a:pt x="81487" y="14947"/>
                </a:cubicBezTo>
                <a:cubicBezTo>
                  <a:pt x="81425" y="14947"/>
                  <a:pt x="81361" y="14952"/>
                  <a:pt x="81297" y="14958"/>
                </a:cubicBezTo>
                <a:cubicBezTo>
                  <a:pt x="81154" y="14982"/>
                  <a:pt x="81023" y="15017"/>
                  <a:pt x="80904" y="15089"/>
                </a:cubicBezTo>
                <a:cubicBezTo>
                  <a:pt x="80821" y="15136"/>
                  <a:pt x="80737" y="15184"/>
                  <a:pt x="80666" y="15232"/>
                </a:cubicBezTo>
                <a:cubicBezTo>
                  <a:pt x="80487" y="15363"/>
                  <a:pt x="80273" y="15446"/>
                  <a:pt x="80059" y="15482"/>
                </a:cubicBezTo>
                <a:cubicBezTo>
                  <a:pt x="79951" y="15494"/>
                  <a:pt x="79844" y="15494"/>
                  <a:pt x="79737" y="15505"/>
                </a:cubicBezTo>
                <a:cubicBezTo>
                  <a:pt x="79728" y="15469"/>
                  <a:pt x="79698" y="15454"/>
                  <a:pt x="79653" y="15454"/>
                </a:cubicBezTo>
                <a:cubicBezTo>
                  <a:pt x="79639" y="15454"/>
                  <a:pt x="79623" y="15455"/>
                  <a:pt x="79606" y="15458"/>
                </a:cubicBezTo>
                <a:cubicBezTo>
                  <a:pt x="79261" y="15529"/>
                  <a:pt x="78939" y="15613"/>
                  <a:pt x="78630" y="15755"/>
                </a:cubicBezTo>
                <a:cubicBezTo>
                  <a:pt x="78463" y="15815"/>
                  <a:pt x="78296" y="15875"/>
                  <a:pt x="78130" y="15958"/>
                </a:cubicBezTo>
                <a:cubicBezTo>
                  <a:pt x="78035" y="16006"/>
                  <a:pt x="77939" y="16053"/>
                  <a:pt x="77856" y="16113"/>
                </a:cubicBezTo>
                <a:cubicBezTo>
                  <a:pt x="77689" y="16244"/>
                  <a:pt x="77499" y="16339"/>
                  <a:pt x="77308" y="16434"/>
                </a:cubicBezTo>
                <a:cubicBezTo>
                  <a:pt x="77225" y="16458"/>
                  <a:pt x="77142" y="16494"/>
                  <a:pt x="77046" y="16517"/>
                </a:cubicBezTo>
                <a:cubicBezTo>
                  <a:pt x="77058" y="16529"/>
                  <a:pt x="77058" y="16553"/>
                  <a:pt x="77058" y="16565"/>
                </a:cubicBezTo>
                <a:lnTo>
                  <a:pt x="77046" y="16565"/>
                </a:lnTo>
                <a:cubicBezTo>
                  <a:pt x="76951" y="16625"/>
                  <a:pt x="76868" y="16672"/>
                  <a:pt x="76772" y="16732"/>
                </a:cubicBezTo>
                <a:cubicBezTo>
                  <a:pt x="76737" y="16756"/>
                  <a:pt x="76701" y="16768"/>
                  <a:pt x="76653" y="16791"/>
                </a:cubicBezTo>
                <a:cubicBezTo>
                  <a:pt x="76528" y="16660"/>
                  <a:pt x="76393" y="16615"/>
                  <a:pt x="76252" y="16615"/>
                </a:cubicBezTo>
                <a:cubicBezTo>
                  <a:pt x="76072" y="16615"/>
                  <a:pt x="75882" y="16689"/>
                  <a:pt x="75689" y="16756"/>
                </a:cubicBezTo>
                <a:cubicBezTo>
                  <a:pt x="75665" y="16768"/>
                  <a:pt x="75641" y="16768"/>
                  <a:pt x="75618" y="16779"/>
                </a:cubicBezTo>
                <a:cubicBezTo>
                  <a:pt x="75582" y="16779"/>
                  <a:pt x="75558" y="16791"/>
                  <a:pt x="75534" y="16803"/>
                </a:cubicBezTo>
                <a:cubicBezTo>
                  <a:pt x="75503" y="16806"/>
                  <a:pt x="75474" y="16807"/>
                  <a:pt x="75445" y="16807"/>
                </a:cubicBezTo>
                <a:cubicBezTo>
                  <a:pt x="75340" y="16807"/>
                  <a:pt x="75247" y="16788"/>
                  <a:pt x="75153" y="16732"/>
                </a:cubicBezTo>
                <a:cubicBezTo>
                  <a:pt x="75082" y="16756"/>
                  <a:pt x="75010" y="16791"/>
                  <a:pt x="74939" y="16815"/>
                </a:cubicBezTo>
                <a:cubicBezTo>
                  <a:pt x="74867" y="16839"/>
                  <a:pt x="74784" y="16863"/>
                  <a:pt x="74713" y="16887"/>
                </a:cubicBezTo>
                <a:cubicBezTo>
                  <a:pt x="74451" y="16958"/>
                  <a:pt x="74201" y="17029"/>
                  <a:pt x="74058" y="17268"/>
                </a:cubicBezTo>
                <a:cubicBezTo>
                  <a:pt x="73855" y="17339"/>
                  <a:pt x="73641" y="17422"/>
                  <a:pt x="73439" y="17494"/>
                </a:cubicBezTo>
                <a:cubicBezTo>
                  <a:pt x="73224" y="17577"/>
                  <a:pt x="73010" y="17660"/>
                  <a:pt x="72796" y="17744"/>
                </a:cubicBezTo>
                <a:cubicBezTo>
                  <a:pt x="71915" y="18315"/>
                  <a:pt x="70891" y="18577"/>
                  <a:pt x="69950" y="19018"/>
                </a:cubicBezTo>
                <a:cubicBezTo>
                  <a:pt x="69010" y="19458"/>
                  <a:pt x="67974" y="19696"/>
                  <a:pt x="66986" y="20030"/>
                </a:cubicBezTo>
                <a:cubicBezTo>
                  <a:pt x="66878" y="20069"/>
                  <a:pt x="66780" y="20090"/>
                  <a:pt x="66692" y="20090"/>
                </a:cubicBezTo>
                <a:cubicBezTo>
                  <a:pt x="66537" y="20090"/>
                  <a:pt x="66414" y="20023"/>
                  <a:pt x="66331" y="19863"/>
                </a:cubicBezTo>
                <a:cubicBezTo>
                  <a:pt x="66269" y="19826"/>
                  <a:pt x="66211" y="19809"/>
                  <a:pt x="66157" y="19809"/>
                </a:cubicBezTo>
                <a:cubicBezTo>
                  <a:pt x="66056" y="19809"/>
                  <a:pt x="65968" y="19869"/>
                  <a:pt x="65890" y="19970"/>
                </a:cubicBezTo>
                <a:cubicBezTo>
                  <a:pt x="65807" y="20125"/>
                  <a:pt x="65890" y="20280"/>
                  <a:pt x="65795" y="20435"/>
                </a:cubicBezTo>
                <a:cubicBezTo>
                  <a:pt x="65680" y="20530"/>
                  <a:pt x="65573" y="20562"/>
                  <a:pt x="65469" y="20562"/>
                </a:cubicBezTo>
                <a:cubicBezTo>
                  <a:pt x="65263" y="20562"/>
                  <a:pt x="65073" y="20435"/>
                  <a:pt x="64866" y="20435"/>
                </a:cubicBezTo>
                <a:cubicBezTo>
                  <a:pt x="64914" y="20375"/>
                  <a:pt x="64961" y="20316"/>
                  <a:pt x="65009" y="20268"/>
                </a:cubicBezTo>
                <a:cubicBezTo>
                  <a:pt x="64931" y="20205"/>
                  <a:pt x="64851" y="20183"/>
                  <a:pt x="64768" y="20183"/>
                </a:cubicBezTo>
                <a:cubicBezTo>
                  <a:pt x="64649" y="20183"/>
                  <a:pt x="64524" y="20228"/>
                  <a:pt x="64390" y="20256"/>
                </a:cubicBezTo>
                <a:cubicBezTo>
                  <a:pt x="64226" y="20294"/>
                  <a:pt x="64113" y="20318"/>
                  <a:pt x="64031" y="20318"/>
                </a:cubicBezTo>
                <a:cubicBezTo>
                  <a:pt x="63880" y="20318"/>
                  <a:pt x="63827" y="20237"/>
                  <a:pt x="63735" y="20006"/>
                </a:cubicBezTo>
                <a:cubicBezTo>
                  <a:pt x="63759" y="19970"/>
                  <a:pt x="63795" y="19946"/>
                  <a:pt x="63818" y="19911"/>
                </a:cubicBezTo>
                <a:cubicBezTo>
                  <a:pt x="63830" y="19887"/>
                  <a:pt x="63842" y="19863"/>
                  <a:pt x="63854" y="19851"/>
                </a:cubicBezTo>
                <a:cubicBezTo>
                  <a:pt x="63914" y="19839"/>
                  <a:pt x="63961" y="19827"/>
                  <a:pt x="64009" y="19827"/>
                </a:cubicBezTo>
                <a:cubicBezTo>
                  <a:pt x="64235" y="19804"/>
                  <a:pt x="64223" y="19804"/>
                  <a:pt x="64521" y="19423"/>
                </a:cubicBezTo>
                <a:cubicBezTo>
                  <a:pt x="64604" y="19327"/>
                  <a:pt x="64783" y="19292"/>
                  <a:pt x="64914" y="19220"/>
                </a:cubicBezTo>
                <a:cubicBezTo>
                  <a:pt x="64985" y="19030"/>
                  <a:pt x="65140" y="18994"/>
                  <a:pt x="65331" y="18994"/>
                </a:cubicBezTo>
                <a:cubicBezTo>
                  <a:pt x="65450" y="18982"/>
                  <a:pt x="65521" y="18911"/>
                  <a:pt x="65545" y="18815"/>
                </a:cubicBezTo>
                <a:cubicBezTo>
                  <a:pt x="65569" y="18780"/>
                  <a:pt x="65581" y="18732"/>
                  <a:pt x="65604" y="18696"/>
                </a:cubicBezTo>
                <a:cubicBezTo>
                  <a:pt x="65557" y="18673"/>
                  <a:pt x="65521" y="18661"/>
                  <a:pt x="65473" y="18637"/>
                </a:cubicBezTo>
                <a:lnTo>
                  <a:pt x="65473" y="18637"/>
                </a:lnTo>
                <a:cubicBezTo>
                  <a:pt x="65503" y="18650"/>
                  <a:pt x="65532" y="18656"/>
                  <a:pt x="65559" y="18656"/>
                </a:cubicBezTo>
                <a:cubicBezTo>
                  <a:pt x="65607" y="18656"/>
                  <a:pt x="65650" y="18635"/>
                  <a:pt x="65688" y="18589"/>
                </a:cubicBezTo>
                <a:cubicBezTo>
                  <a:pt x="65807" y="18506"/>
                  <a:pt x="65878" y="18411"/>
                  <a:pt x="65878" y="18280"/>
                </a:cubicBezTo>
                <a:lnTo>
                  <a:pt x="65878" y="18280"/>
                </a:lnTo>
                <a:cubicBezTo>
                  <a:pt x="65652" y="18327"/>
                  <a:pt x="65533" y="18458"/>
                  <a:pt x="65473" y="18637"/>
                </a:cubicBezTo>
                <a:cubicBezTo>
                  <a:pt x="65412" y="18647"/>
                  <a:pt x="65350" y="18675"/>
                  <a:pt x="65289" y="18675"/>
                </a:cubicBezTo>
                <a:cubicBezTo>
                  <a:pt x="65279" y="18675"/>
                  <a:pt x="65269" y="18674"/>
                  <a:pt x="65259" y="18673"/>
                </a:cubicBezTo>
                <a:cubicBezTo>
                  <a:pt x="65184" y="18663"/>
                  <a:pt x="65112" y="18657"/>
                  <a:pt x="65043" y="18657"/>
                </a:cubicBezTo>
                <a:cubicBezTo>
                  <a:pt x="64696" y="18657"/>
                  <a:pt x="64430" y="18791"/>
                  <a:pt x="64271" y="19149"/>
                </a:cubicBezTo>
                <a:cubicBezTo>
                  <a:pt x="64235" y="19220"/>
                  <a:pt x="64080" y="19268"/>
                  <a:pt x="63985" y="19315"/>
                </a:cubicBezTo>
                <a:cubicBezTo>
                  <a:pt x="63900" y="19277"/>
                  <a:pt x="63814" y="19263"/>
                  <a:pt x="63726" y="19263"/>
                </a:cubicBezTo>
                <a:cubicBezTo>
                  <a:pt x="63569" y="19263"/>
                  <a:pt x="63408" y="19309"/>
                  <a:pt x="63247" y="19339"/>
                </a:cubicBezTo>
                <a:cubicBezTo>
                  <a:pt x="62163" y="19554"/>
                  <a:pt x="61187" y="20006"/>
                  <a:pt x="60342" y="20708"/>
                </a:cubicBezTo>
                <a:cubicBezTo>
                  <a:pt x="60175" y="20863"/>
                  <a:pt x="59997" y="20994"/>
                  <a:pt x="59806" y="21125"/>
                </a:cubicBezTo>
                <a:cubicBezTo>
                  <a:pt x="59758" y="21149"/>
                  <a:pt x="59699" y="21161"/>
                  <a:pt x="59651" y="21173"/>
                </a:cubicBezTo>
                <a:cubicBezTo>
                  <a:pt x="59549" y="21127"/>
                  <a:pt x="59449" y="21108"/>
                  <a:pt x="59350" y="21108"/>
                </a:cubicBezTo>
                <a:cubicBezTo>
                  <a:pt x="59140" y="21108"/>
                  <a:pt x="58937" y="21195"/>
                  <a:pt x="58734" y="21292"/>
                </a:cubicBezTo>
                <a:cubicBezTo>
                  <a:pt x="58211" y="21649"/>
                  <a:pt x="57580" y="21756"/>
                  <a:pt x="57008" y="22030"/>
                </a:cubicBezTo>
                <a:cubicBezTo>
                  <a:pt x="56437" y="22387"/>
                  <a:pt x="55782" y="22637"/>
                  <a:pt x="55401" y="23209"/>
                </a:cubicBezTo>
                <a:cubicBezTo>
                  <a:pt x="55329" y="23233"/>
                  <a:pt x="55258" y="23268"/>
                  <a:pt x="55186" y="23292"/>
                </a:cubicBezTo>
                <a:cubicBezTo>
                  <a:pt x="55127" y="23423"/>
                  <a:pt x="54924" y="23447"/>
                  <a:pt x="54829" y="23566"/>
                </a:cubicBezTo>
                <a:cubicBezTo>
                  <a:pt x="54805" y="23566"/>
                  <a:pt x="54776" y="23561"/>
                  <a:pt x="54745" y="23561"/>
                </a:cubicBezTo>
                <a:cubicBezTo>
                  <a:pt x="54730" y="23561"/>
                  <a:pt x="54714" y="23562"/>
                  <a:pt x="54698" y="23566"/>
                </a:cubicBezTo>
                <a:cubicBezTo>
                  <a:pt x="54472" y="23578"/>
                  <a:pt x="54258" y="23626"/>
                  <a:pt x="54127" y="23828"/>
                </a:cubicBezTo>
                <a:cubicBezTo>
                  <a:pt x="53448" y="24042"/>
                  <a:pt x="52900" y="24530"/>
                  <a:pt x="52198" y="24697"/>
                </a:cubicBezTo>
                <a:cubicBezTo>
                  <a:pt x="51876" y="25054"/>
                  <a:pt x="51305" y="24947"/>
                  <a:pt x="50972" y="25292"/>
                </a:cubicBezTo>
                <a:cubicBezTo>
                  <a:pt x="50960" y="25280"/>
                  <a:pt x="50948" y="25269"/>
                  <a:pt x="50924" y="25269"/>
                </a:cubicBezTo>
                <a:cubicBezTo>
                  <a:pt x="49936" y="25364"/>
                  <a:pt x="49043" y="25697"/>
                  <a:pt x="48317" y="26388"/>
                </a:cubicBezTo>
                <a:cubicBezTo>
                  <a:pt x="48090" y="26590"/>
                  <a:pt x="47816" y="26721"/>
                  <a:pt x="47531" y="26852"/>
                </a:cubicBezTo>
                <a:cubicBezTo>
                  <a:pt x="46578" y="27281"/>
                  <a:pt x="45650" y="27745"/>
                  <a:pt x="44721" y="28186"/>
                </a:cubicBezTo>
                <a:cubicBezTo>
                  <a:pt x="43852" y="28436"/>
                  <a:pt x="42959" y="28638"/>
                  <a:pt x="42161" y="29055"/>
                </a:cubicBezTo>
                <a:cubicBezTo>
                  <a:pt x="41637" y="29329"/>
                  <a:pt x="41018" y="29483"/>
                  <a:pt x="40625" y="29960"/>
                </a:cubicBezTo>
                <a:cubicBezTo>
                  <a:pt x="39363" y="30424"/>
                  <a:pt x="38030" y="30662"/>
                  <a:pt x="36791" y="31198"/>
                </a:cubicBezTo>
                <a:cubicBezTo>
                  <a:pt x="36648" y="31261"/>
                  <a:pt x="36500" y="31304"/>
                  <a:pt x="36350" y="31304"/>
                </a:cubicBezTo>
                <a:cubicBezTo>
                  <a:pt x="36275" y="31304"/>
                  <a:pt x="36200" y="31293"/>
                  <a:pt x="36125" y="31269"/>
                </a:cubicBezTo>
                <a:cubicBezTo>
                  <a:pt x="35160" y="31567"/>
                  <a:pt x="34196" y="31877"/>
                  <a:pt x="33243" y="32174"/>
                </a:cubicBezTo>
                <a:cubicBezTo>
                  <a:pt x="32660" y="32329"/>
                  <a:pt x="32088" y="32543"/>
                  <a:pt x="31493" y="32579"/>
                </a:cubicBezTo>
                <a:cubicBezTo>
                  <a:pt x="31041" y="32972"/>
                  <a:pt x="30445" y="32936"/>
                  <a:pt x="29921" y="33103"/>
                </a:cubicBezTo>
                <a:cubicBezTo>
                  <a:pt x="29528" y="33389"/>
                  <a:pt x="29528" y="33401"/>
                  <a:pt x="29814" y="33734"/>
                </a:cubicBezTo>
                <a:cubicBezTo>
                  <a:pt x="29005" y="33758"/>
                  <a:pt x="28207" y="33770"/>
                  <a:pt x="27409" y="34055"/>
                </a:cubicBezTo>
                <a:cubicBezTo>
                  <a:pt x="27375" y="34065"/>
                  <a:pt x="27337" y="34068"/>
                  <a:pt x="27299" y="34068"/>
                </a:cubicBezTo>
                <a:cubicBezTo>
                  <a:pt x="27192" y="34068"/>
                  <a:pt x="27074" y="34040"/>
                  <a:pt x="26969" y="34032"/>
                </a:cubicBezTo>
                <a:cubicBezTo>
                  <a:pt x="26895" y="33970"/>
                  <a:pt x="26815" y="33947"/>
                  <a:pt x="26728" y="33947"/>
                </a:cubicBezTo>
                <a:cubicBezTo>
                  <a:pt x="26647" y="33947"/>
                  <a:pt x="26561" y="33967"/>
                  <a:pt x="26469" y="33996"/>
                </a:cubicBezTo>
                <a:cubicBezTo>
                  <a:pt x="26469" y="34401"/>
                  <a:pt x="26457" y="34413"/>
                  <a:pt x="26088" y="34413"/>
                </a:cubicBezTo>
                <a:lnTo>
                  <a:pt x="25873" y="34413"/>
                </a:lnTo>
                <a:cubicBezTo>
                  <a:pt x="25909" y="34532"/>
                  <a:pt x="25957" y="34651"/>
                  <a:pt x="25992" y="34782"/>
                </a:cubicBezTo>
                <a:cubicBezTo>
                  <a:pt x="26111" y="34972"/>
                  <a:pt x="26254" y="35115"/>
                  <a:pt x="26433" y="35151"/>
                </a:cubicBezTo>
                <a:cubicBezTo>
                  <a:pt x="26020" y="35263"/>
                  <a:pt x="25626" y="35586"/>
                  <a:pt x="25205" y="35586"/>
                </a:cubicBezTo>
                <a:cubicBezTo>
                  <a:pt x="25043" y="35586"/>
                  <a:pt x="24878" y="35538"/>
                  <a:pt x="24706" y="35413"/>
                </a:cubicBezTo>
                <a:cubicBezTo>
                  <a:pt x="24373" y="35758"/>
                  <a:pt x="23933" y="35889"/>
                  <a:pt x="23492" y="36032"/>
                </a:cubicBezTo>
                <a:cubicBezTo>
                  <a:pt x="21920" y="36544"/>
                  <a:pt x="20349" y="37068"/>
                  <a:pt x="18777" y="37580"/>
                </a:cubicBezTo>
                <a:cubicBezTo>
                  <a:pt x="18110" y="37806"/>
                  <a:pt x="17444" y="38020"/>
                  <a:pt x="16777" y="38234"/>
                </a:cubicBezTo>
                <a:cubicBezTo>
                  <a:pt x="15824" y="38699"/>
                  <a:pt x="15015" y="39318"/>
                  <a:pt x="14360" y="40116"/>
                </a:cubicBezTo>
                <a:cubicBezTo>
                  <a:pt x="14241" y="40259"/>
                  <a:pt x="14157" y="40389"/>
                  <a:pt x="14205" y="40580"/>
                </a:cubicBezTo>
                <a:cubicBezTo>
                  <a:pt x="14253" y="40770"/>
                  <a:pt x="14253" y="40973"/>
                  <a:pt x="14277" y="41175"/>
                </a:cubicBezTo>
                <a:cubicBezTo>
                  <a:pt x="14074" y="41366"/>
                  <a:pt x="13800" y="41497"/>
                  <a:pt x="13729" y="41771"/>
                </a:cubicBezTo>
                <a:cubicBezTo>
                  <a:pt x="13812" y="41830"/>
                  <a:pt x="13896" y="41866"/>
                  <a:pt x="14003" y="41890"/>
                </a:cubicBezTo>
                <a:cubicBezTo>
                  <a:pt x="14284" y="41898"/>
                  <a:pt x="14559" y="41958"/>
                  <a:pt x="14845" y="41958"/>
                </a:cubicBezTo>
                <a:cubicBezTo>
                  <a:pt x="14970" y="41958"/>
                  <a:pt x="15098" y="41946"/>
                  <a:pt x="15229" y="41913"/>
                </a:cubicBezTo>
                <a:lnTo>
                  <a:pt x="15229" y="41913"/>
                </a:lnTo>
                <a:cubicBezTo>
                  <a:pt x="15193" y="42318"/>
                  <a:pt x="15003" y="42616"/>
                  <a:pt x="14598" y="42842"/>
                </a:cubicBezTo>
                <a:cubicBezTo>
                  <a:pt x="14324" y="42997"/>
                  <a:pt x="14062" y="43140"/>
                  <a:pt x="13765" y="43235"/>
                </a:cubicBezTo>
                <a:cubicBezTo>
                  <a:pt x="13145" y="43437"/>
                  <a:pt x="12526" y="43628"/>
                  <a:pt x="11919" y="43830"/>
                </a:cubicBezTo>
                <a:cubicBezTo>
                  <a:pt x="11741" y="43902"/>
                  <a:pt x="11586" y="43997"/>
                  <a:pt x="11526" y="44176"/>
                </a:cubicBezTo>
                <a:cubicBezTo>
                  <a:pt x="11383" y="44223"/>
                  <a:pt x="11240" y="44283"/>
                  <a:pt x="11098" y="44330"/>
                </a:cubicBezTo>
                <a:cubicBezTo>
                  <a:pt x="10586" y="44759"/>
                  <a:pt x="9657" y="44926"/>
                  <a:pt x="9824" y="45807"/>
                </a:cubicBezTo>
                <a:cubicBezTo>
                  <a:pt x="9910" y="45816"/>
                  <a:pt x="10011" y="45864"/>
                  <a:pt x="10079" y="45864"/>
                </a:cubicBezTo>
                <a:cubicBezTo>
                  <a:pt x="10095" y="45864"/>
                  <a:pt x="10110" y="45861"/>
                  <a:pt x="10121" y="45854"/>
                </a:cubicBezTo>
                <a:cubicBezTo>
                  <a:pt x="10419" y="45676"/>
                  <a:pt x="10752" y="45509"/>
                  <a:pt x="10943" y="45271"/>
                </a:cubicBezTo>
                <a:cubicBezTo>
                  <a:pt x="11217" y="44926"/>
                  <a:pt x="11621" y="44783"/>
                  <a:pt x="11955" y="44557"/>
                </a:cubicBezTo>
                <a:cubicBezTo>
                  <a:pt x="12032" y="44503"/>
                  <a:pt x="12096" y="44482"/>
                  <a:pt x="12152" y="44482"/>
                </a:cubicBezTo>
                <a:cubicBezTo>
                  <a:pt x="12296" y="44482"/>
                  <a:pt x="12384" y="44624"/>
                  <a:pt x="12479" y="44735"/>
                </a:cubicBezTo>
                <a:cubicBezTo>
                  <a:pt x="12503" y="44795"/>
                  <a:pt x="12526" y="44854"/>
                  <a:pt x="12562" y="44914"/>
                </a:cubicBezTo>
                <a:cubicBezTo>
                  <a:pt x="12157" y="45473"/>
                  <a:pt x="11562" y="45866"/>
                  <a:pt x="11002" y="46271"/>
                </a:cubicBezTo>
                <a:cubicBezTo>
                  <a:pt x="10967" y="46497"/>
                  <a:pt x="10717" y="46605"/>
                  <a:pt x="10609" y="46783"/>
                </a:cubicBezTo>
                <a:cubicBezTo>
                  <a:pt x="9514" y="47128"/>
                  <a:pt x="8442" y="47605"/>
                  <a:pt x="7276" y="47724"/>
                </a:cubicBezTo>
                <a:cubicBezTo>
                  <a:pt x="7085" y="47736"/>
                  <a:pt x="6907" y="47843"/>
                  <a:pt x="6716" y="47902"/>
                </a:cubicBezTo>
                <a:cubicBezTo>
                  <a:pt x="6609" y="47926"/>
                  <a:pt x="6585" y="47962"/>
                  <a:pt x="6764" y="48129"/>
                </a:cubicBezTo>
                <a:cubicBezTo>
                  <a:pt x="6764" y="48130"/>
                  <a:pt x="6765" y="48130"/>
                  <a:pt x="6767" y="48130"/>
                </a:cubicBezTo>
                <a:cubicBezTo>
                  <a:pt x="6787" y="48130"/>
                  <a:pt x="6895" y="48035"/>
                  <a:pt x="6985" y="48035"/>
                </a:cubicBezTo>
                <a:cubicBezTo>
                  <a:pt x="7034" y="48035"/>
                  <a:pt x="7077" y="48064"/>
                  <a:pt x="7097" y="48152"/>
                </a:cubicBezTo>
                <a:cubicBezTo>
                  <a:pt x="6692" y="48283"/>
                  <a:pt x="6299" y="48474"/>
                  <a:pt x="5871" y="48498"/>
                </a:cubicBezTo>
                <a:cubicBezTo>
                  <a:pt x="5359" y="48510"/>
                  <a:pt x="4894" y="48676"/>
                  <a:pt x="4406" y="48843"/>
                </a:cubicBezTo>
                <a:cubicBezTo>
                  <a:pt x="4180" y="48843"/>
                  <a:pt x="3942" y="48855"/>
                  <a:pt x="3704" y="48855"/>
                </a:cubicBezTo>
                <a:cubicBezTo>
                  <a:pt x="3618" y="48807"/>
                  <a:pt x="3531" y="48790"/>
                  <a:pt x="3445" y="48790"/>
                </a:cubicBezTo>
                <a:cubicBezTo>
                  <a:pt x="3292" y="48790"/>
                  <a:pt x="3137" y="48845"/>
                  <a:pt x="2978" y="48891"/>
                </a:cubicBezTo>
                <a:cubicBezTo>
                  <a:pt x="2817" y="48936"/>
                  <a:pt x="2656" y="49002"/>
                  <a:pt x="2502" y="49002"/>
                </a:cubicBezTo>
                <a:cubicBezTo>
                  <a:pt x="2416" y="49002"/>
                  <a:pt x="2332" y="48982"/>
                  <a:pt x="2251" y="48926"/>
                </a:cubicBezTo>
                <a:cubicBezTo>
                  <a:pt x="2001" y="48938"/>
                  <a:pt x="1763" y="48938"/>
                  <a:pt x="1513" y="48938"/>
                </a:cubicBezTo>
                <a:cubicBezTo>
                  <a:pt x="1215" y="48974"/>
                  <a:pt x="822" y="48879"/>
                  <a:pt x="906" y="49367"/>
                </a:cubicBezTo>
                <a:lnTo>
                  <a:pt x="918" y="49367"/>
                </a:lnTo>
                <a:cubicBezTo>
                  <a:pt x="1013" y="49402"/>
                  <a:pt x="1108" y="49438"/>
                  <a:pt x="1203" y="49474"/>
                </a:cubicBezTo>
                <a:lnTo>
                  <a:pt x="1203" y="49462"/>
                </a:lnTo>
                <a:cubicBezTo>
                  <a:pt x="1356" y="49424"/>
                  <a:pt x="1510" y="49422"/>
                  <a:pt x="1664" y="49422"/>
                </a:cubicBezTo>
                <a:cubicBezTo>
                  <a:pt x="1681" y="49422"/>
                  <a:pt x="1698" y="49422"/>
                  <a:pt x="1715" y="49422"/>
                </a:cubicBezTo>
                <a:cubicBezTo>
                  <a:pt x="1929" y="49422"/>
                  <a:pt x="2141" y="49418"/>
                  <a:pt x="2346" y="49319"/>
                </a:cubicBezTo>
                <a:lnTo>
                  <a:pt x="2346" y="49319"/>
                </a:lnTo>
                <a:cubicBezTo>
                  <a:pt x="2287" y="49772"/>
                  <a:pt x="2275" y="50224"/>
                  <a:pt x="2073" y="50665"/>
                </a:cubicBezTo>
                <a:cubicBezTo>
                  <a:pt x="2132" y="50641"/>
                  <a:pt x="2204" y="50629"/>
                  <a:pt x="2275" y="50605"/>
                </a:cubicBezTo>
                <a:cubicBezTo>
                  <a:pt x="2579" y="50793"/>
                  <a:pt x="2936" y="50806"/>
                  <a:pt x="3296" y="50806"/>
                </a:cubicBezTo>
                <a:cubicBezTo>
                  <a:pt x="3356" y="50806"/>
                  <a:pt x="3417" y="50806"/>
                  <a:pt x="3477" y="50806"/>
                </a:cubicBezTo>
                <a:cubicBezTo>
                  <a:pt x="3537" y="50806"/>
                  <a:pt x="3597" y="50806"/>
                  <a:pt x="3656" y="50807"/>
                </a:cubicBezTo>
                <a:cubicBezTo>
                  <a:pt x="3710" y="50809"/>
                  <a:pt x="3765" y="50810"/>
                  <a:pt x="3820" y="50810"/>
                </a:cubicBezTo>
                <a:cubicBezTo>
                  <a:pt x="4068" y="50810"/>
                  <a:pt x="4322" y="50794"/>
                  <a:pt x="4573" y="50794"/>
                </a:cubicBezTo>
                <a:cubicBezTo>
                  <a:pt x="4926" y="50794"/>
                  <a:pt x="5273" y="50827"/>
                  <a:pt x="5585" y="50986"/>
                </a:cubicBezTo>
                <a:cubicBezTo>
                  <a:pt x="5876" y="50900"/>
                  <a:pt x="6166" y="50804"/>
                  <a:pt x="6466" y="50804"/>
                </a:cubicBezTo>
                <a:cubicBezTo>
                  <a:pt x="6497" y="50804"/>
                  <a:pt x="6529" y="50805"/>
                  <a:pt x="6561" y="50807"/>
                </a:cubicBezTo>
                <a:cubicBezTo>
                  <a:pt x="6575" y="50808"/>
                  <a:pt x="6589" y="50808"/>
                  <a:pt x="6603" y="50808"/>
                </a:cubicBezTo>
                <a:cubicBezTo>
                  <a:pt x="6886" y="50808"/>
                  <a:pt x="7157" y="50695"/>
                  <a:pt x="7419" y="50593"/>
                </a:cubicBezTo>
                <a:cubicBezTo>
                  <a:pt x="7555" y="50738"/>
                  <a:pt x="7719" y="50817"/>
                  <a:pt x="7909" y="50817"/>
                </a:cubicBezTo>
                <a:cubicBezTo>
                  <a:pt x="8001" y="50817"/>
                  <a:pt x="8100" y="50799"/>
                  <a:pt x="8204" y="50760"/>
                </a:cubicBezTo>
                <a:cubicBezTo>
                  <a:pt x="8276" y="50748"/>
                  <a:pt x="8347" y="50724"/>
                  <a:pt x="8419" y="50712"/>
                </a:cubicBezTo>
                <a:cubicBezTo>
                  <a:pt x="8502" y="50831"/>
                  <a:pt x="8716" y="50998"/>
                  <a:pt x="8419" y="51105"/>
                </a:cubicBezTo>
                <a:cubicBezTo>
                  <a:pt x="7657" y="51355"/>
                  <a:pt x="6883" y="51593"/>
                  <a:pt x="6109" y="51772"/>
                </a:cubicBezTo>
                <a:cubicBezTo>
                  <a:pt x="5013" y="52034"/>
                  <a:pt x="3906" y="52129"/>
                  <a:pt x="2799" y="52224"/>
                </a:cubicBezTo>
                <a:cubicBezTo>
                  <a:pt x="2406" y="52260"/>
                  <a:pt x="2025" y="52320"/>
                  <a:pt x="1680" y="52486"/>
                </a:cubicBezTo>
                <a:cubicBezTo>
                  <a:pt x="1272" y="52701"/>
                  <a:pt x="884" y="52886"/>
                  <a:pt x="428" y="52886"/>
                </a:cubicBezTo>
                <a:cubicBezTo>
                  <a:pt x="378" y="52886"/>
                  <a:pt x="327" y="52884"/>
                  <a:pt x="275" y="52879"/>
                </a:cubicBezTo>
                <a:cubicBezTo>
                  <a:pt x="271" y="52879"/>
                  <a:pt x="268" y="52878"/>
                  <a:pt x="264" y="52878"/>
                </a:cubicBezTo>
                <a:cubicBezTo>
                  <a:pt x="190" y="52878"/>
                  <a:pt x="59" y="52990"/>
                  <a:pt x="37" y="53070"/>
                </a:cubicBezTo>
                <a:cubicBezTo>
                  <a:pt x="1" y="53141"/>
                  <a:pt x="49" y="53308"/>
                  <a:pt x="108" y="53320"/>
                </a:cubicBezTo>
                <a:cubicBezTo>
                  <a:pt x="477" y="53427"/>
                  <a:pt x="703" y="53641"/>
                  <a:pt x="965" y="53879"/>
                </a:cubicBezTo>
                <a:cubicBezTo>
                  <a:pt x="1207" y="54112"/>
                  <a:pt x="1518" y="54275"/>
                  <a:pt x="1886" y="54275"/>
                </a:cubicBezTo>
                <a:cubicBezTo>
                  <a:pt x="2045" y="54275"/>
                  <a:pt x="2215" y="54245"/>
                  <a:pt x="2394" y="54177"/>
                </a:cubicBezTo>
                <a:cubicBezTo>
                  <a:pt x="3073" y="54236"/>
                  <a:pt x="3751" y="54284"/>
                  <a:pt x="4430" y="54332"/>
                </a:cubicBezTo>
                <a:cubicBezTo>
                  <a:pt x="4502" y="54320"/>
                  <a:pt x="4573" y="54296"/>
                  <a:pt x="4656" y="54272"/>
                </a:cubicBezTo>
                <a:cubicBezTo>
                  <a:pt x="4799" y="54415"/>
                  <a:pt x="4990" y="54546"/>
                  <a:pt x="5049" y="54760"/>
                </a:cubicBezTo>
                <a:cubicBezTo>
                  <a:pt x="5383" y="54760"/>
                  <a:pt x="5716" y="54748"/>
                  <a:pt x="6049" y="54736"/>
                </a:cubicBezTo>
                <a:lnTo>
                  <a:pt x="6049" y="54736"/>
                </a:lnTo>
                <a:cubicBezTo>
                  <a:pt x="6049" y="54963"/>
                  <a:pt x="5621" y="54879"/>
                  <a:pt x="5668" y="55141"/>
                </a:cubicBezTo>
                <a:cubicBezTo>
                  <a:pt x="5752" y="55129"/>
                  <a:pt x="5835" y="55129"/>
                  <a:pt x="5906" y="55117"/>
                </a:cubicBezTo>
                <a:cubicBezTo>
                  <a:pt x="5973" y="55112"/>
                  <a:pt x="6048" y="55093"/>
                  <a:pt x="6114" y="55093"/>
                </a:cubicBezTo>
                <a:cubicBezTo>
                  <a:pt x="6190" y="55093"/>
                  <a:pt x="6256" y="55118"/>
                  <a:pt x="6287" y="55213"/>
                </a:cubicBezTo>
                <a:cubicBezTo>
                  <a:pt x="6335" y="55356"/>
                  <a:pt x="6192" y="55463"/>
                  <a:pt x="6073" y="55546"/>
                </a:cubicBezTo>
                <a:cubicBezTo>
                  <a:pt x="5871" y="55701"/>
                  <a:pt x="5585" y="55725"/>
                  <a:pt x="5442" y="55999"/>
                </a:cubicBezTo>
                <a:cubicBezTo>
                  <a:pt x="5252" y="56332"/>
                  <a:pt x="4990" y="56653"/>
                  <a:pt x="4763" y="56987"/>
                </a:cubicBezTo>
                <a:cubicBezTo>
                  <a:pt x="4680" y="57106"/>
                  <a:pt x="4585" y="57213"/>
                  <a:pt x="4525" y="57344"/>
                </a:cubicBezTo>
                <a:cubicBezTo>
                  <a:pt x="4442" y="57499"/>
                  <a:pt x="4525" y="57594"/>
                  <a:pt x="4692" y="57630"/>
                </a:cubicBezTo>
                <a:cubicBezTo>
                  <a:pt x="4728" y="57689"/>
                  <a:pt x="4752" y="57749"/>
                  <a:pt x="4787" y="57808"/>
                </a:cubicBezTo>
                <a:cubicBezTo>
                  <a:pt x="4632" y="57975"/>
                  <a:pt x="4644" y="58118"/>
                  <a:pt x="4787" y="58249"/>
                </a:cubicBezTo>
                <a:cubicBezTo>
                  <a:pt x="5013" y="58427"/>
                  <a:pt x="5049" y="58689"/>
                  <a:pt x="5121" y="58939"/>
                </a:cubicBezTo>
                <a:cubicBezTo>
                  <a:pt x="5097" y="59035"/>
                  <a:pt x="5061" y="59118"/>
                  <a:pt x="5037" y="59213"/>
                </a:cubicBezTo>
                <a:cubicBezTo>
                  <a:pt x="4966" y="59308"/>
                  <a:pt x="4894" y="59404"/>
                  <a:pt x="4823" y="59499"/>
                </a:cubicBezTo>
                <a:cubicBezTo>
                  <a:pt x="4752" y="59523"/>
                  <a:pt x="4668" y="59547"/>
                  <a:pt x="4585" y="59570"/>
                </a:cubicBezTo>
                <a:cubicBezTo>
                  <a:pt x="4573" y="59511"/>
                  <a:pt x="4537" y="59451"/>
                  <a:pt x="4513" y="59404"/>
                </a:cubicBezTo>
                <a:cubicBezTo>
                  <a:pt x="4483" y="59378"/>
                  <a:pt x="4452" y="59366"/>
                  <a:pt x="4421" y="59366"/>
                </a:cubicBezTo>
                <a:cubicBezTo>
                  <a:pt x="4380" y="59366"/>
                  <a:pt x="4340" y="59387"/>
                  <a:pt x="4299" y="59428"/>
                </a:cubicBezTo>
                <a:cubicBezTo>
                  <a:pt x="4180" y="59547"/>
                  <a:pt x="4049" y="59666"/>
                  <a:pt x="3918" y="59785"/>
                </a:cubicBezTo>
                <a:cubicBezTo>
                  <a:pt x="3620" y="59618"/>
                  <a:pt x="3406" y="59344"/>
                  <a:pt x="3025" y="59273"/>
                </a:cubicBezTo>
                <a:cubicBezTo>
                  <a:pt x="2739" y="59475"/>
                  <a:pt x="2775" y="59713"/>
                  <a:pt x="2978" y="59856"/>
                </a:cubicBezTo>
                <a:cubicBezTo>
                  <a:pt x="3283" y="60083"/>
                  <a:pt x="3605" y="60318"/>
                  <a:pt x="4037" y="60318"/>
                </a:cubicBezTo>
                <a:cubicBezTo>
                  <a:pt x="4127" y="60318"/>
                  <a:pt x="4222" y="60307"/>
                  <a:pt x="4323" y="60285"/>
                </a:cubicBezTo>
                <a:lnTo>
                  <a:pt x="4335" y="60285"/>
                </a:lnTo>
                <a:cubicBezTo>
                  <a:pt x="4418" y="60320"/>
                  <a:pt x="4502" y="60368"/>
                  <a:pt x="4597" y="60416"/>
                </a:cubicBezTo>
                <a:cubicBezTo>
                  <a:pt x="4744" y="60605"/>
                  <a:pt x="4834" y="60700"/>
                  <a:pt x="4935" y="60700"/>
                </a:cubicBezTo>
                <a:cubicBezTo>
                  <a:pt x="5038" y="60700"/>
                  <a:pt x="5155" y="60602"/>
                  <a:pt x="5359" y="60404"/>
                </a:cubicBezTo>
                <a:cubicBezTo>
                  <a:pt x="5418" y="60380"/>
                  <a:pt x="5466" y="60368"/>
                  <a:pt x="5525" y="60356"/>
                </a:cubicBezTo>
                <a:cubicBezTo>
                  <a:pt x="5623" y="60699"/>
                  <a:pt x="5826" y="60897"/>
                  <a:pt x="6186" y="60897"/>
                </a:cubicBezTo>
                <a:cubicBezTo>
                  <a:pt x="6264" y="60897"/>
                  <a:pt x="6349" y="60887"/>
                  <a:pt x="6442" y="60868"/>
                </a:cubicBezTo>
                <a:cubicBezTo>
                  <a:pt x="6549" y="60880"/>
                  <a:pt x="6645" y="60916"/>
                  <a:pt x="6728" y="60963"/>
                </a:cubicBezTo>
                <a:lnTo>
                  <a:pt x="6740" y="60975"/>
                </a:lnTo>
                <a:cubicBezTo>
                  <a:pt x="6895" y="61039"/>
                  <a:pt x="7056" y="61057"/>
                  <a:pt x="7221" y="61057"/>
                </a:cubicBezTo>
                <a:cubicBezTo>
                  <a:pt x="7451" y="61057"/>
                  <a:pt x="7687" y="61021"/>
                  <a:pt x="7920" y="61021"/>
                </a:cubicBezTo>
                <a:cubicBezTo>
                  <a:pt x="8020" y="61021"/>
                  <a:pt x="8119" y="61028"/>
                  <a:pt x="8216" y="61047"/>
                </a:cubicBezTo>
                <a:cubicBezTo>
                  <a:pt x="7583" y="61264"/>
                  <a:pt x="6956" y="61504"/>
                  <a:pt x="6308" y="61504"/>
                </a:cubicBezTo>
                <a:cubicBezTo>
                  <a:pt x="6140" y="61504"/>
                  <a:pt x="5971" y="61488"/>
                  <a:pt x="5799" y="61452"/>
                </a:cubicBezTo>
                <a:cubicBezTo>
                  <a:pt x="5743" y="61438"/>
                  <a:pt x="5685" y="61433"/>
                  <a:pt x="5626" y="61433"/>
                </a:cubicBezTo>
                <a:cubicBezTo>
                  <a:pt x="5535" y="61433"/>
                  <a:pt x="5441" y="61444"/>
                  <a:pt x="5347" y="61452"/>
                </a:cubicBezTo>
                <a:cubicBezTo>
                  <a:pt x="5287" y="61463"/>
                  <a:pt x="5192" y="61523"/>
                  <a:pt x="5180" y="61571"/>
                </a:cubicBezTo>
                <a:cubicBezTo>
                  <a:pt x="5133" y="61690"/>
                  <a:pt x="5228" y="61761"/>
                  <a:pt x="5335" y="61773"/>
                </a:cubicBezTo>
                <a:cubicBezTo>
                  <a:pt x="5966" y="61809"/>
                  <a:pt x="6609" y="61833"/>
                  <a:pt x="7240" y="61868"/>
                </a:cubicBezTo>
                <a:cubicBezTo>
                  <a:pt x="7311" y="62047"/>
                  <a:pt x="7419" y="62225"/>
                  <a:pt x="7276" y="62416"/>
                </a:cubicBezTo>
                <a:cubicBezTo>
                  <a:pt x="7097" y="62666"/>
                  <a:pt x="7288" y="62690"/>
                  <a:pt x="7466" y="62702"/>
                </a:cubicBezTo>
                <a:cubicBezTo>
                  <a:pt x="7645" y="62702"/>
                  <a:pt x="7823" y="62678"/>
                  <a:pt x="8002" y="62654"/>
                </a:cubicBezTo>
                <a:cubicBezTo>
                  <a:pt x="8073" y="62642"/>
                  <a:pt x="8145" y="62618"/>
                  <a:pt x="8228" y="62595"/>
                </a:cubicBezTo>
                <a:cubicBezTo>
                  <a:pt x="8312" y="62630"/>
                  <a:pt x="8407" y="62666"/>
                  <a:pt x="8502" y="62702"/>
                </a:cubicBezTo>
                <a:lnTo>
                  <a:pt x="8514" y="62702"/>
                </a:lnTo>
                <a:cubicBezTo>
                  <a:pt x="8573" y="62857"/>
                  <a:pt x="8669" y="62987"/>
                  <a:pt x="8871" y="63011"/>
                </a:cubicBezTo>
                <a:cubicBezTo>
                  <a:pt x="9140" y="63036"/>
                  <a:pt x="9409" y="63088"/>
                  <a:pt x="9686" y="63088"/>
                </a:cubicBezTo>
                <a:cubicBezTo>
                  <a:pt x="9813" y="63088"/>
                  <a:pt x="9942" y="63077"/>
                  <a:pt x="10074" y="63047"/>
                </a:cubicBezTo>
                <a:cubicBezTo>
                  <a:pt x="10169" y="63083"/>
                  <a:pt x="10264" y="63107"/>
                  <a:pt x="10359" y="63154"/>
                </a:cubicBezTo>
                <a:cubicBezTo>
                  <a:pt x="10431" y="63130"/>
                  <a:pt x="10502" y="63118"/>
                  <a:pt x="10574" y="63095"/>
                </a:cubicBezTo>
                <a:cubicBezTo>
                  <a:pt x="11052" y="62985"/>
                  <a:pt x="11527" y="62949"/>
                  <a:pt x="11998" y="62949"/>
                </a:cubicBezTo>
                <a:cubicBezTo>
                  <a:pt x="12945" y="62949"/>
                  <a:pt x="13881" y="63096"/>
                  <a:pt x="14820" y="63096"/>
                </a:cubicBezTo>
                <a:cubicBezTo>
                  <a:pt x="15450" y="63096"/>
                  <a:pt x="16081" y="63030"/>
                  <a:pt x="16717" y="62809"/>
                </a:cubicBezTo>
                <a:lnTo>
                  <a:pt x="16717" y="62809"/>
                </a:lnTo>
                <a:cubicBezTo>
                  <a:pt x="16122" y="63452"/>
                  <a:pt x="15265" y="63749"/>
                  <a:pt x="14658" y="64333"/>
                </a:cubicBezTo>
                <a:cubicBezTo>
                  <a:pt x="14646" y="64321"/>
                  <a:pt x="14634" y="64321"/>
                  <a:pt x="14622" y="64309"/>
                </a:cubicBezTo>
                <a:cubicBezTo>
                  <a:pt x="14546" y="64234"/>
                  <a:pt x="14461" y="64205"/>
                  <a:pt x="14369" y="64205"/>
                </a:cubicBezTo>
                <a:cubicBezTo>
                  <a:pt x="14287" y="64205"/>
                  <a:pt x="14200" y="64228"/>
                  <a:pt x="14110" y="64261"/>
                </a:cubicBezTo>
                <a:cubicBezTo>
                  <a:pt x="13753" y="64369"/>
                  <a:pt x="13372" y="64404"/>
                  <a:pt x="13003" y="64464"/>
                </a:cubicBezTo>
                <a:cubicBezTo>
                  <a:pt x="12514" y="64535"/>
                  <a:pt x="12026" y="64488"/>
                  <a:pt x="11538" y="64666"/>
                </a:cubicBezTo>
                <a:cubicBezTo>
                  <a:pt x="11169" y="64809"/>
                  <a:pt x="11336" y="64964"/>
                  <a:pt x="11455" y="65119"/>
                </a:cubicBezTo>
                <a:cubicBezTo>
                  <a:pt x="11550" y="65154"/>
                  <a:pt x="11645" y="65202"/>
                  <a:pt x="11752" y="65238"/>
                </a:cubicBezTo>
                <a:cubicBezTo>
                  <a:pt x="11824" y="65214"/>
                  <a:pt x="11883" y="65190"/>
                  <a:pt x="11955" y="65166"/>
                </a:cubicBezTo>
                <a:cubicBezTo>
                  <a:pt x="12204" y="65148"/>
                  <a:pt x="12454" y="65022"/>
                  <a:pt x="12703" y="65022"/>
                </a:cubicBezTo>
                <a:cubicBezTo>
                  <a:pt x="12775" y="65022"/>
                  <a:pt x="12847" y="65032"/>
                  <a:pt x="12919" y="65059"/>
                </a:cubicBezTo>
                <a:cubicBezTo>
                  <a:pt x="13050" y="65012"/>
                  <a:pt x="13181" y="64976"/>
                  <a:pt x="13324" y="64928"/>
                </a:cubicBezTo>
                <a:cubicBezTo>
                  <a:pt x="13324" y="64940"/>
                  <a:pt x="13324" y="64940"/>
                  <a:pt x="13324" y="64952"/>
                </a:cubicBezTo>
                <a:cubicBezTo>
                  <a:pt x="13743" y="65058"/>
                  <a:pt x="14166" y="65153"/>
                  <a:pt x="14587" y="65153"/>
                </a:cubicBezTo>
                <a:cubicBezTo>
                  <a:pt x="15014" y="65153"/>
                  <a:pt x="15440" y="65055"/>
                  <a:pt x="15860" y="64773"/>
                </a:cubicBezTo>
                <a:cubicBezTo>
                  <a:pt x="15896" y="64797"/>
                  <a:pt x="15932" y="64821"/>
                  <a:pt x="15967" y="64845"/>
                </a:cubicBezTo>
                <a:cubicBezTo>
                  <a:pt x="16255" y="64880"/>
                  <a:pt x="16543" y="64896"/>
                  <a:pt x="16830" y="64896"/>
                </a:cubicBezTo>
                <a:cubicBezTo>
                  <a:pt x="17896" y="64896"/>
                  <a:pt x="18956" y="64682"/>
                  <a:pt x="20015" y="64476"/>
                </a:cubicBezTo>
                <a:cubicBezTo>
                  <a:pt x="20123" y="64440"/>
                  <a:pt x="20230" y="64404"/>
                  <a:pt x="20337" y="64369"/>
                </a:cubicBezTo>
                <a:cubicBezTo>
                  <a:pt x="20444" y="64333"/>
                  <a:pt x="20551" y="64297"/>
                  <a:pt x="20646" y="64250"/>
                </a:cubicBezTo>
                <a:cubicBezTo>
                  <a:pt x="20742" y="64214"/>
                  <a:pt x="20837" y="64190"/>
                  <a:pt x="20944" y="64142"/>
                </a:cubicBezTo>
                <a:cubicBezTo>
                  <a:pt x="21063" y="64107"/>
                  <a:pt x="21182" y="64071"/>
                  <a:pt x="21313" y="64059"/>
                </a:cubicBezTo>
                <a:lnTo>
                  <a:pt x="21313" y="64059"/>
                </a:lnTo>
                <a:cubicBezTo>
                  <a:pt x="21206" y="64214"/>
                  <a:pt x="21051" y="64273"/>
                  <a:pt x="20873" y="64333"/>
                </a:cubicBezTo>
                <a:cubicBezTo>
                  <a:pt x="20182" y="64583"/>
                  <a:pt x="19480" y="64821"/>
                  <a:pt x="18789" y="65059"/>
                </a:cubicBezTo>
                <a:cubicBezTo>
                  <a:pt x="18706" y="65071"/>
                  <a:pt x="18634" y="65083"/>
                  <a:pt x="18551" y="65095"/>
                </a:cubicBezTo>
                <a:cubicBezTo>
                  <a:pt x="18487" y="65084"/>
                  <a:pt x="18424" y="65045"/>
                  <a:pt x="18368" y="65045"/>
                </a:cubicBezTo>
                <a:cubicBezTo>
                  <a:pt x="18362" y="65045"/>
                  <a:pt x="18355" y="65046"/>
                  <a:pt x="18348" y="65047"/>
                </a:cubicBezTo>
                <a:cubicBezTo>
                  <a:pt x="17479" y="65285"/>
                  <a:pt x="16574" y="65321"/>
                  <a:pt x="15717" y="65619"/>
                </a:cubicBezTo>
                <a:cubicBezTo>
                  <a:pt x="15681" y="65607"/>
                  <a:pt x="15646" y="65583"/>
                  <a:pt x="15622" y="65559"/>
                </a:cubicBezTo>
                <a:cubicBezTo>
                  <a:pt x="15104" y="65507"/>
                  <a:pt x="14586" y="65465"/>
                  <a:pt x="14067" y="65465"/>
                </a:cubicBezTo>
                <a:cubicBezTo>
                  <a:pt x="13276" y="65465"/>
                  <a:pt x="12484" y="65564"/>
                  <a:pt x="11693" y="65881"/>
                </a:cubicBezTo>
                <a:cubicBezTo>
                  <a:pt x="11598" y="65845"/>
                  <a:pt x="11502" y="65809"/>
                  <a:pt x="11419" y="65774"/>
                </a:cubicBezTo>
                <a:cubicBezTo>
                  <a:pt x="11356" y="65748"/>
                  <a:pt x="11293" y="65738"/>
                  <a:pt x="11232" y="65738"/>
                </a:cubicBezTo>
                <a:cubicBezTo>
                  <a:pt x="10946" y="65738"/>
                  <a:pt x="10682" y="65967"/>
                  <a:pt x="10400" y="65967"/>
                </a:cubicBezTo>
                <a:cubicBezTo>
                  <a:pt x="10348" y="65967"/>
                  <a:pt x="10294" y="65959"/>
                  <a:pt x="10240" y="65940"/>
                </a:cubicBezTo>
                <a:cubicBezTo>
                  <a:pt x="10169" y="65964"/>
                  <a:pt x="10097" y="65976"/>
                  <a:pt x="10026" y="65988"/>
                </a:cubicBezTo>
                <a:cubicBezTo>
                  <a:pt x="9669" y="66047"/>
                  <a:pt x="9478" y="66262"/>
                  <a:pt x="9478" y="66607"/>
                </a:cubicBezTo>
                <a:cubicBezTo>
                  <a:pt x="9645" y="66738"/>
                  <a:pt x="9824" y="66821"/>
                  <a:pt x="10050" y="66845"/>
                </a:cubicBezTo>
                <a:cubicBezTo>
                  <a:pt x="10193" y="66833"/>
                  <a:pt x="10347" y="66809"/>
                  <a:pt x="10502" y="66797"/>
                </a:cubicBezTo>
                <a:cubicBezTo>
                  <a:pt x="10841" y="66773"/>
                  <a:pt x="11180" y="66764"/>
                  <a:pt x="11517" y="66764"/>
                </a:cubicBezTo>
                <a:cubicBezTo>
                  <a:pt x="12330" y="66764"/>
                  <a:pt x="13139" y="66816"/>
                  <a:pt x="13955" y="66833"/>
                </a:cubicBezTo>
                <a:cubicBezTo>
                  <a:pt x="14062" y="66797"/>
                  <a:pt x="14169" y="66762"/>
                  <a:pt x="14277" y="66726"/>
                </a:cubicBezTo>
                <a:cubicBezTo>
                  <a:pt x="14692" y="66576"/>
                  <a:pt x="15091" y="66473"/>
                  <a:pt x="15504" y="66473"/>
                </a:cubicBezTo>
                <a:cubicBezTo>
                  <a:pt x="15682" y="66473"/>
                  <a:pt x="15864" y="66492"/>
                  <a:pt x="16051" y="66536"/>
                </a:cubicBezTo>
                <a:cubicBezTo>
                  <a:pt x="16267" y="66587"/>
                  <a:pt x="16491" y="66612"/>
                  <a:pt x="16719" y="66612"/>
                </a:cubicBezTo>
                <a:cubicBezTo>
                  <a:pt x="17130" y="66612"/>
                  <a:pt x="17554" y="66530"/>
                  <a:pt x="17967" y="66369"/>
                </a:cubicBezTo>
                <a:cubicBezTo>
                  <a:pt x="18198" y="66377"/>
                  <a:pt x="18454" y="66441"/>
                  <a:pt x="18690" y="66441"/>
                </a:cubicBezTo>
                <a:cubicBezTo>
                  <a:pt x="18782" y="66441"/>
                  <a:pt x="18872" y="66431"/>
                  <a:pt x="18956" y="66405"/>
                </a:cubicBezTo>
                <a:cubicBezTo>
                  <a:pt x="19825" y="66119"/>
                  <a:pt x="20742" y="66095"/>
                  <a:pt x="21611" y="65797"/>
                </a:cubicBezTo>
                <a:cubicBezTo>
                  <a:pt x="22075" y="65643"/>
                  <a:pt x="22551" y="65500"/>
                  <a:pt x="23016" y="65345"/>
                </a:cubicBezTo>
                <a:cubicBezTo>
                  <a:pt x="23223" y="65405"/>
                  <a:pt x="23434" y="65427"/>
                  <a:pt x="23646" y="65427"/>
                </a:cubicBezTo>
                <a:cubicBezTo>
                  <a:pt x="24152" y="65427"/>
                  <a:pt x="24668" y="65300"/>
                  <a:pt x="25171" y="65250"/>
                </a:cubicBezTo>
                <a:cubicBezTo>
                  <a:pt x="25838" y="65179"/>
                  <a:pt x="26505" y="65025"/>
                  <a:pt x="27172" y="65025"/>
                </a:cubicBezTo>
                <a:cubicBezTo>
                  <a:pt x="27410" y="65025"/>
                  <a:pt x="27647" y="65045"/>
                  <a:pt x="27885" y="65095"/>
                </a:cubicBezTo>
                <a:cubicBezTo>
                  <a:pt x="27929" y="65103"/>
                  <a:pt x="27978" y="65107"/>
                  <a:pt x="28029" y="65107"/>
                </a:cubicBezTo>
                <a:cubicBezTo>
                  <a:pt x="28131" y="65107"/>
                  <a:pt x="28243" y="65091"/>
                  <a:pt x="28338" y="65059"/>
                </a:cubicBezTo>
                <a:cubicBezTo>
                  <a:pt x="28897" y="64845"/>
                  <a:pt x="29481" y="64857"/>
                  <a:pt x="30040" y="64797"/>
                </a:cubicBezTo>
                <a:cubicBezTo>
                  <a:pt x="30469" y="64750"/>
                  <a:pt x="30874" y="64654"/>
                  <a:pt x="31279" y="64523"/>
                </a:cubicBezTo>
                <a:cubicBezTo>
                  <a:pt x="32576" y="64107"/>
                  <a:pt x="33934" y="63976"/>
                  <a:pt x="35208" y="63464"/>
                </a:cubicBezTo>
                <a:cubicBezTo>
                  <a:pt x="35303" y="63428"/>
                  <a:pt x="35434" y="63416"/>
                  <a:pt x="35541" y="63416"/>
                </a:cubicBezTo>
                <a:cubicBezTo>
                  <a:pt x="35557" y="63417"/>
                  <a:pt x="35572" y="63417"/>
                  <a:pt x="35588" y="63417"/>
                </a:cubicBezTo>
                <a:cubicBezTo>
                  <a:pt x="35999" y="63417"/>
                  <a:pt x="36389" y="63268"/>
                  <a:pt x="36779" y="63142"/>
                </a:cubicBezTo>
                <a:cubicBezTo>
                  <a:pt x="38482" y="62583"/>
                  <a:pt x="40185" y="62023"/>
                  <a:pt x="41887" y="61463"/>
                </a:cubicBezTo>
                <a:lnTo>
                  <a:pt x="42113" y="61392"/>
                </a:lnTo>
                <a:cubicBezTo>
                  <a:pt x="43197" y="61202"/>
                  <a:pt x="44221" y="60844"/>
                  <a:pt x="45221" y="60380"/>
                </a:cubicBezTo>
                <a:cubicBezTo>
                  <a:pt x="45375" y="60326"/>
                  <a:pt x="45534" y="60257"/>
                  <a:pt x="45692" y="60257"/>
                </a:cubicBezTo>
                <a:cubicBezTo>
                  <a:pt x="45778" y="60257"/>
                  <a:pt x="45863" y="60278"/>
                  <a:pt x="45947" y="60332"/>
                </a:cubicBezTo>
                <a:cubicBezTo>
                  <a:pt x="46531" y="60154"/>
                  <a:pt x="47126" y="59975"/>
                  <a:pt x="47709" y="59785"/>
                </a:cubicBezTo>
                <a:cubicBezTo>
                  <a:pt x="47912" y="59844"/>
                  <a:pt x="48174" y="59844"/>
                  <a:pt x="48317" y="59963"/>
                </a:cubicBezTo>
                <a:cubicBezTo>
                  <a:pt x="48493" y="60107"/>
                  <a:pt x="48675" y="60161"/>
                  <a:pt x="48863" y="60161"/>
                </a:cubicBezTo>
                <a:cubicBezTo>
                  <a:pt x="49080" y="60161"/>
                  <a:pt x="49307" y="60088"/>
                  <a:pt x="49543" y="59999"/>
                </a:cubicBezTo>
                <a:cubicBezTo>
                  <a:pt x="49745" y="59928"/>
                  <a:pt x="49971" y="59868"/>
                  <a:pt x="50186" y="59797"/>
                </a:cubicBezTo>
                <a:cubicBezTo>
                  <a:pt x="50280" y="59812"/>
                  <a:pt x="50371" y="59820"/>
                  <a:pt x="50460" y="59820"/>
                </a:cubicBezTo>
                <a:cubicBezTo>
                  <a:pt x="50857" y="59820"/>
                  <a:pt x="51206" y="59667"/>
                  <a:pt x="51507" y="59356"/>
                </a:cubicBezTo>
                <a:cubicBezTo>
                  <a:pt x="51948" y="59201"/>
                  <a:pt x="52388" y="59070"/>
                  <a:pt x="52758" y="58785"/>
                </a:cubicBezTo>
                <a:cubicBezTo>
                  <a:pt x="52841" y="58725"/>
                  <a:pt x="52930" y="58698"/>
                  <a:pt x="53021" y="58698"/>
                </a:cubicBezTo>
                <a:cubicBezTo>
                  <a:pt x="53112" y="58698"/>
                  <a:pt x="53204" y="58725"/>
                  <a:pt x="53293" y="58773"/>
                </a:cubicBezTo>
                <a:cubicBezTo>
                  <a:pt x="53877" y="58582"/>
                  <a:pt x="54460" y="58332"/>
                  <a:pt x="55055" y="58237"/>
                </a:cubicBezTo>
                <a:cubicBezTo>
                  <a:pt x="56258" y="58058"/>
                  <a:pt x="57437" y="57773"/>
                  <a:pt x="58615" y="57439"/>
                </a:cubicBezTo>
                <a:cubicBezTo>
                  <a:pt x="58851" y="57366"/>
                  <a:pt x="59077" y="57315"/>
                  <a:pt x="59303" y="57315"/>
                </a:cubicBezTo>
                <a:cubicBezTo>
                  <a:pt x="59442" y="57315"/>
                  <a:pt x="59582" y="57334"/>
                  <a:pt x="59723" y="57380"/>
                </a:cubicBezTo>
                <a:cubicBezTo>
                  <a:pt x="59750" y="57388"/>
                  <a:pt x="59779" y="57391"/>
                  <a:pt x="59811" y="57391"/>
                </a:cubicBezTo>
                <a:cubicBezTo>
                  <a:pt x="59921" y="57391"/>
                  <a:pt x="60053" y="57353"/>
                  <a:pt x="60163" y="57344"/>
                </a:cubicBezTo>
                <a:cubicBezTo>
                  <a:pt x="60199" y="57213"/>
                  <a:pt x="60175" y="57046"/>
                  <a:pt x="60258" y="56963"/>
                </a:cubicBezTo>
                <a:cubicBezTo>
                  <a:pt x="60604" y="56594"/>
                  <a:pt x="60961" y="56213"/>
                  <a:pt x="61497" y="56070"/>
                </a:cubicBezTo>
                <a:cubicBezTo>
                  <a:pt x="61580" y="56046"/>
                  <a:pt x="61640" y="56022"/>
                  <a:pt x="61711" y="55999"/>
                </a:cubicBezTo>
                <a:cubicBezTo>
                  <a:pt x="62116" y="55891"/>
                  <a:pt x="62485" y="55749"/>
                  <a:pt x="62771" y="55451"/>
                </a:cubicBezTo>
                <a:cubicBezTo>
                  <a:pt x="63687" y="55046"/>
                  <a:pt x="64604" y="54665"/>
                  <a:pt x="65509" y="54260"/>
                </a:cubicBezTo>
                <a:cubicBezTo>
                  <a:pt x="65608" y="54216"/>
                  <a:pt x="65692" y="54196"/>
                  <a:pt x="65769" y="54196"/>
                </a:cubicBezTo>
                <a:cubicBezTo>
                  <a:pt x="65896" y="54196"/>
                  <a:pt x="66000" y="54250"/>
                  <a:pt x="66104" y="54332"/>
                </a:cubicBezTo>
                <a:cubicBezTo>
                  <a:pt x="66521" y="54213"/>
                  <a:pt x="66509" y="53736"/>
                  <a:pt x="66866" y="53582"/>
                </a:cubicBezTo>
                <a:cubicBezTo>
                  <a:pt x="67632" y="53240"/>
                  <a:pt x="68328" y="52688"/>
                  <a:pt x="69219" y="52688"/>
                </a:cubicBezTo>
                <a:cubicBezTo>
                  <a:pt x="69229" y="52688"/>
                  <a:pt x="69238" y="52688"/>
                  <a:pt x="69248" y="52689"/>
                </a:cubicBezTo>
                <a:cubicBezTo>
                  <a:pt x="69545" y="52581"/>
                  <a:pt x="69831" y="52486"/>
                  <a:pt x="70129" y="52391"/>
                </a:cubicBezTo>
                <a:cubicBezTo>
                  <a:pt x="70331" y="52117"/>
                  <a:pt x="70700" y="52153"/>
                  <a:pt x="70962" y="51986"/>
                </a:cubicBezTo>
                <a:cubicBezTo>
                  <a:pt x="71177" y="51831"/>
                  <a:pt x="71462" y="51748"/>
                  <a:pt x="71569" y="51498"/>
                </a:cubicBezTo>
                <a:cubicBezTo>
                  <a:pt x="71641" y="51474"/>
                  <a:pt x="71712" y="51450"/>
                  <a:pt x="71784" y="51427"/>
                </a:cubicBezTo>
                <a:cubicBezTo>
                  <a:pt x="71831" y="51355"/>
                  <a:pt x="71891" y="51296"/>
                  <a:pt x="71974" y="51260"/>
                </a:cubicBezTo>
                <a:cubicBezTo>
                  <a:pt x="72058" y="51224"/>
                  <a:pt x="72117" y="51177"/>
                  <a:pt x="72177" y="51117"/>
                </a:cubicBezTo>
                <a:cubicBezTo>
                  <a:pt x="72391" y="51034"/>
                  <a:pt x="72593" y="50950"/>
                  <a:pt x="72808" y="50867"/>
                </a:cubicBezTo>
                <a:cubicBezTo>
                  <a:pt x="72831" y="50855"/>
                  <a:pt x="72855" y="50831"/>
                  <a:pt x="72867" y="50784"/>
                </a:cubicBezTo>
                <a:cubicBezTo>
                  <a:pt x="72879" y="50760"/>
                  <a:pt x="72867" y="50736"/>
                  <a:pt x="72843" y="50712"/>
                </a:cubicBezTo>
                <a:cubicBezTo>
                  <a:pt x="72891" y="50712"/>
                  <a:pt x="72951" y="50688"/>
                  <a:pt x="73010" y="50629"/>
                </a:cubicBezTo>
                <a:cubicBezTo>
                  <a:pt x="73141" y="50569"/>
                  <a:pt x="73272" y="50510"/>
                  <a:pt x="73403" y="50450"/>
                </a:cubicBezTo>
                <a:cubicBezTo>
                  <a:pt x="74135" y="50020"/>
                  <a:pt x="74901" y="49783"/>
                  <a:pt x="75735" y="49783"/>
                </a:cubicBezTo>
                <a:cubicBezTo>
                  <a:pt x="75755" y="49783"/>
                  <a:pt x="75776" y="49783"/>
                  <a:pt x="75796" y="49783"/>
                </a:cubicBezTo>
                <a:cubicBezTo>
                  <a:pt x="76856" y="49319"/>
                  <a:pt x="77927" y="48879"/>
                  <a:pt x="79023" y="48498"/>
                </a:cubicBezTo>
                <a:cubicBezTo>
                  <a:pt x="81487" y="47617"/>
                  <a:pt x="84035" y="46962"/>
                  <a:pt x="86476" y="46033"/>
                </a:cubicBezTo>
                <a:cubicBezTo>
                  <a:pt x="87560" y="45616"/>
                  <a:pt x="88583" y="45069"/>
                  <a:pt x="89715" y="44771"/>
                </a:cubicBezTo>
                <a:cubicBezTo>
                  <a:pt x="89834" y="44723"/>
                  <a:pt x="89953" y="44688"/>
                  <a:pt x="90072" y="44640"/>
                </a:cubicBezTo>
                <a:cubicBezTo>
                  <a:pt x="90191" y="44592"/>
                  <a:pt x="90310" y="44545"/>
                  <a:pt x="90417" y="44485"/>
                </a:cubicBezTo>
                <a:cubicBezTo>
                  <a:pt x="90584" y="44390"/>
                  <a:pt x="90715" y="44271"/>
                  <a:pt x="90798" y="44116"/>
                </a:cubicBezTo>
                <a:cubicBezTo>
                  <a:pt x="91096" y="43854"/>
                  <a:pt x="91453" y="43711"/>
                  <a:pt x="91822" y="43592"/>
                </a:cubicBezTo>
                <a:cubicBezTo>
                  <a:pt x="92548" y="43342"/>
                  <a:pt x="93286" y="43092"/>
                  <a:pt x="94013" y="42830"/>
                </a:cubicBezTo>
                <a:cubicBezTo>
                  <a:pt x="94263" y="42747"/>
                  <a:pt x="94537" y="42675"/>
                  <a:pt x="94691" y="42437"/>
                </a:cubicBezTo>
                <a:cubicBezTo>
                  <a:pt x="96132" y="41961"/>
                  <a:pt x="97573" y="41473"/>
                  <a:pt x="99013" y="40985"/>
                </a:cubicBezTo>
                <a:cubicBezTo>
                  <a:pt x="99335" y="40878"/>
                  <a:pt x="99668" y="40759"/>
                  <a:pt x="99978" y="40592"/>
                </a:cubicBezTo>
                <a:cubicBezTo>
                  <a:pt x="100383" y="40378"/>
                  <a:pt x="100823" y="40223"/>
                  <a:pt x="101252" y="40044"/>
                </a:cubicBezTo>
                <a:cubicBezTo>
                  <a:pt x="101692" y="39889"/>
                  <a:pt x="102168" y="39806"/>
                  <a:pt x="102549" y="39580"/>
                </a:cubicBezTo>
                <a:cubicBezTo>
                  <a:pt x="103109" y="39235"/>
                  <a:pt x="103728" y="39044"/>
                  <a:pt x="104335" y="38842"/>
                </a:cubicBezTo>
                <a:cubicBezTo>
                  <a:pt x="104693" y="38711"/>
                  <a:pt x="105062" y="38580"/>
                  <a:pt x="105419" y="38449"/>
                </a:cubicBezTo>
                <a:cubicBezTo>
                  <a:pt x="105538" y="38199"/>
                  <a:pt x="105788" y="38139"/>
                  <a:pt x="106026" y="38056"/>
                </a:cubicBezTo>
                <a:cubicBezTo>
                  <a:pt x="105987" y="37938"/>
                  <a:pt x="105932" y="37866"/>
                  <a:pt x="105830" y="37866"/>
                </a:cubicBezTo>
                <a:cubicBezTo>
                  <a:pt x="105778" y="37866"/>
                  <a:pt x="105714" y="37885"/>
                  <a:pt x="105633" y="37925"/>
                </a:cubicBezTo>
                <a:cubicBezTo>
                  <a:pt x="105394" y="38044"/>
                  <a:pt x="105149" y="38201"/>
                  <a:pt x="104894" y="38201"/>
                </a:cubicBezTo>
                <a:cubicBezTo>
                  <a:pt x="104793" y="38201"/>
                  <a:pt x="104690" y="38176"/>
                  <a:pt x="104585" y="38115"/>
                </a:cubicBezTo>
                <a:lnTo>
                  <a:pt x="104585" y="38103"/>
                </a:lnTo>
                <a:cubicBezTo>
                  <a:pt x="104645" y="38020"/>
                  <a:pt x="104705" y="37937"/>
                  <a:pt x="104764" y="37853"/>
                </a:cubicBezTo>
                <a:cubicBezTo>
                  <a:pt x="105407" y="37449"/>
                  <a:pt x="105990" y="36960"/>
                  <a:pt x="106681" y="36603"/>
                </a:cubicBezTo>
                <a:cubicBezTo>
                  <a:pt x="107729" y="36056"/>
                  <a:pt x="108765" y="35484"/>
                  <a:pt x="109812" y="34913"/>
                </a:cubicBezTo>
                <a:cubicBezTo>
                  <a:pt x="109931" y="34841"/>
                  <a:pt x="110027" y="34710"/>
                  <a:pt x="110134" y="34615"/>
                </a:cubicBezTo>
                <a:cubicBezTo>
                  <a:pt x="110396" y="34544"/>
                  <a:pt x="110634" y="34460"/>
                  <a:pt x="110741" y="34198"/>
                </a:cubicBezTo>
                <a:cubicBezTo>
                  <a:pt x="111229" y="33972"/>
                  <a:pt x="111717" y="33734"/>
                  <a:pt x="112205" y="33496"/>
                </a:cubicBezTo>
                <a:cubicBezTo>
                  <a:pt x="112444" y="33496"/>
                  <a:pt x="112515" y="33329"/>
                  <a:pt x="112575" y="33174"/>
                </a:cubicBezTo>
                <a:cubicBezTo>
                  <a:pt x="112575" y="33162"/>
                  <a:pt x="112575" y="33162"/>
                  <a:pt x="112575" y="33162"/>
                </a:cubicBezTo>
                <a:lnTo>
                  <a:pt x="113217" y="32889"/>
                </a:lnTo>
                <a:cubicBezTo>
                  <a:pt x="113551" y="32519"/>
                  <a:pt x="114003" y="32317"/>
                  <a:pt x="114456" y="32115"/>
                </a:cubicBezTo>
                <a:cubicBezTo>
                  <a:pt x="114468" y="32103"/>
                  <a:pt x="114468" y="32091"/>
                  <a:pt x="114480" y="32091"/>
                </a:cubicBezTo>
                <a:cubicBezTo>
                  <a:pt x="114515" y="32127"/>
                  <a:pt x="114575" y="32162"/>
                  <a:pt x="114670" y="32210"/>
                </a:cubicBezTo>
                <a:cubicBezTo>
                  <a:pt x="115599" y="32150"/>
                  <a:pt x="115884" y="31472"/>
                  <a:pt x="116301" y="30900"/>
                </a:cubicBezTo>
                <a:cubicBezTo>
                  <a:pt x="116623" y="30638"/>
                  <a:pt x="116932" y="30388"/>
                  <a:pt x="117254" y="30138"/>
                </a:cubicBezTo>
                <a:cubicBezTo>
                  <a:pt x="117218" y="29876"/>
                  <a:pt x="117325" y="29698"/>
                  <a:pt x="117623" y="29602"/>
                </a:cubicBezTo>
                <a:cubicBezTo>
                  <a:pt x="117825" y="29531"/>
                  <a:pt x="118040" y="29460"/>
                  <a:pt x="118242" y="29388"/>
                </a:cubicBezTo>
                <a:cubicBezTo>
                  <a:pt x="118123" y="29210"/>
                  <a:pt x="117849" y="29090"/>
                  <a:pt x="118135" y="28793"/>
                </a:cubicBezTo>
                <a:cubicBezTo>
                  <a:pt x="118421" y="28495"/>
                  <a:pt x="118647" y="28162"/>
                  <a:pt x="118730" y="27781"/>
                </a:cubicBezTo>
                <a:lnTo>
                  <a:pt x="118730" y="27769"/>
                </a:lnTo>
                <a:cubicBezTo>
                  <a:pt x="118635" y="27697"/>
                  <a:pt x="118563" y="27614"/>
                  <a:pt x="118444" y="27590"/>
                </a:cubicBezTo>
                <a:cubicBezTo>
                  <a:pt x="118480" y="27447"/>
                  <a:pt x="118528" y="27316"/>
                  <a:pt x="118575" y="27185"/>
                </a:cubicBezTo>
                <a:cubicBezTo>
                  <a:pt x="118611" y="27162"/>
                  <a:pt x="118659" y="27150"/>
                  <a:pt x="118694" y="27138"/>
                </a:cubicBezTo>
                <a:cubicBezTo>
                  <a:pt x="118706" y="27138"/>
                  <a:pt x="118706" y="27150"/>
                  <a:pt x="118706" y="27150"/>
                </a:cubicBezTo>
                <a:cubicBezTo>
                  <a:pt x="118810" y="27219"/>
                  <a:pt x="118918" y="27264"/>
                  <a:pt x="119032" y="27264"/>
                </a:cubicBezTo>
                <a:cubicBezTo>
                  <a:pt x="119114" y="27264"/>
                  <a:pt x="119200" y="27240"/>
                  <a:pt x="119290" y="27185"/>
                </a:cubicBezTo>
                <a:cubicBezTo>
                  <a:pt x="119385" y="27078"/>
                  <a:pt x="119468" y="26971"/>
                  <a:pt x="119552" y="26864"/>
                </a:cubicBezTo>
                <a:cubicBezTo>
                  <a:pt x="119837" y="26531"/>
                  <a:pt x="119754" y="26269"/>
                  <a:pt x="119433" y="26054"/>
                </a:cubicBezTo>
                <a:cubicBezTo>
                  <a:pt x="119397" y="25983"/>
                  <a:pt x="119342" y="25946"/>
                  <a:pt x="119262" y="25946"/>
                </a:cubicBezTo>
                <a:cubicBezTo>
                  <a:pt x="119234" y="25946"/>
                  <a:pt x="119204" y="25950"/>
                  <a:pt x="119171" y="25959"/>
                </a:cubicBezTo>
                <a:cubicBezTo>
                  <a:pt x="118944" y="25888"/>
                  <a:pt x="118802" y="25769"/>
                  <a:pt x="119075" y="25566"/>
                </a:cubicBezTo>
                <a:cubicBezTo>
                  <a:pt x="119206" y="25459"/>
                  <a:pt x="119385" y="25400"/>
                  <a:pt x="119421" y="25221"/>
                </a:cubicBezTo>
                <a:cubicBezTo>
                  <a:pt x="119528" y="24828"/>
                  <a:pt x="119647" y="24423"/>
                  <a:pt x="119754" y="24030"/>
                </a:cubicBezTo>
                <a:cubicBezTo>
                  <a:pt x="119737" y="23882"/>
                  <a:pt x="119660" y="23849"/>
                  <a:pt x="119565" y="23849"/>
                </a:cubicBezTo>
                <a:cubicBezTo>
                  <a:pt x="119485" y="23849"/>
                  <a:pt x="119394" y="23872"/>
                  <a:pt x="119313" y="23872"/>
                </a:cubicBezTo>
                <a:cubicBezTo>
                  <a:pt x="119288" y="23872"/>
                  <a:pt x="119264" y="23870"/>
                  <a:pt x="119242" y="23864"/>
                </a:cubicBezTo>
                <a:cubicBezTo>
                  <a:pt x="119111" y="23840"/>
                  <a:pt x="119016" y="23780"/>
                  <a:pt x="119099" y="23661"/>
                </a:cubicBezTo>
                <a:lnTo>
                  <a:pt x="119099" y="23661"/>
                </a:lnTo>
                <a:cubicBezTo>
                  <a:pt x="119159" y="23673"/>
                  <a:pt x="119218" y="23673"/>
                  <a:pt x="119278" y="23673"/>
                </a:cubicBezTo>
                <a:cubicBezTo>
                  <a:pt x="120099" y="23209"/>
                  <a:pt x="119897" y="22733"/>
                  <a:pt x="119468" y="22244"/>
                </a:cubicBezTo>
                <a:lnTo>
                  <a:pt x="119468" y="22244"/>
                </a:lnTo>
                <a:cubicBezTo>
                  <a:pt x="119391" y="22255"/>
                  <a:pt x="119299" y="22287"/>
                  <a:pt x="119233" y="22287"/>
                </a:cubicBezTo>
                <a:cubicBezTo>
                  <a:pt x="119155" y="22287"/>
                  <a:pt x="119113" y="22244"/>
                  <a:pt x="119171" y="22078"/>
                </a:cubicBezTo>
                <a:cubicBezTo>
                  <a:pt x="119183" y="22006"/>
                  <a:pt x="119242" y="21959"/>
                  <a:pt x="119290" y="21899"/>
                </a:cubicBezTo>
                <a:cubicBezTo>
                  <a:pt x="119417" y="21752"/>
                  <a:pt x="119375" y="21702"/>
                  <a:pt x="119250" y="21702"/>
                </a:cubicBezTo>
                <a:cubicBezTo>
                  <a:pt x="119223" y="21702"/>
                  <a:pt x="119193" y="21704"/>
                  <a:pt x="119159" y="21709"/>
                </a:cubicBezTo>
                <a:cubicBezTo>
                  <a:pt x="119137" y="21711"/>
                  <a:pt x="119117" y="21712"/>
                  <a:pt x="119099" y="21712"/>
                </a:cubicBezTo>
                <a:cubicBezTo>
                  <a:pt x="118938" y="21712"/>
                  <a:pt x="118915" y="21620"/>
                  <a:pt x="118968" y="21470"/>
                </a:cubicBezTo>
                <a:cubicBezTo>
                  <a:pt x="119016" y="21351"/>
                  <a:pt x="119052" y="21220"/>
                  <a:pt x="119099" y="21089"/>
                </a:cubicBezTo>
                <a:cubicBezTo>
                  <a:pt x="119159" y="21006"/>
                  <a:pt x="119218" y="20911"/>
                  <a:pt x="119278" y="20828"/>
                </a:cubicBezTo>
                <a:cubicBezTo>
                  <a:pt x="119635" y="20542"/>
                  <a:pt x="119921" y="20208"/>
                  <a:pt x="120159" y="19839"/>
                </a:cubicBezTo>
                <a:cubicBezTo>
                  <a:pt x="120516" y="19268"/>
                  <a:pt x="120909" y="18708"/>
                  <a:pt x="121409" y="18196"/>
                </a:cubicBezTo>
                <a:cubicBezTo>
                  <a:pt x="121707" y="17887"/>
                  <a:pt x="121945" y="17494"/>
                  <a:pt x="122076" y="17113"/>
                </a:cubicBezTo>
                <a:cubicBezTo>
                  <a:pt x="122135" y="16910"/>
                  <a:pt x="121909" y="16637"/>
                  <a:pt x="121814" y="16398"/>
                </a:cubicBezTo>
                <a:cubicBezTo>
                  <a:pt x="121861" y="16315"/>
                  <a:pt x="121909" y="16220"/>
                  <a:pt x="121957" y="16136"/>
                </a:cubicBezTo>
                <a:cubicBezTo>
                  <a:pt x="121888" y="15838"/>
                  <a:pt x="121813" y="15692"/>
                  <a:pt x="121666" y="15692"/>
                </a:cubicBezTo>
                <a:cubicBezTo>
                  <a:pt x="121531" y="15692"/>
                  <a:pt x="121335" y="15814"/>
                  <a:pt x="121028" y="16053"/>
                </a:cubicBezTo>
                <a:cubicBezTo>
                  <a:pt x="121040" y="16113"/>
                  <a:pt x="121040" y="16172"/>
                  <a:pt x="121052" y="16220"/>
                </a:cubicBezTo>
                <a:lnTo>
                  <a:pt x="121040" y="16220"/>
                </a:lnTo>
                <a:cubicBezTo>
                  <a:pt x="121004" y="16089"/>
                  <a:pt x="120968" y="15970"/>
                  <a:pt x="120933" y="15851"/>
                </a:cubicBezTo>
                <a:cubicBezTo>
                  <a:pt x="120980" y="15767"/>
                  <a:pt x="121016" y="15672"/>
                  <a:pt x="121052" y="15589"/>
                </a:cubicBezTo>
                <a:cubicBezTo>
                  <a:pt x="121421" y="15196"/>
                  <a:pt x="121421" y="15160"/>
                  <a:pt x="121111" y="14958"/>
                </a:cubicBezTo>
                <a:lnTo>
                  <a:pt x="121111" y="14958"/>
                </a:lnTo>
                <a:cubicBezTo>
                  <a:pt x="121052" y="15053"/>
                  <a:pt x="120980" y="15136"/>
                  <a:pt x="120921" y="15232"/>
                </a:cubicBezTo>
                <a:cubicBezTo>
                  <a:pt x="120861" y="15255"/>
                  <a:pt x="120814" y="15255"/>
                  <a:pt x="120754" y="15267"/>
                </a:cubicBezTo>
                <a:cubicBezTo>
                  <a:pt x="120766" y="15184"/>
                  <a:pt x="120742" y="15124"/>
                  <a:pt x="120671" y="15077"/>
                </a:cubicBezTo>
                <a:cubicBezTo>
                  <a:pt x="120456" y="14958"/>
                  <a:pt x="120171" y="14898"/>
                  <a:pt x="120052" y="14720"/>
                </a:cubicBezTo>
                <a:cubicBezTo>
                  <a:pt x="119878" y="14481"/>
                  <a:pt x="119682" y="14383"/>
                  <a:pt x="119451" y="14383"/>
                </a:cubicBezTo>
                <a:cubicBezTo>
                  <a:pt x="119302" y="14383"/>
                  <a:pt x="119138" y="14423"/>
                  <a:pt x="118956" y="14493"/>
                </a:cubicBezTo>
                <a:cubicBezTo>
                  <a:pt x="118825" y="14541"/>
                  <a:pt x="118659" y="14529"/>
                  <a:pt x="118516" y="14541"/>
                </a:cubicBezTo>
                <a:cubicBezTo>
                  <a:pt x="118397" y="14482"/>
                  <a:pt x="118409" y="14410"/>
                  <a:pt x="118480" y="14303"/>
                </a:cubicBezTo>
                <a:cubicBezTo>
                  <a:pt x="118825" y="13850"/>
                  <a:pt x="119171" y="13386"/>
                  <a:pt x="119504" y="12934"/>
                </a:cubicBezTo>
                <a:cubicBezTo>
                  <a:pt x="119528" y="12719"/>
                  <a:pt x="119373" y="12648"/>
                  <a:pt x="119171" y="12648"/>
                </a:cubicBezTo>
                <a:cubicBezTo>
                  <a:pt x="119140" y="12649"/>
                  <a:pt x="119113" y="12650"/>
                  <a:pt x="119089" y="12650"/>
                </a:cubicBezTo>
                <a:cubicBezTo>
                  <a:pt x="118583" y="12650"/>
                  <a:pt x="119396" y="12420"/>
                  <a:pt x="119135" y="12374"/>
                </a:cubicBezTo>
                <a:cubicBezTo>
                  <a:pt x="118766" y="11957"/>
                  <a:pt x="118218" y="11731"/>
                  <a:pt x="117825" y="11338"/>
                </a:cubicBezTo>
                <a:cubicBezTo>
                  <a:pt x="117802" y="11334"/>
                  <a:pt x="117780" y="11331"/>
                  <a:pt x="117759" y="11331"/>
                </a:cubicBezTo>
                <a:cubicBezTo>
                  <a:pt x="117674" y="11331"/>
                  <a:pt x="117611" y="11371"/>
                  <a:pt x="117563" y="11457"/>
                </a:cubicBezTo>
                <a:cubicBezTo>
                  <a:pt x="117504" y="11493"/>
                  <a:pt x="117456" y="11553"/>
                  <a:pt x="117397" y="11588"/>
                </a:cubicBezTo>
                <a:cubicBezTo>
                  <a:pt x="117171" y="11746"/>
                  <a:pt x="117034" y="11831"/>
                  <a:pt x="116929" y="11831"/>
                </a:cubicBezTo>
                <a:cubicBezTo>
                  <a:pt x="116795" y="11831"/>
                  <a:pt x="116715" y="11693"/>
                  <a:pt x="116575" y="11386"/>
                </a:cubicBezTo>
                <a:cubicBezTo>
                  <a:pt x="116530" y="11303"/>
                  <a:pt x="116470" y="11258"/>
                  <a:pt x="116395" y="11258"/>
                </a:cubicBezTo>
                <a:cubicBezTo>
                  <a:pt x="116353" y="11258"/>
                  <a:pt x="116305" y="11272"/>
                  <a:pt x="116254" y="11303"/>
                </a:cubicBezTo>
                <a:cubicBezTo>
                  <a:pt x="116063" y="11398"/>
                  <a:pt x="115884" y="11505"/>
                  <a:pt x="115706" y="11612"/>
                </a:cubicBezTo>
                <a:cubicBezTo>
                  <a:pt x="115571" y="11491"/>
                  <a:pt x="115414" y="11451"/>
                  <a:pt x="115244" y="11451"/>
                </a:cubicBezTo>
                <a:cubicBezTo>
                  <a:pt x="115129" y="11451"/>
                  <a:pt x="115009" y="11469"/>
                  <a:pt x="114884" y="11493"/>
                </a:cubicBezTo>
                <a:cubicBezTo>
                  <a:pt x="114696" y="11367"/>
                  <a:pt x="114517" y="11179"/>
                  <a:pt x="114287" y="11179"/>
                </a:cubicBezTo>
                <a:cubicBezTo>
                  <a:pt x="114169" y="11179"/>
                  <a:pt x="114038" y="11229"/>
                  <a:pt x="113884" y="11362"/>
                </a:cubicBezTo>
                <a:cubicBezTo>
                  <a:pt x="113706" y="10993"/>
                  <a:pt x="113777" y="10576"/>
                  <a:pt x="113777" y="10171"/>
                </a:cubicBezTo>
                <a:cubicBezTo>
                  <a:pt x="113968" y="10100"/>
                  <a:pt x="114075" y="10017"/>
                  <a:pt x="113979" y="9814"/>
                </a:cubicBezTo>
                <a:cubicBezTo>
                  <a:pt x="113932" y="9719"/>
                  <a:pt x="113991" y="9576"/>
                  <a:pt x="114003" y="9445"/>
                </a:cubicBezTo>
                <a:cubicBezTo>
                  <a:pt x="114158" y="9398"/>
                  <a:pt x="114301" y="9350"/>
                  <a:pt x="114444" y="9302"/>
                </a:cubicBezTo>
                <a:cubicBezTo>
                  <a:pt x="114527" y="9290"/>
                  <a:pt x="114611" y="9267"/>
                  <a:pt x="114706" y="9255"/>
                </a:cubicBezTo>
                <a:cubicBezTo>
                  <a:pt x="114765" y="9219"/>
                  <a:pt x="114825" y="9195"/>
                  <a:pt x="114884" y="9171"/>
                </a:cubicBezTo>
                <a:cubicBezTo>
                  <a:pt x="115075" y="9112"/>
                  <a:pt x="115194" y="8981"/>
                  <a:pt x="115325" y="8850"/>
                </a:cubicBezTo>
                <a:cubicBezTo>
                  <a:pt x="115373" y="8826"/>
                  <a:pt x="115432" y="8802"/>
                  <a:pt x="115480" y="8778"/>
                </a:cubicBezTo>
                <a:cubicBezTo>
                  <a:pt x="115522" y="8786"/>
                  <a:pt x="115563" y="8791"/>
                  <a:pt x="115602" y="8791"/>
                </a:cubicBezTo>
                <a:cubicBezTo>
                  <a:pt x="115737" y="8791"/>
                  <a:pt x="115846" y="8738"/>
                  <a:pt x="115920" y="8600"/>
                </a:cubicBezTo>
                <a:cubicBezTo>
                  <a:pt x="116004" y="8326"/>
                  <a:pt x="116313" y="8207"/>
                  <a:pt x="116480" y="7993"/>
                </a:cubicBezTo>
                <a:cubicBezTo>
                  <a:pt x="116766" y="7350"/>
                  <a:pt x="116754" y="7302"/>
                  <a:pt x="116194" y="7052"/>
                </a:cubicBezTo>
                <a:cubicBezTo>
                  <a:pt x="116099" y="7016"/>
                  <a:pt x="116004" y="6981"/>
                  <a:pt x="115908" y="6933"/>
                </a:cubicBezTo>
                <a:cubicBezTo>
                  <a:pt x="115872" y="6922"/>
                  <a:pt x="115833" y="6918"/>
                  <a:pt x="115792" y="6918"/>
                </a:cubicBezTo>
                <a:cubicBezTo>
                  <a:pt x="115600" y="6918"/>
                  <a:pt x="115367" y="7016"/>
                  <a:pt x="115178" y="7016"/>
                </a:cubicBezTo>
                <a:cubicBezTo>
                  <a:pt x="115010" y="7016"/>
                  <a:pt x="114877" y="6939"/>
                  <a:pt x="114837" y="6647"/>
                </a:cubicBezTo>
                <a:cubicBezTo>
                  <a:pt x="114800" y="6625"/>
                  <a:pt x="114766" y="6612"/>
                  <a:pt x="114735" y="6612"/>
                </a:cubicBezTo>
                <a:cubicBezTo>
                  <a:pt x="114685" y="6612"/>
                  <a:pt x="114645" y="6645"/>
                  <a:pt x="114622" y="6719"/>
                </a:cubicBezTo>
                <a:cubicBezTo>
                  <a:pt x="114591" y="6814"/>
                  <a:pt x="114549" y="6852"/>
                  <a:pt x="114502" y="6852"/>
                </a:cubicBezTo>
                <a:cubicBezTo>
                  <a:pt x="114461" y="6852"/>
                  <a:pt x="114417" y="6823"/>
                  <a:pt x="114372" y="6778"/>
                </a:cubicBezTo>
                <a:cubicBezTo>
                  <a:pt x="114193" y="6627"/>
                  <a:pt x="114065" y="6393"/>
                  <a:pt x="113800" y="6393"/>
                </a:cubicBezTo>
                <a:cubicBezTo>
                  <a:pt x="113731" y="6393"/>
                  <a:pt x="113653" y="6408"/>
                  <a:pt x="113563" y="6445"/>
                </a:cubicBezTo>
                <a:cubicBezTo>
                  <a:pt x="113265" y="6528"/>
                  <a:pt x="112967" y="6623"/>
                  <a:pt x="112670" y="6719"/>
                </a:cubicBezTo>
                <a:cubicBezTo>
                  <a:pt x="112646" y="6659"/>
                  <a:pt x="112622" y="6612"/>
                  <a:pt x="112622" y="6540"/>
                </a:cubicBezTo>
                <a:cubicBezTo>
                  <a:pt x="112658" y="6457"/>
                  <a:pt x="112694" y="6350"/>
                  <a:pt x="112765" y="6266"/>
                </a:cubicBezTo>
                <a:cubicBezTo>
                  <a:pt x="112967" y="6064"/>
                  <a:pt x="112908" y="5945"/>
                  <a:pt x="112646" y="5885"/>
                </a:cubicBezTo>
                <a:cubicBezTo>
                  <a:pt x="111765" y="6171"/>
                  <a:pt x="110872" y="6469"/>
                  <a:pt x="109991" y="6742"/>
                </a:cubicBezTo>
                <a:cubicBezTo>
                  <a:pt x="109940" y="6762"/>
                  <a:pt x="109875" y="6774"/>
                  <a:pt x="109813" y="6774"/>
                </a:cubicBezTo>
                <a:cubicBezTo>
                  <a:pt x="109760" y="6774"/>
                  <a:pt x="109708" y="6765"/>
                  <a:pt x="109669" y="6742"/>
                </a:cubicBezTo>
                <a:cubicBezTo>
                  <a:pt x="109479" y="6671"/>
                  <a:pt x="109646" y="6516"/>
                  <a:pt x="109658" y="6397"/>
                </a:cubicBezTo>
                <a:cubicBezTo>
                  <a:pt x="109674" y="6273"/>
                  <a:pt x="109604" y="6200"/>
                  <a:pt x="109507" y="6200"/>
                </a:cubicBezTo>
                <a:cubicBezTo>
                  <a:pt x="109465" y="6200"/>
                  <a:pt x="109419" y="6214"/>
                  <a:pt x="109372" y="6242"/>
                </a:cubicBezTo>
                <a:cubicBezTo>
                  <a:pt x="108884" y="6540"/>
                  <a:pt x="108336" y="6683"/>
                  <a:pt x="107764" y="6814"/>
                </a:cubicBezTo>
                <a:cubicBezTo>
                  <a:pt x="107800" y="6481"/>
                  <a:pt x="108264" y="6195"/>
                  <a:pt x="107907" y="5933"/>
                </a:cubicBezTo>
                <a:cubicBezTo>
                  <a:pt x="107828" y="5875"/>
                  <a:pt x="107748" y="5853"/>
                  <a:pt x="107666" y="5853"/>
                </a:cubicBezTo>
                <a:cubicBezTo>
                  <a:pt x="107463" y="5853"/>
                  <a:pt x="107253" y="5986"/>
                  <a:pt x="107050" y="6028"/>
                </a:cubicBezTo>
                <a:cubicBezTo>
                  <a:pt x="106967" y="6040"/>
                  <a:pt x="106895" y="6088"/>
                  <a:pt x="106824" y="6111"/>
                </a:cubicBezTo>
                <a:cubicBezTo>
                  <a:pt x="106586" y="6195"/>
                  <a:pt x="106336" y="6278"/>
                  <a:pt x="106086" y="6373"/>
                </a:cubicBezTo>
                <a:cubicBezTo>
                  <a:pt x="105945" y="6425"/>
                  <a:pt x="105814" y="6452"/>
                  <a:pt x="105692" y="6452"/>
                </a:cubicBezTo>
                <a:cubicBezTo>
                  <a:pt x="105504" y="6452"/>
                  <a:pt x="105337" y="6387"/>
                  <a:pt x="105193" y="6242"/>
                </a:cubicBezTo>
                <a:lnTo>
                  <a:pt x="105562" y="5897"/>
                </a:lnTo>
                <a:cubicBezTo>
                  <a:pt x="105895" y="5814"/>
                  <a:pt x="106133" y="5599"/>
                  <a:pt x="106359" y="5385"/>
                </a:cubicBezTo>
                <a:cubicBezTo>
                  <a:pt x="106431" y="5373"/>
                  <a:pt x="106502" y="5349"/>
                  <a:pt x="106574" y="5314"/>
                </a:cubicBezTo>
                <a:lnTo>
                  <a:pt x="106812" y="5242"/>
                </a:lnTo>
                <a:cubicBezTo>
                  <a:pt x="107110" y="5183"/>
                  <a:pt x="107431" y="5183"/>
                  <a:pt x="107693" y="5052"/>
                </a:cubicBezTo>
                <a:cubicBezTo>
                  <a:pt x="108550" y="4623"/>
                  <a:pt x="109479" y="4433"/>
                  <a:pt x="110360" y="4087"/>
                </a:cubicBezTo>
                <a:cubicBezTo>
                  <a:pt x="110265" y="3885"/>
                  <a:pt x="110467" y="3611"/>
                  <a:pt x="110253" y="3397"/>
                </a:cubicBezTo>
                <a:cubicBezTo>
                  <a:pt x="110027" y="3444"/>
                  <a:pt x="109777" y="3516"/>
                  <a:pt x="109515" y="3564"/>
                </a:cubicBezTo>
                <a:cubicBezTo>
                  <a:pt x="107979" y="3885"/>
                  <a:pt x="106443" y="4266"/>
                  <a:pt x="104955" y="4814"/>
                </a:cubicBezTo>
                <a:cubicBezTo>
                  <a:pt x="104300" y="5052"/>
                  <a:pt x="103633" y="5254"/>
                  <a:pt x="102966" y="5469"/>
                </a:cubicBezTo>
                <a:cubicBezTo>
                  <a:pt x="102906" y="5455"/>
                  <a:pt x="102848" y="5448"/>
                  <a:pt x="102793" y="5448"/>
                </a:cubicBezTo>
                <a:cubicBezTo>
                  <a:pt x="102607" y="5448"/>
                  <a:pt x="102446" y="5524"/>
                  <a:pt x="102299" y="5671"/>
                </a:cubicBezTo>
                <a:cubicBezTo>
                  <a:pt x="102121" y="5611"/>
                  <a:pt x="101942" y="5552"/>
                  <a:pt x="101764" y="5492"/>
                </a:cubicBezTo>
                <a:cubicBezTo>
                  <a:pt x="102383" y="4980"/>
                  <a:pt x="103073" y="4540"/>
                  <a:pt x="103633" y="3956"/>
                </a:cubicBezTo>
                <a:cubicBezTo>
                  <a:pt x="103942" y="3629"/>
                  <a:pt x="104293" y="3489"/>
                  <a:pt x="104686" y="3489"/>
                </a:cubicBezTo>
                <a:cubicBezTo>
                  <a:pt x="104807" y="3489"/>
                  <a:pt x="104932" y="3503"/>
                  <a:pt x="105062" y="3528"/>
                </a:cubicBezTo>
                <a:cubicBezTo>
                  <a:pt x="105336" y="3218"/>
                  <a:pt x="105086" y="2956"/>
                  <a:pt x="105050" y="2682"/>
                </a:cubicBezTo>
                <a:cubicBezTo>
                  <a:pt x="105074" y="2671"/>
                  <a:pt x="105074" y="2647"/>
                  <a:pt x="105074" y="2587"/>
                </a:cubicBezTo>
                <a:cubicBezTo>
                  <a:pt x="105074" y="2563"/>
                  <a:pt x="105062" y="2540"/>
                  <a:pt x="105038" y="2516"/>
                </a:cubicBezTo>
                <a:cubicBezTo>
                  <a:pt x="105062" y="2504"/>
                  <a:pt x="105074" y="2480"/>
                  <a:pt x="105097" y="2468"/>
                </a:cubicBezTo>
                <a:cubicBezTo>
                  <a:pt x="105169" y="2397"/>
                  <a:pt x="105240" y="2313"/>
                  <a:pt x="105288" y="2218"/>
                </a:cubicBezTo>
                <a:cubicBezTo>
                  <a:pt x="105431" y="1801"/>
                  <a:pt x="105859" y="1706"/>
                  <a:pt x="106240" y="1551"/>
                </a:cubicBezTo>
                <a:cubicBezTo>
                  <a:pt x="106300" y="1516"/>
                  <a:pt x="106336" y="1480"/>
                  <a:pt x="106359" y="1432"/>
                </a:cubicBezTo>
                <a:cubicBezTo>
                  <a:pt x="106404" y="1450"/>
                  <a:pt x="106444" y="1458"/>
                  <a:pt x="106480" y="1458"/>
                </a:cubicBezTo>
                <a:cubicBezTo>
                  <a:pt x="106688" y="1458"/>
                  <a:pt x="106784" y="1207"/>
                  <a:pt x="106967" y="1147"/>
                </a:cubicBezTo>
                <a:cubicBezTo>
                  <a:pt x="106943" y="1039"/>
                  <a:pt x="106907" y="920"/>
                  <a:pt x="106883" y="813"/>
                </a:cubicBezTo>
                <a:cubicBezTo>
                  <a:pt x="106752" y="944"/>
                  <a:pt x="106598" y="1016"/>
                  <a:pt x="106431" y="1027"/>
                </a:cubicBezTo>
                <a:cubicBezTo>
                  <a:pt x="106431" y="1016"/>
                  <a:pt x="106431" y="1004"/>
                  <a:pt x="106443" y="980"/>
                </a:cubicBezTo>
                <a:cubicBezTo>
                  <a:pt x="106514" y="754"/>
                  <a:pt x="106693" y="516"/>
                  <a:pt x="106538" y="289"/>
                </a:cubicBezTo>
                <a:cubicBezTo>
                  <a:pt x="106612" y="270"/>
                  <a:pt x="106681" y="256"/>
                  <a:pt x="106747" y="256"/>
                </a:cubicBezTo>
                <a:cubicBezTo>
                  <a:pt x="106840" y="256"/>
                  <a:pt x="106925" y="284"/>
                  <a:pt x="107002" y="361"/>
                </a:cubicBezTo>
                <a:cubicBezTo>
                  <a:pt x="107133" y="325"/>
                  <a:pt x="107336" y="396"/>
                  <a:pt x="107372" y="230"/>
                </a:cubicBezTo>
                <a:cubicBezTo>
                  <a:pt x="107407" y="75"/>
                  <a:pt x="107241" y="15"/>
                  <a:pt x="107098" y="4"/>
                </a:cubicBezTo>
                <a:cubicBezTo>
                  <a:pt x="107070" y="1"/>
                  <a:pt x="107043" y="0"/>
                  <a:pt x="10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66" name="Shape 166"/>
        <p:cNvGrpSpPr/>
        <p:nvPr/>
      </p:nvGrpSpPr>
      <p:grpSpPr>
        <a:xfrm>
          <a:off x="0" y="0"/>
          <a:ext cx="0" cy="0"/>
          <a:chOff x="0" y="0"/>
          <a:chExt cx="0" cy="0"/>
        </a:xfrm>
      </p:grpSpPr>
      <p:pic>
        <p:nvPicPr>
          <p:cNvPr id="167" name="Google Shape;167;p30"/>
          <p:cNvPicPr preferRelativeResize="0"/>
          <p:nvPr/>
        </p:nvPicPr>
        <p:blipFill>
          <a:blip r:embed="rId2">
            <a:alphaModFix amt="50000"/>
          </a:blip>
          <a:stretch>
            <a:fillRect/>
          </a:stretch>
        </p:blipFill>
        <p:spPr>
          <a:xfrm>
            <a:off x="0" y="0"/>
            <a:ext cx="9144003" cy="5143522"/>
          </a:xfrm>
          <a:prstGeom prst="rect">
            <a:avLst/>
          </a:prstGeom>
          <a:noFill/>
          <a:ln>
            <a:noFill/>
          </a:ln>
        </p:spPr>
      </p:pic>
      <p:sp>
        <p:nvSpPr>
          <p:cNvPr id="168" name="Google Shape;168;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69" name="Google Shape;169;p30"/>
          <p:cNvSpPr txBox="1"/>
          <p:nvPr>
            <p:ph idx="1" type="subTitle"/>
          </p:nvPr>
        </p:nvSpPr>
        <p:spPr>
          <a:xfrm>
            <a:off x="2806950" y="3800150"/>
            <a:ext cx="3530100" cy="7881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70" name="Google Shape;170;p30"/>
          <p:cNvSpPr/>
          <p:nvPr/>
        </p:nvSpPr>
        <p:spPr>
          <a:xfrm rot="-5400000">
            <a:off x="7512516" y="795179"/>
            <a:ext cx="3210454" cy="1085787"/>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rot="5400000">
            <a:off x="-1605434" y="3068129"/>
            <a:ext cx="3210454" cy="1085787"/>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5">
    <p:spTree>
      <p:nvGrpSpPr>
        <p:cNvPr id="172" name="Shape 172"/>
        <p:cNvGrpSpPr/>
        <p:nvPr/>
      </p:nvGrpSpPr>
      <p:grpSpPr>
        <a:xfrm>
          <a:off x="0" y="0"/>
          <a:ext cx="0" cy="0"/>
          <a:chOff x="0" y="0"/>
          <a:chExt cx="0" cy="0"/>
        </a:xfrm>
      </p:grpSpPr>
      <p:pic>
        <p:nvPicPr>
          <p:cNvPr id="173" name="Google Shape;173;p31"/>
          <p:cNvPicPr preferRelativeResize="0"/>
          <p:nvPr/>
        </p:nvPicPr>
        <p:blipFill>
          <a:blip r:embed="rId2">
            <a:alphaModFix amt="30000"/>
          </a:blip>
          <a:stretch>
            <a:fillRect/>
          </a:stretch>
        </p:blipFill>
        <p:spPr>
          <a:xfrm>
            <a:off x="0" y="0"/>
            <a:ext cx="9144003" cy="5143522"/>
          </a:xfrm>
          <a:prstGeom prst="rect">
            <a:avLst/>
          </a:prstGeom>
          <a:noFill/>
          <a:ln>
            <a:noFill/>
          </a:ln>
        </p:spPr>
      </p:pic>
      <p:sp>
        <p:nvSpPr>
          <p:cNvPr id="174" name="Google Shape;174;p31"/>
          <p:cNvSpPr txBox="1"/>
          <p:nvPr>
            <p:ph type="title"/>
          </p:nvPr>
        </p:nvSpPr>
        <p:spPr>
          <a:xfrm>
            <a:off x="713225" y="1936913"/>
            <a:ext cx="3455100" cy="572700"/>
          </a:xfrm>
          <a:prstGeom prst="rect">
            <a:avLst/>
          </a:prstGeom>
          <a:ln>
            <a:noFill/>
          </a:ln>
        </p:spPr>
        <p:txBody>
          <a:bodyPr anchorCtr="0" anchor="b" bIns="91425" lIns="91425" spcFirstLastPara="1" rIns="91425" wrap="square" tIns="91425">
            <a:noAutofit/>
          </a:bodyPr>
          <a:lstStyle>
            <a:lvl1pPr lvl="0" algn="l">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5" name="Google Shape;175;p31"/>
          <p:cNvSpPr txBox="1"/>
          <p:nvPr>
            <p:ph idx="1" type="subTitle"/>
          </p:nvPr>
        </p:nvSpPr>
        <p:spPr>
          <a:xfrm>
            <a:off x="713225" y="2520038"/>
            <a:ext cx="3455100" cy="9009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76" name="Google Shape;176;p31"/>
          <p:cNvSpPr/>
          <p:nvPr/>
        </p:nvSpPr>
        <p:spPr>
          <a:xfrm flipH="1" rot="177118">
            <a:off x="-752980" y="-163930"/>
            <a:ext cx="5558600" cy="638226"/>
          </a:xfrm>
          <a:custGeom>
            <a:rect b="b" l="l" r="r" t="t"/>
            <a:pathLst>
              <a:path extrusionOk="0" h="15729" w="222338">
                <a:moveTo>
                  <a:pt x="25765" y="572"/>
                </a:moveTo>
                <a:cubicBezTo>
                  <a:pt x="25765" y="572"/>
                  <a:pt x="25765" y="572"/>
                  <a:pt x="25765" y="572"/>
                </a:cubicBezTo>
                <a:lnTo>
                  <a:pt x="25765" y="572"/>
                </a:lnTo>
                <a:cubicBezTo>
                  <a:pt x="25765" y="572"/>
                  <a:pt x="25777" y="572"/>
                  <a:pt x="25789" y="584"/>
                </a:cubicBezTo>
                <a:cubicBezTo>
                  <a:pt x="25777" y="584"/>
                  <a:pt x="25765" y="584"/>
                  <a:pt x="25765" y="572"/>
                </a:cubicBezTo>
                <a:cubicBezTo>
                  <a:pt x="25765" y="572"/>
                  <a:pt x="25765" y="584"/>
                  <a:pt x="25765" y="584"/>
                </a:cubicBezTo>
                <a:cubicBezTo>
                  <a:pt x="25765" y="584"/>
                  <a:pt x="25765" y="584"/>
                  <a:pt x="25753" y="572"/>
                </a:cubicBezTo>
                <a:close/>
                <a:moveTo>
                  <a:pt x="43899" y="620"/>
                </a:moveTo>
                <a:cubicBezTo>
                  <a:pt x="44041" y="655"/>
                  <a:pt x="44208" y="691"/>
                  <a:pt x="44422" y="691"/>
                </a:cubicBezTo>
                <a:cubicBezTo>
                  <a:pt x="44446" y="691"/>
                  <a:pt x="44458" y="691"/>
                  <a:pt x="44470" y="703"/>
                </a:cubicBezTo>
                <a:cubicBezTo>
                  <a:pt x="44553" y="715"/>
                  <a:pt x="44625" y="727"/>
                  <a:pt x="44720" y="739"/>
                </a:cubicBezTo>
                <a:cubicBezTo>
                  <a:pt x="44458" y="727"/>
                  <a:pt x="44208" y="715"/>
                  <a:pt x="43958" y="715"/>
                </a:cubicBezTo>
                <a:cubicBezTo>
                  <a:pt x="43696" y="703"/>
                  <a:pt x="43422" y="715"/>
                  <a:pt x="43137" y="679"/>
                </a:cubicBezTo>
                <a:lnTo>
                  <a:pt x="43137" y="679"/>
                </a:lnTo>
                <a:cubicBezTo>
                  <a:pt x="43192" y="683"/>
                  <a:pt x="43249" y="684"/>
                  <a:pt x="43306" y="684"/>
                </a:cubicBezTo>
                <a:cubicBezTo>
                  <a:pt x="43445" y="684"/>
                  <a:pt x="43585" y="676"/>
                  <a:pt x="43720" y="667"/>
                </a:cubicBezTo>
                <a:cubicBezTo>
                  <a:pt x="43803" y="655"/>
                  <a:pt x="43863" y="632"/>
                  <a:pt x="43899" y="620"/>
                </a:cubicBezTo>
                <a:close/>
                <a:moveTo>
                  <a:pt x="62830" y="786"/>
                </a:moveTo>
                <a:cubicBezTo>
                  <a:pt x="62841" y="798"/>
                  <a:pt x="62865" y="798"/>
                  <a:pt x="62889" y="810"/>
                </a:cubicBezTo>
                <a:cubicBezTo>
                  <a:pt x="62841" y="810"/>
                  <a:pt x="62794" y="798"/>
                  <a:pt x="62746" y="798"/>
                </a:cubicBezTo>
                <a:cubicBezTo>
                  <a:pt x="62770" y="798"/>
                  <a:pt x="62806" y="786"/>
                  <a:pt x="62830" y="786"/>
                </a:cubicBezTo>
                <a:close/>
                <a:moveTo>
                  <a:pt x="7715" y="822"/>
                </a:moveTo>
                <a:cubicBezTo>
                  <a:pt x="7715" y="822"/>
                  <a:pt x="7715" y="834"/>
                  <a:pt x="7704" y="834"/>
                </a:cubicBezTo>
                <a:cubicBezTo>
                  <a:pt x="7704" y="834"/>
                  <a:pt x="7692" y="822"/>
                  <a:pt x="7692" y="822"/>
                </a:cubicBezTo>
                <a:close/>
                <a:moveTo>
                  <a:pt x="17062" y="1036"/>
                </a:moveTo>
                <a:cubicBezTo>
                  <a:pt x="17074" y="1036"/>
                  <a:pt x="17086" y="1048"/>
                  <a:pt x="17098" y="1048"/>
                </a:cubicBezTo>
                <a:lnTo>
                  <a:pt x="17062" y="1048"/>
                </a:lnTo>
                <a:cubicBezTo>
                  <a:pt x="17062" y="1048"/>
                  <a:pt x="17062" y="1048"/>
                  <a:pt x="17062" y="1036"/>
                </a:cubicBezTo>
                <a:close/>
                <a:moveTo>
                  <a:pt x="33254" y="1191"/>
                </a:moveTo>
                <a:lnTo>
                  <a:pt x="33254" y="1191"/>
                </a:lnTo>
                <a:cubicBezTo>
                  <a:pt x="33219" y="1215"/>
                  <a:pt x="33183" y="1239"/>
                  <a:pt x="33159" y="1263"/>
                </a:cubicBezTo>
                <a:cubicBezTo>
                  <a:pt x="33171" y="1239"/>
                  <a:pt x="33207" y="1215"/>
                  <a:pt x="33254" y="1191"/>
                </a:cubicBezTo>
                <a:close/>
                <a:moveTo>
                  <a:pt x="64782" y="1263"/>
                </a:moveTo>
                <a:cubicBezTo>
                  <a:pt x="64782" y="1263"/>
                  <a:pt x="64794" y="1274"/>
                  <a:pt x="64806" y="1274"/>
                </a:cubicBezTo>
                <a:lnTo>
                  <a:pt x="64782" y="1274"/>
                </a:lnTo>
                <a:lnTo>
                  <a:pt x="64782" y="1263"/>
                </a:lnTo>
                <a:close/>
                <a:moveTo>
                  <a:pt x="30664" y="1269"/>
                </a:moveTo>
                <a:lnTo>
                  <a:pt x="30664" y="1269"/>
                </a:lnTo>
                <a:cubicBezTo>
                  <a:pt x="30682" y="1275"/>
                  <a:pt x="30700" y="1277"/>
                  <a:pt x="30718" y="1286"/>
                </a:cubicBezTo>
                <a:lnTo>
                  <a:pt x="30706" y="1286"/>
                </a:lnTo>
                <a:lnTo>
                  <a:pt x="30664" y="1269"/>
                </a:lnTo>
                <a:close/>
                <a:moveTo>
                  <a:pt x="33635" y="1274"/>
                </a:moveTo>
                <a:lnTo>
                  <a:pt x="33635" y="1274"/>
                </a:lnTo>
                <a:cubicBezTo>
                  <a:pt x="33623" y="1286"/>
                  <a:pt x="33600" y="1298"/>
                  <a:pt x="33588" y="1298"/>
                </a:cubicBezTo>
                <a:lnTo>
                  <a:pt x="33528" y="1298"/>
                </a:lnTo>
                <a:cubicBezTo>
                  <a:pt x="33564" y="1286"/>
                  <a:pt x="33600" y="1286"/>
                  <a:pt x="33635" y="1274"/>
                </a:cubicBezTo>
                <a:close/>
                <a:moveTo>
                  <a:pt x="22420" y="1370"/>
                </a:moveTo>
                <a:cubicBezTo>
                  <a:pt x="22444" y="1370"/>
                  <a:pt x="22467" y="1382"/>
                  <a:pt x="22491" y="1382"/>
                </a:cubicBezTo>
                <a:lnTo>
                  <a:pt x="22444" y="1382"/>
                </a:lnTo>
                <a:cubicBezTo>
                  <a:pt x="22444" y="1393"/>
                  <a:pt x="22444" y="1393"/>
                  <a:pt x="22444" y="1393"/>
                </a:cubicBezTo>
                <a:cubicBezTo>
                  <a:pt x="22420" y="1393"/>
                  <a:pt x="22396" y="1382"/>
                  <a:pt x="22372" y="1382"/>
                </a:cubicBezTo>
                <a:lnTo>
                  <a:pt x="22444" y="1382"/>
                </a:lnTo>
                <a:lnTo>
                  <a:pt x="22420" y="1370"/>
                </a:lnTo>
                <a:close/>
                <a:moveTo>
                  <a:pt x="50376" y="1572"/>
                </a:moveTo>
                <a:cubicBezTo>
                  <a:pt x="50376" y="1572"/>
                  <a:pt x="50364" y="1572"/>
                  <a:pt x="50364" y="1584"/>
                </a:cubicBezTo>
                <a:cubicBezTo>
                  <a:pt x="50352" y="1584"/>
                  <a:pt x="50340" y="1572"/>
                  <a:pt x="50328" y="1572"/>
                </a:cubicBezTo>
                <a:close/>
                <a:moveTo>
                  <a:pt x="23360" y="1417"/>
                </a:moveTo>
                <a:cubicBezTo>
                  <a:pt x="23479" y="1429"/>
                  <a:pt x="23587" y="1441"/>
                  <a:pt x="23706" y="1441"/>
                </a:cubicBezTo>
                <a:cubicBezTo>
                  <a:pt x="23991" y="1465"/>
                  <a:pt x="24265" y="1477"/>
                  <a:pt x="24551" y="1489"/>
                </a:cubicBezTo>
                <a:cubicBezTo>
                  <a:pt x="24658" y="1489"/>
                  <a:pt x="24765" y="1501"/>
                  <a:pt x="24860" y="1501"/>
                </a:cubicBezTo>
                <a:cubicBezTo>
                  <a:pt x="24896" y="1536"/>
                  <a:pt x="24968" y="1560"/>
                  <a:pt x="25063" y="1596"/>
                </a:cubicBezTo>
                <a:cubicBezTo>
                  <a:pt x="24920" y="1596"/>
                  <a:pt x="24789" y="1596"/>
                  <a:pt x="24682" y="1620"/>
                </a:cubicBezTo>
                <a:lnTo>
                  <a:pt x="24479" y="1620"/>
                </a:lnTo>
                <a:cubicBezTo>
                  <a:pt x="24396" y="1632"/>
                  <a:pt x="24313" y="1644"/>
                  <a:pt x="24229" y="1655"/>
                </a:cubicBezTo>
                <a:cubicBezTo>
                  <a:pt x="24063" y="1644"/>
                  <a:pt x="23896" y="1632"/>
                  <a:pt x="23741" y="1632"/>
                </a:cubicBezTo>
                <a:cubicBezTo>
                  <a:pt x="23801" y="1524"/>
                  <a:pt x="23527" y="1465"/>
                  <a:pt x="23217" y="1417"/>
                </a:cubicBezTo>
                <a:close/>
                <a:moveTo>
                  <a:pt x="52352" y="1751"/>
                </a:moveTo>
                <a:lnTo>
                  <a:pt x="52352" y="1751"/>
                </a:lnTo>
                <a:cubicBezTo>
                  <a:pt x="52388" y="1763"/>
                  <a:pt x="52412" y="1763"/>
                  <a:pt x="52447" y="1763"/>
                </a:cubicBezTo>
                <a:cubicBezTo>
                  <a:pt x="52423" y="1774"/>
                  <a:pt x="52412" y="1774"/>
                  <a:pt x="52388" y="1774"/>
                </a:cubicBezTo>
                <a:cubicBezTo>
                  <a:pt x="52376" y="1763"/>
                  <a:pt x="52364" y="1763"/>
                  <a:pt x="52352" y="1751"/>
                </a:cubicBezTo>
                <a:close/>
                <a:moveTo>
                  <a:pt x="7465" y="1941"/>
                </a:moveTo>
                <a:cubicBezTo>
                  <a:pt x="7501" y="1941"/>
                  <a:pt x="7549" y="1953"/>
                  <a:pt x="7596" y="1953"/>
                </a:cubicBezTo>
                <a:cubicBezTo>
                  <a:pt x="7525" y="1965"/>
                  <a:pt x="7454" y="1977"/>
                  <a:pt x="7370" y="1989"/>
                </a:cubicBezTo>
                <a:cubicBezTo>
                  <a:pt x="7406" y="1977"/>
                  <a:pt x="7430" y="1965"/>
                  <a:pt x="7465" y="1941"/>
                </a:cubicBezTo>
                <a:close/>
                <a:moveTo>
                  <a:pt x="44172" y="1977"/>
                </a:moveTo>
                <a:cubicBezTo>
                  <a:pt x="44196" y="1977"/>
                  <a:pt x="44220" y="1989"/>
                  <a:pt x="44232" y="1989"/>
                </a:cubicBezTo>
                <a:lnTo>
                  <a:pt x="44220" y="1989"/>
                </a:lnTo>
                <a:cubicBezTo>
                  <a:pt x="44208" y="1989"/>
                  <a:pt x="44184" y="1977"/>
                  <a:pt x="44172" y="1977"/>
                </a:cubicBezTo>
                <a:close/>
                <a:moveTo>
                  <a:pt x="10454" y="2144"/>
                </a:moveTo>
                <a:lnTo>
                  <a:pt x="10454" y="2167"/>
                </a:lnTo>
                <a:lnTo>
                  <a:pt x="10347" y="2167"/>
                </a:lnTo>
                <a:cubicBezTo>
                  <a:pt x="10382" y="2155"/>
                  <a:pt x="10406" y="2155"/>
                  <a:pt x="10454" y="2144"/>
                </a:cubicBezTo>
                <a:close/>
                <a:moveTo>
                  <a:pt x="14264" y="2513"/>
                </a:moveTo>
                <a:cubicBezTo>
                  <a:pt x="14347" y="2525"/>
                  <a:pt x="14431" y="2525"/>
                  <a:pt x="14514" y="2525"/>
                </a:cubicBezTo>
                <a:cubicBezTo>
                  <a:pt x="14502" y="2525"/>
                  <a:pt x="14490" y="2536"/>
                  <a:pt x="14466" y="2536"/>
                </a:cubicBezTo>
                <a:cubicBezTo>
                  <a:pt x="14395" y="2525"/>
                  <a:pt x="14323" y="2525"/>
                  <a:pt x="14264" y="2513"/>
                </a:cubicBezTo>
                <a:close/>
                <a:moveTo>
                  <a:pt x="75462" y="2584"/>
                </a:moveTo>
                <a:cubicBezTo>
                  <a:pt x="75462" y="2584"/>
                  <a:pt x="75474" y="2596"/>
                  <a:pt x="75474" y="2596"/>
                </a:cubicBezTo>
                <a:lnTo>
                  <a:pt x="75414" y="2596"/>
                </a:lnTo>
                <a:cubicBezTo>
                  <a:pt x="75426" y="2596"/>
                  <a:pt x="75438" y="2584"/>
                  <a:pt x="75462" y="2584"/>
                </a:cubicBezTo>
                <a:close/>
                <a:moveTo>
                  <a:pt x="50923" y="2763"/>
                </a:moveTo>
                <a:cubicBezTo>
                  <a:pt x="50923" y="2775"/>
                  <a:pt x="50911" y="2798"/>
                  <a:pt x="50899" y="2810"/>
                </a:cubicBezTo>
                <a:cubicBezTo>
                  <a:pt x="50911" y="2798"/>
                  <a:pt x="50911" y="2775"/>
                  <a:pt x="50911" y="2763"/>
                </a:cubicBezTo>
                <a:close/>
                <a:moveTo>
                  <a:pt x="130957" y="2917"/>
                </a:moveTo>
                <a:cubicBezTo>
                  <a:pt x="130969" y="2917"/>
                  <a:pt x="130969" y="2929"/>
                  <a:pt x="130993" y="2929"/>
                </a:cubicBezTo>
                <a:cubicBezTo>
                  <a:pt x="131207" y="2977"/>
                  <a:pt x="131445" y="3001"/>
                  <a:pt x="131683" y="3025"/>
                </a:cubicBezTo>
                <a:cubicBezTo>
                  <a:pt x="131457" y="3013"/>
                  <a:pt x="131231" y="3001"/>
                  <a:pt x="131005" y="2989"/>
                </a:cubicBezTo>
                <a:cubicBezTo>
                  <a:pt x="130993" y="2965"/>
                  <a:pt x="130969" y="2941"/>
                  <a:pt x="130957" y="2917"/>
                </a:cubicBezTo>
                <a:close/>
                <a:moveTo>
                  <a:pt x="132897" y="3055"/>
                </a:moveTo>
                <a:cubicBezTo>
                  <a:pt x="132976" y="3055"/>
                  <a:pt x="133053" y="3060"/>
                  <a:pt x="133124" y="3060"/>
                </a:cubicBezTo>
                <a:cubicBezTo>
                  <a:pt x="133148" y="3060"/>
                  <a:pt x="133172" y="3072"/>
                  <a:pt x="133195" y="3072"/>
                </a:cubicBezTo>
                <a:cubicBezTo>
                  <a:pt x="132993" y="3072"/>
                  <a:pt x="132803" y="3060"/>
                  <a:pt x="132600" y="3060"/>
                </a:cubicBezTo>
                <a:lnTo>
                  <a:pt x="132779" y="3060"/>
                </a:lnTo>
                <a:cubicBezTo>
                  <a:pt x="132818" y="3056"/>
                  <a:pt x="132858" y="3055"/>
                  <a:pt x="132897" y="3055"/>
                </a:cubicBezTo>
                <a:close/>
                <a:moveTo>
                  <a:pt x="10716" y="3810"/>
                </a:moveTo>
                <a:cubicBezTo>
                  <a:pt x="10716" y="3810"/>
                  <a:pt x="10728" y="3810"/>
                  <a:pt x="10716" y="3822"/>
                </a:cubicBezTo>
                <a:lnTo>
                  <a:pt x="10716" y="3810"/>
                </a:lnTo>
                <a:close/>
                <a:moveTo>
                  <a:pt x="12383" y="3822"/>
                </a:moveTo>
                <a:cubicBezTo>
                  <a:pt x="12442" y="3834"/>
                  <a:pt x="12502" y="3846"/>
                  <a:pt x="12549" y="3846"/>
                </a:cubicBezTo>
                <a:cubicBezTo>
                  <a:pt x="12538" y="3846"/>
                  <a:pt x="12526" y="3858"/>
                  <a:pt x="12502" y="3858"/>
                </a:cubicBezTo>
                <a:cubicBezTo>
                  <a:pt x="12466" y="3846"/>
                  <a:pt x="12430" y="3846"/>
                  <a:pt x="12383" y="3822"/>
                </a:cubicBezTo>
                <a:close/>
                <a:moveTo>
                  <a:pt x="137863" y="3941"/>
                </a:moveTo>
                <a:cubicBezTo>
                  <a:pt x="137875" y="3941"/>
                  <a:pt x="137887" y="3953"/>
                  <a:pt x="137898" y="3953"/>
                </a:cubicBezTo>
                <a:lnTo>
                  <a:pt x="137839" y="3953"/>
                </a:lnTo>
                <a:cubicBezTo>
                  <a:pt x="137851" y="3953"/>
                  <a:pt x="137851" y="3941"/>
                  <a:pt x="137863" y="3941"/>
                </a:cubicBezTo>
                <a:close/>
                <a:moveTo>
                  <a:pt x="131600" y="3513"/>
                </a:moveTo>
                <a:cubicBezTo>
                  <a:pt x="131624" y="3537"/>
                  <a:pt x="131588" y="3572"/>
                  <a:pt x="131445" y="3632"/>
                </a:cubicBezTo>
                <a:cubicBezTo>
                  <a:pt x="132043" y="3722"/>
                  <a:pt x="132646" y="3767"/>
                  <a:pt x="133247" y="3767"/>
                </a:cubicBezTo>
                <a:cubicBezTo>
                  <a:pt x="133520" y="3767"/>
                  <a:pt x="133793" y="3758"/>
                  <a:pt x="134065" y="3739"/>
                </a:cubicBezTo>
                <a:cubicBezTo>
                  <a:pt x="134160" y="3727"/>
                  <a:pt x="134243" y="3715"/>
                  <a:pt x="134303" y="3691"/>
                </a:cubicBezTo>
                <a:cubicBezTo>
                  <a:pt x="134910" y="3727"/>
                  <a:pt x="135517" y="3763"/>
                  <a:pt x="136112" y="3799"/>
                </a:cubicBezTo>
                <a:cubicBezTo>
                  <a:pt x="136112" y="3846"/>
                  <a:pt x="136112" y="3906"/>
                  <a:pt x="136101" y="3965"/>
                </a:cubicBezTo>
                <a:cubicBezTo>
                  <a:pt x="134852" y="3874"/>
                  <a:pt x="133614" y="3762"/>
                  <a:pt x="132346" y="3762"/>
                </a:cubicBezTo>
                <a:cubicBezTo>
                  <a:pt x="132284" y="3762"/>
                  <a:pt x="132222" y="3762"/>
                  <a:pt x="132160" y="3763"/>
                </a:cubicBezTo>
                <a:cubicBezTo>
                  <a:pt x="132112" y="3764"/>
                  <a:pt x="132064" y="3764"/>
                  <a:pt x="132017" y="3764"/>
                </a:cubicBezTo>
                <a:cubicBezTo>
                  <a:pt x="131427" y="3764"/>
                  <a:pt x="130864" y="3698"/>
                  <a:pt x="130302" y="3632"/>
                </a:cubicBezTo>
                <a:cubicBezTo>
                  <a:pt x="130671" y="3632"/>
                  <a:pt x="131017" y="3620"/>
                  <a:pt x="131243" y="3549"/>
                </a:cubicBezTo>
                <a:cubicBezTo>
                  <a:pt x="131314" y="3513"/>
                  <a:pt x="131445" y="3513"/>
                  <a:pt x="131600" y="3513"/>
                </a:cubicBezTo>
                <a:close/>
                <a:moveTo>
                  <a:pt x="14954" y="3977"/>
                </a:moveTo>
                <a:cubicBezTo>
                  <a:pt x="14931" y="3977"/>
                  <a:pt x="14919" y="3977"/>
                  <a:pt x="14895" y="3989"/>
                </a:cubicBezTo>
                <a:cubicBezTo>
                  <a:pt x="14895" y="3977"/>
                  <a:pt x="14895" y="3977"/>
                  <a:pt x="14907" y="3977"/>
                </a:cubicBezTo>
                <a:close/>
                <a:moveTo>
                  <a:pt x="108692" y="3977"/>
                </a:moveTo>
                <a:lnTo>
                  <a:pt x="108692" y="3989"/>
                </a:lnTo>
                <a:lnTo>
                  <a:pt x="108669" y="3989"/>
                </a:lnTo>
                <a:cubicBezTo>
                  <a:pt x="108680" y="3989"/>
                  <a:pt x="108680" y="3977"/>
                  <a:pt x="108692" y="3977"/>
                </a:cubicBezTo>
                <a:close/>
                <a:moveTo>
                  <a:pt x="144959" y="3965"/>
                </a:moveTo>
                <a:cubicBezTo>
                  <a:pt x="144959" y="3965"/>
                  <a:pt x="144959" y="3977"/>
                  <a:pt x="144959" y="3989"/>
                </a:cubicBezTo>
                <a:cubicBezTo>
                  <a:pt x="144923" y="3989"/>
                  <a:pt x="144887" y="3989"/>
                  <a:pt x="144852" y="3977"/>
                </a:cubicBezTo>
                <a:cubicBezTo>
                  <a:pt x="144875" y="3977"/>
                  <a:pt x="144923" y="3965"/>
                  <a:pt x="144959" y="3965"/>
                </a:cubicBezTo>
                <a:close/>
                <a:moveTo>
                  <a:pt x="147828" y="4287"/>
                </a:moveTo>
                <a:cubicBezTo>
                  <a:pt x="147888" y="4299"/>
                  <a:pt x="147959" y="4322"/>
                  <a:pt x="147828" y="4322"/>
                </a:cubicBezTo>
                <a:cubicBezTo>
                  <a:pt x="147828" y="4322"/>
                  <a:pt x="147828" y="4311"/>
                  <a:pt x="147804" y="4311"/>
                </a:cubicBezTo>
                <a:cubicBezTo>
                  <a:pt x="147769" y="4287"/>
                  <a:pt x="147781" y="4287"/>
                  <a:pt x="147793" y="4287"/>
                </a:cubicBezTo>
                <a:close/>
                <a:moveTo>
                  <a:pt x="132886" y="4346"/>
                </a:moveTo>
                <a:cubicBezTo>
                  <a:pt x="132957" y="4346"/>
                  <a:pt x="133029" y="4358"/>
                  <a:pt x="133100" y="4358"/>
                </a:cubicBezTo>
                <a:lnTo>
                  <a:pt x="132934" y="4358"/>
                </a:lnTo>
                <a:cubicBezTo>
                  <a:pt x="132922" y="4358"/>
                  <a:pt x="132898" y="4346"/>
                  <a:pt x="132886" y="4346"/>
                </a:cubicBezTo>
                <a:close/>
                <a:moveTo>
                  <a:pt x="125087" y="4465"/>
                </a:moveTo>
                <a:lnTo>
                  <a:pt x="125087" y="4465"/>
                </a:lnTo>
                <a:cubicBezTo>
                  <a:pt x="126016" y="4525"/>
                  <a:pt x="126933" y="4561"/>
                  <a:pt x="127838" y="4596"/>
                </a:cubicBezTo>
                <a:cubicBezTo>
                  <a:pt x="126933" y="4572"/>
                  <a:pt x="126016" y="4537"/>
                  <a:pt x="125087" y="4465"/>
                </a:cubicBezTo>
                <a:close/>
                <a:moveTo>
                  <a:pt x="129350" y="4656"/>
                </a:moveTo>
                <a:lnTo>
                  <a:pt x="129350" y="4656"/>
                </a:lnTo>
                <a:cubicBezTo>
                  <a:pt x="130219" y="4680"/>
                  <a:pt x="131076" y="4703"/>
                  <a:pt x="131933" y="4739"/>
                </a:cubicBezTo>
                <a:cubicBezTo>
                  <a:pt x="131826" y="4751"/>
                  <a:pt x="131719" y="4763"/>
                  <a:pt x="131624" y="4787"/>
                </a:cubicBezTo>
                <a:cubicBezTo>
                  <a:pt x="131576" y="4787"/>
                  <a:pt x="131529" y="4775"/>
                  <a:pt x="131481" y="4775"/>
                </a:cubicBezTo>
                <a:cubicBezTo>
                  <a:pt x="131338" y="4775"/>
                  <a:pt x="131195" y="4775"/>
                  <a:pt x="131052" y="4763"/>
                </a:cubicBezTo>
                <a:cubicBezTo>
                  <a:pt x="130493" y="4715"/>
                  <a:pt x="129921" y="4680"/>
                  <a:pt x="129350" y="4656"/>
                </a:cubicBezTo>
                <a:close/>
                <a:moveTo>
                  <a:pt x="10025" y="4870"/>
                </a:moveTo>
                <a:cubicBezTo>
                  <a:pt x="10216" y="4977"/>
                  <a:pt x="10371" y="5049"/>
                  <a:pt x="10525" y="5096"/>
                </a:cubicBezTo>
                <a:lnTo>
                  <a:pt x="10382" y="5084"/>
                </a:lnTo>
                <a:cubicBezTo>
                  <a:pt x="10013" y="5061"/>
                  <a:pt x="9882" y="4977"/>
                  <a:pt x="9966" y="4894"/>
                </a:cubicBezTo>
                <a:cubicBezTo>
                  <a:pt x="9978" y="4882"/>
                  <a:pt x="10001" y="4870"/>
                  <a:pt x="10025" y="4870"/>
                </a:cubicBezTo>
                <a:close/>
                <a:moveTo>
                  <a:pt x="155508" y="5394"/>
                </a:moveTo>
                <a:cubicBezTo>
                  <a:pt x="155520" y="5394"/>
                  <a:pt x="155532" y="5406"/>
                  <a:pt x="155532" y="5406"/>
                </a:cubicBezTo>
                <a:lnTo>
                  <a:pt x="155460" y="5406"/>
                </a:lnTo>
                <a:cubicBezTo>
                  <a:pt x="155472" y="5394"/>
                  <a:pt x="155496" y="5394"/>
                  <a:pt x="155508" y="5394"/>
                </a:cubicBezTo>
                <a:close/>
                <a:moveTo>
                  <a:pt x="155112" y="5468"/>
                </a:moveTo>
                <a:cubicBezTo>
                  <a:pt x="155160" y="5468"/>
                  <a:pt x="155306" y="5513"/>
                  <a:pt x="155174" y="5513"/>
                </a:cubicBezTo>
                <a:lnTo>
                  <a:pt x="155139" y="5513"/>
                </a:lnTo>
                <a:cubicBezTo>
                  <a:pt x="155079" y="5501"/>
                  <a:pt x="155032" y="5501"/>
                  <a:pt x="154972" y="5501"/>
                </a:cubicBezTo>
                <a:cubicBezTo>
                  <a:pt x="155020" y="5501"/>
                  <a:pt x="155067" y="5489"/>
                  <a:pt x="155115" y="5489"/>
                </a:cubicBezTo>
                <a:cubicBezTo>
                  <a:pt x="155090" y="5474"/>
                  <a:pt x="155094" y="5468"/>
                  <a:pt x="155112" y="5468"/>
                </a:cubicBezTo>
                <a:close/>
                <a:moveTo>
                  <a:pt x="168224" y="5704"/>
                </a:moveTo>
                <a:cubicBezTo>
                  <a:pt x="168247" y="5704"/>
                  <a:pt x="168271" y="5704"/>
                  <a:pt x="168283" y="5715"/>
                </a:cubicBezTo>
                <a:cubicBezTo>
                  <a:pt x="168271" y="5715"/>
                  <a:pt x="168247" y="5704"/>
                  <a:pt x="168224" y="5704"/>
                </a:cubicBezTo>
                <a:close/>
                <a:moveTo>
                  <a:pt x="164545" y="6763"/>
                </a:moveTo>
                <a:cubicBezTo>
                  <a:pt x="164557" y="6769"/>
                  <a:pt x="164554" y="6772"/>
                  <a:pt x="164548" y="6772"/>
                </a:cubicBezTo>
                <a:cubicBezTo>
                  <a:pt x="164542" y="6772"/>
                  <a:pt x="164533" y="6769"/>
                  <a:pt x="164533" y="6763"/>
                </a:cubicBezTo>
                <a:close/>
                <a:moveTo>
                  <a:pt x="176177" y="7120"/>
                </a:moveTo>
                <a:cubicBezTo>
                  <a:pt x="176177" y="7120"/>
                  <a:pt x="176189" y="7120"/>
                  <a:pt x="176201" y="7132"/>
                </a:cubicBezTo>
                <a:cubicBezTo>
                  <a:pt x="176201" y="7132"/>
                  <a:pt x="176189" y="7132"/>
                  <a:pt x="176177" y="7120"/>
                </a:cubicBezTo>
                <a:close/>
                <a:moveTo>
                  <a:pt x="173069" y="7144"/>
                </a:moveTo>
                <a:cubicBezTo>
                  <a:pt x="173058" y="7144"/>
                  <a:pt x="173046" y="7156"/>
                  <a:pt x="173022" y="7156"/>
                </a:cubicBezTo>
                <a:cubicBezTo>
                  <a:pt x="173010" y="7156"/>
                  <a:pt x="172986" y="7144"/>
                  <a:pt x="172962" y="7144"/>
                </a:cubicBezTo>
                <a:close/>
                <a:moveTo>
                  <a:pt x="124278" y="7275"/>
                </a:moveTo>
                <a:cubicBezTo>
                  <a:pt x="124278" y="7287"/>
                  <a:pt x="124278" y="7299"/>
                  <a:pt x="124278" y="7311"/>
                </a:cubicBezTo>
                <a:cubicBezTo>
                  <a:pt x="124278" y="7299"/>
                  <a:pt x="124266" y="7287"/>
                  <a:pt x="124266" y="7275"/>
                </a:cubicBezTo>
                <a:close/>
                <a:moveTo>
                  <a:pt x="193132" y="7394"/>
                </a:moveTo>
                <a:cubicBezTo>
                  <a:pt x="193167" y="7430"/>
                  <a:pt x="193215" y="7466"/>
                  <a:pt x="193251" y="7501"/>
                </a:cubicBezTo>
                <a:cubicBezTo>
                  <a:pt x="193191" y="7466"/>
                  <a:pt x="193167" y="7430"/>
                  <a:pt x="193132" y="7394"/>
                </a:cubicBezTo>
                <a:close/>
                <a:moveTo>
                  <a:pt x="167676" y="7918"/>
                </a:moveTo>
                <a:cubicBezTo>
                  <a:pt x="167676" y="7930"/>
                  <a:pt x="167664" y="7930"/>
                  <a:pt x="167652" y="7942"/>
                </a:cubicBezTo>
                <a:lnTo>
                  <a:pt x="167628" y="7942"/>
                </a:lnTo>
                <a:cubicBezTo>
                  <a:pt x="167640" y="7930"/>
                  <a:pt x="167652" y="7918"/>
                  <a:pt x="167676" y="7918"/>
                </a:cubicBezTo>
                <a:close/>
                <a:moveTo>
                  <a:pt x="42517" y="8799"/>
                </a:moveTo>
                <a:cubicBezTo>
                  <a:pt x="42494" y="8811"/>
                  <a:pt x="42470" y="8823"/>
                  <a:pt x="42434" y="8835"/>
                </a:cubicBezTo>
                <a:cubicBezTo>
                  <a:pt x="42410" y="8823"/>
                  <a:pt x="42386" y="8811"/>
                  <a:pt x="42363" y="8799"/>
                </a:cubicBezTo>
                <a:close/>
                <a:moveTo>
                  <a:pt x="51768" y="9157"/>
                </a:moveTo>
                <a:cubicBezTo>
                  <a:pt x="52490" y="9157"/>
                  <a:pt x="53219" y="9175"/>
                  <a:pt x="53959" y="9216"/>
                </a:cubicBezTo>
                <a:lnTo>
                  <a:pt x="54150" y="9228"/>
                </a:lnTo>
                <a:cubicBezTo>
                  <a:pt x="53392" y="9213"/>
                  <a:pt x="52639" y="9203"/>
                  <a:pt x="51893" y="9203"/>
                </a:cubicBezTo>
                <a:cubicBezTo>
                  <a:pt x="51431" y="9203"/>
                  <a:pt x="50973" y="9207"/>
                  <a:pt x="50518" y="9216"/>
                </a:cubicBezTo>
                <a:cubicBezTo>
                  <a:pt x="50602" y="9204"/>
                  <a:pt x="50685" y="9192"/>
                  <a:pt x="50733" y="9168"/>
                </a:cubicBezTo>
                <a:lnTo>
                  <a:pt x="50768" y="9168"/>
                </a:lnTo>
                <a:cubicBezTo>
                  <a:pt x="51100" y="9161"/>
                  <a:pt x="51433" y="9157"/>
                  <a:pt x="51768" y="9157"/>
                </a:cubicBezTo>
                <a:close/>
                <a:moveTo>
                  <a:pt x="41541" y="9013"/>
                </a:moveTo>
                <a:cubicBezTo>
                  <a:pt x="42303" y="9109"/>
                  <a:pt x="43065" y="9121"/>
                  <a:pt x="43839" y="9133"/>
                </a:cubicBezTo>
                <a:cubicBezTo>
                  <a:pt x="43649" y="9156"/>
                  <a:pt x="43482" y="9180"/>
                  <a:pt x="43339" y="9228"/>
                </a:cubicBezTo>
                <a:cubicBezTo>
                  <a:pt x="43327" y="9240"/>
                  <a:pt x="43315" y="9240"/>
                  <a:pt x="43291" y="9252"/>
                </a:cubicBezTo>
                <a:cubicBezTo>
                  <a:pt x="43291" y="9228"/>
                  <a:pt x="43268" y="9204"/>
                  <a:pt x="43220" y="9180"/>
                </a:cubicBezTo>
                <a:cubicBezTo>
                  <a:pt x="42863" y="9121"/>
                  <a:pt x="42494" y="9097"/>
                  <a:pt x="42113" y="9097"/>
                </a:cubicBezTo>
                <a:lnTo>
                  <a:pt x="41839" y="9097"/>
                </a:lnTo>
                <a:cubicBezTo>
                  <a:pt x="41720" y="9073"/>
                  <a:pt x="41601" y="9037"/>
                  <a:pt x="41494" y="9013"/>
                </a:cubicBezTo>
                <a:close/>
                <a:moveTo>
                  <a:pt x="48006" y="9240"/>
                </a:moveTo>
                <a:lnTo>
                  <a:pt x="48006" y="9240"/>
                </a:lnTo>
                <a:cubicBezTo>
                  <a:pt x="48221" y="9252"/>
                  <a:pt x="48435" y="9264"/>
                  <a:pt x="48649" y="9264"/>
                </a:cubicBezTo>
                <a:cubicBezTo>
                  <a:pt x="48637" y="9275"/>
                  <a:pt x="48625" y="9275"/>
                  <a:pt x="48625" y="9275"/>
                </a:cubicBezTo>
                <a:lnTo>
                  <a:pt x="48613" y="9275"/>
                </a:lnTo>
                <a:cubicBezTo>
                  <a:pt x="48447" y="9275"/>
                  <a:pt x="48268" y="9264"/>
                  <a:pt x="48101" y="9252"/>
                </a:cubicBezTo>
                <a:cubicBezTo>
                  <a:pt x="48066" y="9252"/>
                  <a:pt x="48030" y="9252"/>
                  <a:pt x="48006" y="9240"/>
                </a:cubicBezTo>
                <a:close/>
                <a:moveTo>
                  <a:pt x="55293" y="9192"/>
                </a:moveTo>
                <a:cubicBezTo>
                  <a:pt x="56150" y="9216"/>
                  <a:pt x="57031" y="9252"/>
                  <a:pt x="57888" y="9264"/>
                </a:cubicBezTo>
                <a:cubicBezTo>
                  <a:pt x="60020" y="9299"/>
                  <a:pt x="62139" y="9299"/>
                  <a:pt x="64294" y="9394"/>
                </a:cubicBezTo>
                <a:cubicBezTo>
                  <a:pt x="64171" y="9391"/>
                  <a:pt x="64048" y="9389"/>
                  <a:pt x="63925" y="9389"/>
                </a:cubicBezTo>
                <a:cubicBezTo>
                  <a:pt x="63680" y="9389"/>
                  <a:pt x="63437" y="9394"/>
                  <a:pt x="63199" y="9394"/>
                </a:cubicBezTo>
                <a:cubicBezTo>
                  <a:pt x="63165" y="9395"/>
                  <a:pt x="63130" y="9395"/>
                  <a:pt x="63096" y="9395"/>
                </a:cubicBezTo>
                <a:cubicBezTo>
                  <a:pt x="62614" y="9395"/>
                  <a:pt x="62057" y="9348"/>
                  <a:pt x="61572" y="9348"/>
                </a:cubicBezTo>
                <a:cubicBezTo>
                  <a:pt x="61306" y="9348"/>
                  <a:pt x="61063" y="9362"/>
                  <a:pt x="60865" y="9406"/>
                </a:cubicBezTo>
                <a:lnTo>
                  <a:pt x="60698" y="9406"/>
                </a:lnTo>
                <a:cubicBezTo>
                  <a:pt x="60376" y="9389"/>
                  <a:pt x="60047" y="9378"/>
                  <a:pt x="59721" y="9378"/>
                </a:cubicBezTo>
                <a:cubicBezTo>
                  <a:pt x="59602" y="9378"/>
                  <a:pt x="59483" y="9379"/>
                  <a:pt x="59365" y="9383"/>
                </a:cubicBezTo>
                <a:cubicBezTo>
                  <a:pt x="59198" y="9388"/>
                  <a:pt x="59031" y="9390"/>
                  <a:pt x="58862" y="9390"/>
                </a:cubicBezTo>
                <a:cubicBezTo>
                  <a:pt x="58283" y="9390"/>
                  <a:pt x="57693" y="9363"/>
                  <a:pt x="57103" y="9335"/>
                </a:cubicBezTo>
                <a:cubicBezTo>
                  <a:pt x="56305" y="9287"/>
                  <a:pt x="55519" y="9264"/>
                  <a:pt x="54733" y="9240"/>
                </a:cubicBezTo>
                <a:cubicBezTo>
                  <a:pt x="54936" y="9240"/>
                  <a:pt x="55126" y="9228"/>
                  <a:pt x="55293" y="9192"/>
                </a:cubicBezTo>
                <a:close/>
                <a:moveTo>
                  <a:pt x="71712" y="8775"/>
                </a:moveTo>
                <a:cubicBezTo>
                  <a:pt x="71796" y="8784"/>
                  <a:pt x="71880" y="8792"/>
                  <a:pt x="71964" y="8792"/>
                </a:cubicBezTo>
                <a:cubicBezTo>
                  <a:pt x="71999" y="8792"/>
                  <a:pt x="72034" y="8791"/>
                  <a:pt x="72069" y="8787"/>
                </a:cubicBezTo>
                <a:cubicBezTo>
                  <a:pt x="72200" y="8847"/>
                  <a:pt x="72474" y="8883"/>
                  <a:pt x="72795" y="8906"/>
                </a:cubicBezTo>
                <a:cubicBezTo>
                  <a:pt x="72938" y="8912"/>
                  <a:pt x="73075" y="8915"/>
                  <a:pt x="73209" y="8915"/>
                </a:cubicBezTo>
                <a:cubicBezTo>
                  <a:pt x="73343" y="8915"/>
                  <a:pt x="73474" y="8912"/>
                  <a:pt x="73605" y="8906"/>
                </a:cubicBezTo>
                <a:lnTo>
                  <a:pt x="74093" y="8906"/>
                </a:lnTo>
                <a:cubicBezTo>
                  <a:pt x="74331" y="8930"/>
                  <a:pt x="74569" y="8954"/>
                  <a:pt x="74795" y="8966"/>
                </a:cubicBezTo>
                <a:cubicBezTo>
                  <a:pt x="74962" y="8978"/>
                  <a:pt x="75129" y="8990"/>
                  <a:pt x="75295" y="8990"/>
                </a:cubicBezTo>
                <a:cubicBezTo>
                  <a:pt x="75557" y="8990"/>
                  <a:pt x="75819" y="9002"/>
                  <a:pt x="76081" y="9013"/>
                </a:cubicBezTo>
                <a:cubicBezTo>
                  <a:pt x="76938" y="9085"/>
                  <a:pt x="77784" y="9192"/>
                  <a:pt x="78653" y="9204"/>
                </a:cubicBezTo>
                <a:cubicBezTo>
                  <a:pt x="79224" y="9216"/>
                  <a:pt x="79796" y="9240"/>
                  <a:pt x="80320" y="9252"/>
                </a:cubicBezTo>
                <a:cubicBezTo>
                  <a:pt x="79653" y="9264"/>
                  <a:pt x="79534" y="9287"/>
                  <a:pt x="79332" y="9406"/>
                </a:cubicBezTo>
                <a:cubicBezTo>
                  <a:pt x="79260" y="9406"/>
                  <a:pt x="79189" y="9394"/>
                  <a:pt x="79117" y="9394"/>
                </a:cubicBezTo>
                <a:lnTo>
                  <a:pt x="79105" y="9394"/>
                </a:lnTo>
                <a:cubicBezTo>
                  <a:pt x="78764" y="9388"/>
                  <a:pt x="78414" y="9360"/>
                  <a:pt x="78087" y="9360"/>
                </a:cubicBezTo>
                <a:cubicBezTo>
                  <a:pt x="77856" y="9360"/>
                  <a:pt x="77636" y="9374"/>
                  <a:pt x="77438" y="9418"/>
                </a:cubicBezTo>
                <a:cubicBezTo>
                  <a:pt x="76589" y="9369"/>
                  <a:pt x="75745" y="9337"/>
                  <a:pt x="74914" y="9337"/>
                </a:cubicBezTo>
                <a:cubicBezTo>
                  <a:pt x="74534" y="9337"/>
                  <a:pt x="74157" y="9344"/>
                  <a:pt x="73783" y="9359"/>
                </a:cubicBezTo>
                <a:cubicBezTo>
                  <a:pt x="73378" y="9323"/>
                  <a:pt x="72974" y="9311"/>
                  <a:pt x="72581" y="9275"/>
                </a:cubicBezTo>
                <a:cubicBezTo>
                  <a:pt x="72485" y="9264"/>
                  <a:pt x="72378" y="9216"/>
                  <a:pt x="72366" y="9192"/>
                </a:cubicBezTo>
                <a:cubicBezTo>
                  <a:pt x="72366" y="9168"/>
                  <a:pt x="72450" y="9133"/>
                  <a:pt x="72533" y="9133"/>
                </a:cubicBezTo>
                <a:cubicBezTo>
                  <a:pt x="72974" y="9097"/>
                  <a:pt x="73557" y="9121"/>
                  <a:pt x="73819" y="9002"/>
                </a:cubicBezTo>
                <a:cubicBezTo>
                  <a:pt x="73668" y="8979"/>
                  <a:pt x="73531" y="8972"/>
                  <a:pt x="73401" y="8972"/>
                </a:cubicBezTo>
                <a:cubicBezTo>
                  <a:pt x="73194" y="8972"/>
                  <a:pt x="73005" y="8990"/>
                  <a:pt x="72807" y="8990"/>
                </a:cubicBezTo>
                <a:cubicBezTo>
                  <a:pt x="72642" y="8990"/>
                  <a:pt x="72475" y="8991"/>
                  <a:pt x="72309" y="8991"/>
                </a:cubicBezTo>
                <a:cubicBezTo>
                  <a:pt x="71685" y="8991"/>
                  <a:pt x="71064" y="8976"/>
                  <a:pt x="70509" y="8835"/>
                </a:cubicBezTo>
                <a:lnTo>
                  <a:pt x="70676" y="8823"/>
                </a:lnTo>
                <a:lnTo>
                  <a:pt x="70854" y="8835"/>
                </a:lnTo>
                <a:cubicBezTo>
                  <a:pt x="70988" y="8844"/>
                  <a:pt x="71118" y="8850"/>
                  <a:pt x="71240" y="8850"/>
                </a:cubicBezTo>
                <a:cubicBezTo>
                  <a:pt x="71433" y="8850"/>
                  <a:pt x="71604" y="8836"/>
                  <a:pt x="71735" y="8799"/>
                </a:cubicBezTo>
                <a:cubicBezTo>
                  <a:pt x="71735" y="8799"/>
                  <a:pt x="71723" y="8787"/>
                  <a:pt x="71712" y="8775"/>
                </a:cubicBezTo>
                <a:close/>
                <a:moveTo>
                  <a:pt x="70414" y="9478"/>
                </a:moveTo>
                <a:cubicBezTo>
                  <a:pt x="70426" y="9490"/>
                  <a:pt x="70450" y="9490"/>
                  <a:pt x="70473" y="9502"/>
                </a:cubicBezTo>
                <a:lnTo>
                  <a:pt x="70283" y="9502"/>
                </a:lnTo>
                <a:cubicBezTo>
                  <a:pt x="70259" y="9490"/>
                  <a:pt x="70223" y="9478"/>
                  <a:pt x="70188" y="9478"/>
                </a:cubicBezTo>
                <a:close/>
                <a:moveTo>
                  <a:pt x="93821" y="9656"/>
                </a:moveTo>
                <a:cubicBezTo>
                  <a:pt x="93845" y="9668"/>
                  <a:pt x="93881" y="9668"/>
                  <a:pt x="93905" y="9680"/>
                </a:cubicBezTo>
                <a:lnTo>
                  <a:pt x="93786" y="9680"/>
                </a:lnTo>
                <a:cubicBezTo>
                  <a:pt x="93798" y="9668"/>
                  <a:pt x="93810" y="9656"/>
                  <a:pt x="93821" y="9656"/>
                </a:cubicBezTo>
                <a:close/>
                <a:moveTo>
                  <a:pt x="117705" y="10109"/>
                </a:moveTo>
                <a:cubicBezTo>
                  <a:pt x="117694" y="10109"/>
                  <a:pt x="117694" y="10121"/>
                  <a:pt x="117682" y="10121"/>
                </a:cubicBezTo>
                <a:cubicBezTo>
                  <a:pt x="117670" y="10121"/>
                  <a:pt x="117658" y="10109"/>
                  <a:pt x="117646" y="10109"/>
                </a:cubicBezTo>
                <a:close/>
                <a:moveTo>
                  <a:pt x="142798" y="10805"/>
                </a:moveTo>
                <a:cubicBezTo>
                  <a:pt x="142836" y="10805"/>
                  <a:pt x="142907" y="10838"/>
                  <a:pt x="142804" y="10847"/>
                </a:cubicBezTo>
                <a:cubicBezTo>
                  <a:pt x="142792" y="10847"/>
                  <a:pt x="142780" y="10847"/>
                  <a:pt x="142768" y="10835"/>
                </a:cubicBezTo>
                <a:cubicBezTo>
                  <a:pt x="142780" y="10835"/>
                  <a:pt x="142780" y="10835"/>
                  <a:pt x="142780" y="10823"/>
                </a:cubicBezTo>
                <a:cubicBezTo>
                  <a:pt x="142773" y="10810"/>
                  <a:pt x="142783" y="10805"/>
                  <a:pt x="142798" y="10805"/>
                </a:cubicBezTo>
                <a:close/>
                <a:moveTo>
                  <a:pt x="32492" y="10788"/>
                </a:moveTo>
                <a:lnTo>
                  <a:pt x="32492" y="10788"/>
                </a:lnTo>
                <a:cubicBezTo>
                  <a:pt x="33195" y="10823"/>
                  <a:pt x="33897" y="10859"/>
                  <a:pt x="34600" y="10918"/>
                </a:cubicBezTo>
                <a:cubicBezTo>
                  <a:pt x="34124" y="10907"/>
                  <a:pt x="33647" y="10883"/>
                  <a:pt x="33171" y="10859"/>
                </a:cubicBezTo>
                <a:cubicBezTo>
                  <a:pt x="32933" y="10847"/>
                  <a:pt x="32635" y="10835"/>
                  <a:pt x="32492" y="10788"/>
                </a:cubicBezTo>
                <a:close/>
                <a:moveTo>
                  <a:pt x="141435" y="10930"/>
                </a:moveTo>
                <a:cubicBezTo>
                  <a:pt x="141446" y="10930"/>
                  <a:pt x="141458" y="10930"/>
                  <a:pt x="141470" y="10942"/>
                </a:cubicBezTo>
                <a:lnTo>
                  <a:pt x="141423" y="10942"/>
                </a:lnTo>
                <a:cubicBezTo>
                  <a:pt x="141423" y="10942"/>
                  <a:pt x="141423" y="10942"/>
                  <a:pt x="141423" y="10930"/>
                </a:cubicBezTo>
                <a:close/>
                <a:moveTo>
                  <a:pt x="102894" y="11026"/>
                </a:moveTo>
                <a:cubicBezTo>
                  <a:pt x="102942" y="11026"/>
                  <a:pt x="102989" y="11038"/>
                  <a:pt x="103049" y="11038"/>
                </a:cubicBezTo>
                <a:cubicBezTo>
                  <a:pt x="103037" y="11038"/>
                  <a:pt x="103037" y="11049"/>
                  <a:pt x="103061" y="11061"/>
                </a:cubicBezTo>
                <a:cubicBezTo>
                  <a:pt x="103092" y="11076"/>
                  <a:pt x="103095" y="11081"/>
                  <a:pt x="103083" y="11081"/>
                </a:cubicBezTo>
                <a:cubicBezTo>
                  <a:pt x="103045" y="11081"/>
                  <a:pt x="102846" y="11026"/>
                  <a:pt x="102882" y="11026"/>
                </a:cubicBezTo>
                <a:close/>
                <a:moveTo>
                  <a:pt x="115896" y="11133"/>
                </a:moveTo>
                <a:cubicBezTo>
                  <a:pt x="115937" y="11133"/>
                  <a:pt x="115970" y="11133"/>
                  <a:pt x="116009" y="11141"/>
                </a:cubicBezTo>
                <a:lnTo>
                  <a:pt x="116009" y="11141"/>
                </a:lnTo>
                <a:cubicBezTo>
                  <a:pt x="115967" y="11157"/>
                  <a:pt x="115924" y="11158"/>
                  <a:pt x="115872" y="11169"/>
                </a:cubicBezTo>
                <a:cubicBezTo>
                  <a:pt x="115884" y="11157"/>
                  <a:pt x="115896" y="11145"/>
                  <a:pt x="115896" y="11133"/>
                </a:cubicBezTo>
                <a:close/>
                <a:moveTo>
                  <a:pt x="123016" y="11169"/>
                </a:moveTo>
                <a:lnTo>
                  <a:pt x="122992" y="11180"/>
                </a:lnTo>
                <a:cubicBezTo>
                  <a:pt x="122992" y="11180"/>
                  <a:pt x="122980" y="11169"/>
                  <a:pt x="122980" y="11169"/>
                </a:cubicBezTo>
                <a:close/>
                <a:moveTo>
                  <a:pt x="200573" y="11466"/>
                </a:moveTo>
                <a:cubicBezTo>
                  <a:pt x="200501" y="11478"/>
                  <a:pt x="200442" y="11502"/>
                  <a:pt x="200382" y="11514"/>
                </a:cubicBezTo>
                <a:cubicBezTo>
                  <a:pt x="200418" y="11490"/>
                  <a:pt x="200478" y="11478"/>
                  <a:pt x="200573" y="11466"/>
                </a:cubicBezTo>
                <a:close/>
                <a:moveTo>
                  <a:pt x="125175" y="11376"/>
                </a:moveTo>
                <a:cubicBezTo>
                  <a:pt x="125534" y="11376"/>
                  <a:pt x="125899" y="11387"/>
                  <a:pt x="126278" y="11419"/>
                </a:cubicBezTo>
                <a:cubicBezTo>
                  <a:pt x="126510" y="11487"/>
                  <a:pt x="126746" y="11520"/>
                  <a:pt x="126987" y="11520"/>
                </a:cubicBezTo>
                <a:cubicBezTo>
                  <a:pt x="127165" y="11520"/>
                  <a:pt x="127345" y="11502"/>
                  <a:pt x="127528" y="11466"/>
                </a:cubicBezTo>
                <a:cubicBezTo>
                  <a:pt x="128469" y="11502"/>
                  <a:pt x="129409" y="11538"/>
                  <a:pt x="130350" y="11573"/>
                </a:cubicBezTo>
                <a:cubicBezTo>
                  <a:pt x="131100" y="11609"/>
                  <a:pt x="131850" y="11645"/>
                  <a:pt x="132600" y="11680"/>
                </a:cubicBezTo>
                <a:cubicBezTo>
                  <a:pt x="132064" y="11680"/>
                  <a:pt x="131529" y="11680"/>
                  <a:pt x="131005" y="11704"/>
                </a:cubicBezTo>
                <a:cubicBezTo>
                  <a:pt x="130760" y="11718"/>
                  <a:pt x="130509" y="11723"/>
                  <a:pt x="130255" y="11723"/>
                </a:cubicBezTo>
                <a:cubicBezTo>
                  <a:pt x="129621" y="11723"/>
                  <a:pt x="128967" y="11692"/>
                  <a:pt x="128338" y="11692"/>
                </a:cubicBezTo>
                <a:lnTo>
                  <a:pt x="128016" y="11692"/>
                </a:lnTo>
                <a:cubicBezTo>
                  <a:pt x="127992" y="11692"/>
                  <a:pt x="127981" y="11704"/>
                  <a:pt x="127969" y="11704"/>
                </a:cubicBezTo>
                <a:cubicBezTo>
                  <a:pt x="127909" y="11716"/>
                  <a:pt x="127850" y="11716"/>
                  <a:pt x="127802" y="11716"/>
                </a:cubicBezTo>
                <a:cubicBezTo>
                  <a:pt x="127729" y="11731"/>
                  <a:pt x="127668" y="11737"/>
                  <a:pt x="127616" y="11737"/>
                </a:cubicBezTo>
                <a:cubicBezTo>
                  <a:pt x="127423" y="11737"/>
                  <a:pt x="127347" y="11654"/>
                  <a:pt x="127159" y="11645"/>
                </a:cubicBezTo>
                <a:cubicBezTo>
                  <a:pt x="126794" y="11610"/>
                  <a:pt x="126436" y="11584"/>
                  <a:pt x="126093" y="11584"/>
                </a:cubicBezTo>
                <a:cubicBezTo>
                  <a:pt x="125845" y="11584"/>
                  <a:pt x="125604" y="11598"/>
                  <a:pt x="125373" y="11633"/>
                </a:cubicBezTo>
                <a:cubicBezTo>
                  <a:pt x="125361" y="11633"/>
                  <a:pt x="125361" y="11633"/>
                  <a:pt x="125349" y="11645"/>
                </a:cubicBezTo>
                <a:cubicBezTo>
                  <a:pt x="124754" y="11514"/>
                  <a:pt x="124099" y="11454"/>
                  <a:pt x="123444" y="11419"/>
                </a:cubicBezTo>
                <a:cubicBezTo>
                  <a:pt x="123456" y="11407"/>
                  <a:pt x="123456" y="11395"/>
                  <a:pt x="123456" y="11383"/>
                </a:cubicBezTo>
                <a:lnTo>
                  <a:pt x="123623" y="11383"/>
                </a:lnTo>
                <a:lnTo>
                  <a:pt x="123825" y="11407"/>
                </a:lnTo>
                <a:cubicBezTo>
                  <a:pt x="124277" y="11393"/>
                  <a:pt x="124722" y="11376"/>
                  <a:pt x="125175" y="11376"/>
                </a:cubicBezTo>
                <a:close/>
                <a:moveTo>
                  <a:pt x="135743" y="11740"/>
                </a:moveTo>
                <a:cubicBezTo>
                  <a:pt x="136267" y="11764"/>
                  <a:pt x="136779" y="11788"/>
                  <a:pt x="137303" y="11800"/>
                </a:cubicBezTo>
                <a:cubicBezTo>
                  <a:pt x="137255" y="11823"/>
                  <a:pt x="137220" y="11847"/>
                  <a:pt x="137220" y="11859"/>
                </a:cubicBezTo>
                <a:lnTo>
                  <a:pt x="137172" y="11859"/>
                </a:lnTo>
                <a:cubicBezTo>
                  <a:pt x="136613" y="11835"/>
                  <a:pt x="136041" y="11811"/>
                  <a:pt x="135481" y="11788"/>
                </a:cubicBezTo>
                <a:cubicBezTo>
                  <a:pt x="135577" y="11776"/>
                  <a:pt x="135672" y="11764"/>
                  <a:pt x="135743" y="11740"/>
                </a:cubicBezTo>
                <a:close/>
                <a:moveTo>
                  <a:pt x="148566" y="12085"/>
                </a:moveTo>
                <a:cubicBezTo>
                  <a:pt x="148566" y="12085"/>
                  <a:pt x="148578" y="12097"/>
                  <a:pt x="148590" y="12109"/>
                </a:cubicBezTo>
                <a:cubicBezTo>
                  <a:pt x="148543" y="12097"/>
                  <a:pt x="148483" y="12097"/>
                  <a:pt x="148435" y="12097"/>
                </a:cubicBezTo>
                <a:cubicBezTo>
                  <a:pt x="148471" y="12085"/>
                  <a:pt x="148519" y="12085"/>
                  <a:pt x="148566" y="12085"/>
                </a:cubicBezTo>
                <a:close/>
                <a:moveTo>
                  <a:pt x="157198" y="11561"/>
                </a:moveTo>
                <a:cubicBezTo>
                  <a:pt x="157413" y="11573"/>
                  <a:pt x="157615" y="11585"/>
                  <a:pt x="157829" y="11585"/>
                </a:cubicBezTo>
                <a:cubicBezTo>
                  <a:pt x="157806" y="11597"/>
                  <a:pt x="157782" y="11597"/>
                  <a:pt x="157770" y="11609"/>
                </a:cubicBezTo>
                <a:cubicBezTo>
                  <a:pt x="158270" y="12097"/>
                  <a:pt x="159854" y="11895"/>
                  <a:pt x="161008" y="12002"/>
                </a:cubicBezTo>
                <a:cubicBezTo>
                  <a:pt x="160925" y="12061"/>
                  <a:pt x="160726" y="12076"/>
                  <a:pt x="160487" y="12076"/>
                </a:cubicBezTo>
                <a:cubicBezTo>
                  <a:pt x="160223" y="12076"/>
                  <a:pt x="159910" y="12058"/>
                  <a:pt x="159648" y="12058"/>
                </a:cubicBezTo>
                <a:cubicBezTo>
                  <a:pt x="159334" y="12058"/>
                  <a:pt x="159094" y="12085"/>
                  <a:pt x="159103" y="12204"/>
                </a:cubicBezTo>
                <a:lnTo>
                  <a:pt x="158806" y="12204"/>
                </a:lnTo>
                <a:cubicBezTo>
                  <a:pt x="158770" y="12192"/>
                  <a:pt x="158734" y="12192"/>
                  <a:pt x="158711" y="12192"/>
                </a:cubicBezTo>
                <a:cubicBezTo>
                  <a:pt x="157996" y="12121"/>
                  <a:pt x="157246" y="12085"/>
                  <a:pt x="156556" y="12002"/>
                </a:cubicBezTo>
                <a:cubicBezTo>
                  <a:pt x="156242" y="11976"/>
                  <a:pt x="155936" y="11957"/>
                  <a:pt x="155644" y="11957"/>
                </a:cubicBezTo>
                <a:cubicBezTo>
                  <a:pt x="155405" y="11957"/>
                  <a:pt x="155175" y="11970"/>
                  <a:pt x="154960" y="12002"/>
                </a:cubicBezTo>
                <a:cubicBezTo>
                  <a:pt x="154948" y="12002"/>
                  <a:pt x="154948" y="12014"/>
                  <a:pt x="154948" y="12014"/>
                </a:cubicBezTo>
                <a:cubicBezTo>
                  <a:pt x="154498" y="11947"/>
                  <a:pt x="154053" y="11869"/>
                  <a:pt x="153590" y="11869"/>
                </a:cubicBezTo>
                <a:cubicBezTo>
                  <a:pt x="153392" y="11869"/>
                  <a:pt x="153190" y="11883"/>
                  <a:pt x="152984" y="11919"/>
                </a:cubicBezTo>
                <a:cubicBezTo>
                  <a:pt x="152876" y="11907"/>
                  <a:pt x="152769" y="11907"/>
                  <a:pt x="152662" y="11895"/>
                </a:cubicBezTo>
                <a:cubicBezTo>
                  <a:pt x="152650" y="11871"/>
                  <a:pt x="152638" y="11847"/>
                  <a:pt x="152603" y="11823"/>
                </a:cubicBezTo>
                <a:cubicBezTo>
                  <a:pt x="152722" y="11764"/>
                  <a:pt x="152853" y="11704"/>
                  <a:pt x="152984" y="11645"/>
                </a:cubicBezTo>
                <a:cubicBezTo>
                  <a:pt x="153138" y="11597"/>
                  <a:pt x="153344" y="11585"/>
                  <a:pt x="153566" y="11585"/>
                </a:cubicBezTo>
                <a:cubicBezTo>
                  <a:pt x="153787" y="11585"/>
                  <a:pt x="154025" y="11597"/>
                  <a:pt x="154246" y="11597"/>
                </a:cubicBezTo>
                <a:cubicBezTo>
                  <a:pt x="154901" y="11633"/>
                  <a:pt x="155555" y="11657"/>
                  <a:pt x="156198" y="11692"/>
                </a:cubicBezTo>
                <a:cubicBezTo>
                  <a:pt x="156289" y="11696"/>
                  <a:pt x="156373" y="11698"/>
                  <a:pt x="156452" y="11698"/>
                </a:cubicBezTo>
                <a:cubicBezTo>
                  <a:pt x="156838" y="11698"/>
                  <a:pt x="157080" y="11650"/>
                  <a:pt x="157198" y="11561"/>
                </a:cubicBezTo>
                <a:close/>
                <a:moveTo>
                  <a:pt x="139756" y="12359"/>
                </a:moveTo>
                <a:lnTo>
                  <a:pt x="139793" y="12375"/>
                </a:lnTo>
                <a:lnTo>
                  <a:pt x="139793" y="12375"/>
                </a:lnTo>
                <a:cubicBezTo>
                  <a:pt x="139773" y="12369"/>
                  <a:pt x="139752" y="12364"/>
                  <a:pt x="139732" y="12359"/>
                </a:cubicBezTo>
                <a:close/>
                <a:moveTo>
                  <a:pt x="207109" y="13574"/>
                </a:moveTo>
                <a:cubicBezTo>
                  <a:pt x="207098" y="13574"/>
                  <a:pt x="207109" y="13585"/>
                  <a:pt x="207098" y="13585"/>
                </a:cubicBezTo>
                <a:lnTo>
                  <a:pt x="207026" y="13585"/>
                </a:lnTo>
                <a:cubicBezTo>
                  <a:pt x="207050" y="13574"/>
                  <a:pt x="207086" y="13574"/>
                  <a:pt x="207109" y="13574"/>
                </a:cubicBezTo>
                <a:close/>
                <a:moveTo>
                  <a:pt x="184523" y="13716"/>
                </a:moveTo>
                <a:cubicBezTo>
                  <a:pt x="184547" y="13764"/>
                  <a:pt x="184583" y="13800"/>
                  <a:pt x="184642" y="13824"/>
                </a:cubicBezTo>
                <a:cubicBezTo>
                  <a:pt x="184499" y="13800"/>
                  <a:pt x="184369" y="13764"/>
                  <a:pt x="184249" y="13728"/>
                </a:cubicBezTo>
                <a:lnTo>
                  <a:pt x="184249" y="13728"/>
                </a:lnTo>
                <a:cubicBezTo>
                  <a:pt x="184284" y="13733"/>
                  <a:pt x="184321" y="13736"/>
                  <a:pt x="184358" y="13736"/>
                </a:cubicBezTo>
                <a:cubicBezTo>
                  <a:pt x="184412" y="13736"/>
                  <a:pt x="184467" y="13730"/>
                  <a:pt x="184523" y="13716"/>
                </a:cubicBezTo>
                <a:close/>
                <a:moveTo>
                  <a:pt x="212955" y="13836"/>
                </a:moveTo>
                <a:cubicBezTo>
                  <a:pt x="212955" y="13847"/>
                  <a:pt x="212955" y="13847"/>
                  <a:pt x="212955" y="13847"/>
                </a:cubicBezTo>
                <a:lnTo>
                  <a:pt x="212932" y="13847"/>
                </a:lnTo>
                <a:cubicBezTo>
                  <a:pt x="212932" y="13847"/>
                  <a:pt x="212944" y="13847"/>
                  <a:pt x="212955" y="13836"/>
                </a:cubicBezTo>
                <a:close/>
                <a:moveTo>
                  <a:pt x="185881" y="13907"/>
                </a:moveTo>
                <a:cubicBezTo>
                  <a:pt x="188316" y="14027"/>
                  <a:pt x="190752" y="14142"/>
                  <a:pt x="193187" y="14245"/>
                </a:cubicBezTo>
                <a:lnTo>
                  <a:pt x="193187" y="14245"/>
                </a:lnTo>
                <a:cubicBezTo>
                  <a:pt x="190824" y="14147"/>
                  <a:pt x="188462" y="14042"/>
                  <a:pt x="186107" y="13931"/>
                </a:cubicBezTo>
                <a:lnTo>
                  <a:pt x="186095" y="13931"/>
                </a:lnTo>
                <a:cubicBezTo>
                  <a:pt x="185904" y="13919"/>
                  <a:pt x="185714" y="13907"/>
                  <a:pt x="185523" y="13907"/>
                </a:cubicBezTo>
                <a:close/>
                <a:moveTo>
                  <a:pt x="216777" y="14990"/>
                </a:moveTo>
                <a:lnTo>
                  <a:pt x="216777" y="14990"/>
                </a:lnTo>
                <a:cubicBezTo>
                  <a:pt x="216789" y="15014"/>
                  <a:pt x="216777" y="15026"/>
                  <a:pt x="216718" y="15050"/>
                </a:cubicBezTo>
                <a:lnTo>
                  <a:pt x="216587" y="15038"/>
                </a:lnTo>
                <a:cubicBezTo>
                  <a:pt x="216623" y="15026"/>
                  <a:pt x="216646" y="15014"/>
                  <a:pt x="216694" y="15002"/>
                </a:cubicBezTo>
                <a:cubicBezTo>
                  <a:pt x="216718" y="15002"/>
                  <a:pt x="216754" y="15002"/>
                  <a:pt x="216777" y="14990"/>
                </a:cubicBezTo>
                <a:close/>
                <a:moveTo>
                  <a:pt x="52403" y="11"/>
                </a:moveTo>
                <a:cubicBezTo>
                  <a:pt x="52205" y="11"/>
                  <a:pt x="52083" y="34"/>
                  <a:pt x="52173" y="120"/>
                </a:cubicBezTo>
                <a:lnTo>
                  <a:pt x="52042" y="120"/>
                </a:lnTo>
                <a:cubicBezTo>
                  <a:pt x="52003" y="116"/>
                  <a:pt x="51964" y="114"/>
                  <a:pt x="51927" y="114"/>
                </a:cubicBezTo>
                <a:cubicBezTo>
                  <a:pt x="51852" y="114"/>
                  <a:pt x="51781" y="120"/>
                  <a:pt x="51709" y="120"/>
                </a:cubicBezTo>
                <a:lnTo>
                  <a:pt x="51269" y="191"/>
                </a:lnTo>
                <a:lnTo>
                  <a:pt x="51257" y="191"/>
                </a:lnTo>
                <a:cubicBezTo>
                  <a:pt x="50923" y="203"/>
                  <a:pt x="50911" y="239"/>
                  <a:pt x="51269" y="286"/>
                </a:cubicBezTo>
                <a:cubicBezTo>
                  <a:pt x="51376" y="298"/>
                  <a:pt x="51495" y="310"/>
                  <a:pt x="51602" y="310"/>
                </a:cubicBezTo>
                <a:cubicBezTo>
                  <a:pt x="51454" y="351"/>
                  <a:pt x="51243" y="364"/>
                  <a:pt x="51025" y="364"/>
                </a:cubicBezTo>
                <a:cubicBezTo>
                  <a:pt x="50927" y="364"/>
                  <a:pt x="50828" y="361"/>
                  <a:pt x="50733" y="358"/>
                </a:cubicBezTo>
                <a:cubicBezTo>
                  <a:pt x="50698" y="357"/>
                  <a:pt x="50664" y="356"/>
                  <a:pt x="50632" y="356"/>
                </a:cubicBezTo>
                <a:cubicBezTo>
                  <a:pt x="50229" y="356"/>
                  <a:pt x="50056" y="423"/>
                  <a:pt x="49935" y="501"/>
                </a:cubicBezTo>
                <a:cubicBezTo>
                  <a:pt x="49840" y="501"/>
                  <a:pt x="49745" y="489"/>
                  <a:pt x="49649" y="489"/>
                </a:cubicBezTo>
                <a:cubicBezTo>
                  <a:pt x="49447" y="417"/>
                  <a:pt x="49149" y="393"/>
                  <a:pt x="48828" y="370"/>
                </a:cubicBezTo>
                <a:cubicBezTo>
                  <a:pt x="48509" y="403"/>
                  <a:pt x="48210" y="466"/>
                  <a:pt x="47884" y="466"/>
                </a:cubicBezTo>
                <a:cubicBezTo>
                  <a:pt x="47858" y="466"/>
                  <a:pt x="47831" y="466"/>
                  <a:pt x="47804" y="465"/>
                </a:cubicBezTo>
                <a:cubicBezTo>
                  <a:pt x="47636" y="462"/>
                  <a:pt x="47470" y="460"/>
                  <a:pt x="47304" y="460"/>
                </a:cubicBezTo>
                <a:cubicBezTo>
                  <a:pt x="46669" y="460"/>
                  <a:pt x="46047" y="479"/>
                  <a:pt x="45413" y="479"/>
                </a:cubicBezTo>
                <a:cubicBezTo>
                  <a:pt x="44980" y="479"/>
                  <a:pt x="44541" y="470"/>
                  <a:pt x="44089" y="441"/>
                </a:cubicBezTo>
                <a:cubicBezTo>
                  <a:pt x="43932" y="432"/>
                  <a:pt x="43779" y="426"/>
                  <a:pt x="43633" y="426"/>
                </a:cubicBezTo>
                <a:cubicBezTo>
                  <a:pt x="43402" y="426"/>
                  <a:pt x="43188" y="440"/>
                  <a:pt x="43006" y="477"/>
                </a:cubicBezTo>
                <a:cubicBezTo>
                  <a:pt x="42744" y="465"/>
                  <a:pt x="42482" y="465"/>
                  <a:pt x="42220" y="453"/>
                </a:cubicBezTo>
                <a:cubicBezTo>
                  <a:pt x="42000" y="432"/>
                  <a:pt x="41786" y="420"/>
                  <a:pt x="41582" y="420"/>
                </a:cubicBezTo>
                <a:cubicBezTo>
                  <a:pt x="41333" y="420"/>
                  <a:pt x="41101" y="437"/>
                  <a:pt x="40898" y="477"/>
                </a:cubicBezTo>
                <a:lnTo>
                  <a:pt x="40886" y="477"/>
                </a:lnTo>
                <a:cubicBezTo>
                  <a:pt x="40404" y="423"/>
                  <a:pt x="39922" y="396"/>
                  <a:pt x="39445" y="396"/>
                </a:cubicBezTo>
                <a:cubicBezTo>
                  <a:pt x="39286" y="396"/>
                  <a:pt x="39127" y="399"/>
                  <a:pt x="38969" y="405"/>
                </a:cubicBezTo>
                <a:cubicBezTo>
                  <a:pt x="38576" y="370"/>
                  <a:pt x="38076" y="358"/>
                  <a:pt x="37814" y="298"/>
                </a:cubicBezTo>
                <a:cubicBezTo>
                  <a:pt x="37105" y="121"/>
                  <a:pt x="36345" y="75"/>
                  <a:pt x="35574" y="75"/>
                </a:cubicBezTo>
                <a:cubicBezTo>
                  <a:pt x="35361" y="75"/>
                  <a:pt x="35147" y="79"/>
                  <a:pt x="34933" y="84"/>
                </a:cubicBezTo>
                <a:cubicBezTo>
                  <a:pt x="34611" y="90"/>
                  <a:pt x="34284" y="93"/>
                  <a:pt x="33957" y="93"/>
                </a:cubicBezTo>
                <a:cubicBezTo>
                  <a:pt x="33111" y="93"/>
                  <a:pt x="32257" y="74"/>
                  <a:pt x="31433" y="48"/>
                </a:cubicBezTo>
                <a:cubicBezTo>
                  <a:pt x="30816" y="24"/>
                  <a:pt x="30215" y="16"/>
                  <a:pt x="29622" y="16"/>
                </a:cubicBezTo>
                <a:cubicBezTo>
                  <a:pt x="28627" y="16"/>
                  <a:pt x="27653" y="38"/>
                  <a:pt x="26658" y="38"/>
                </a:cubicBezTo>
                <a:cubicBezTo>
                  <a:pt x="26520" y="38"/>
                  <a:pt x="26381" y="37"/>
                  <a:pt x="26242" y="36"/>
                </a:cubicBezTo>
                <a:cubicBezTo>
                  <a:pt x="26087" y="36"/>
                  <a:pt x="25944" y="84"/>
                  <a:pt x="25801" y="108"/>
                </a:cubicBezTo>
                <a:cubicBezTo>
                  <a:pt x="25554" y="145"/>
                  <a:pt x="25289" y="158"/>
                  <a:pt x="25014" y="158"/>
                </a:cubicBezTo>
                <a:cubicBezTo>
                  <a:pt x="24493" y="158"/>
                  <a:pt x="23938" y="111"/>
                  <a:pt x="23408" y="96"/>
                </a:cubicBezTo>
                <a:cubicBezTo>
                  <a:pt x="23119" y="126"/>
                  <a:pt x="22819" y="137"/>
                  <a:pt x="22514" y="137"/>
                </a:cubicBezTo>
                <a:cubicBezTo>
                  <a:pt x="21849" y="137"/>
                  <a:pt x="21156" y="84"/>
                  <a:pt x="20479" y="60"/>
                </a:cubicBezTo>
                <a:cubicBezTo>
                  <a:pt x="20443" y="84"/>
                  <a:pt x="20419" y="108"/>
                  <a:pt x="20419" y="131"/>
                </a:cubicBezTo>
                <a:cubicBezTo>
                  <a:pt x="20366" y="125"/>
                  <a:pt x="20315" y="123"/>
                  <a:pt x="20266" y="123"/>
                </a:cubicBezTo>
                <a:cubicBezTo>
                  <a:pt x="20217" y="123"/>
                  <a:pt x="20169" y="125"/>
                  <a:pt x="20122" y="131"/>
                </a:cubicBezTo>
                <a:cubicBezTo>
                  <a:pt x="20122" y="131"/>
                  <a:pt x="20110" y="120"/>
                  <a:pt x="20110" y="120"/>
                </a:cubicBezTo>
                <a:cubicBezTo>
                  <a:pt x="19979" y="84"/>
                  <a:pt x="19836" y="60"/>
                  <a:pt x="19657" y="48"/>
                </a:cubicBezTo>
                <a:cubicBezTo>
                  <a:pt x="19629" y="49"/>
                  <a:pt x="19599" y="49"/>
                  <a:pt x="19570" y="49"/>
                </a:cubicBezTo>
                <a:cubicBezTo>
                  <a:pt x="19332" y="49"/>
                  <a:pt x="19073" y="26"/>
                  <a:pt x="18838" y="26"/>
                </a:cubicBezTo>
                <a:cubicBezTo>
                  <a:pt x="18680" y="26"/>
                  <a:pt x="18532" y="36"/>
                  <a:pt x="18407" y="72"/>
                </a:cubicBezTo>
                <a:cubicBezTo>
                  <a:pt x="17556" y="108"/>
                  <a:pt x="16681" y="117"/>
                  <a:pt x="15800" y="117"/>
                </a:cubicBezTo>
                <a:cubicBezTo>
                  <a:pt x="14919" y="117"/>
                  <a:pt x="14032" y="108"/>
                  <a:pt x="13157" y="108"/>
                </a:cubicBezTo>
                <a:cubicBezTo>
                  <a:pt x="12692" y="108"/>
                  <a:pt x="12228" y="108"/>
                  <a:pt x="11823" y="143"/>
                </a:cubicBezTo>
                <a:cubicBezTo>
                  <a:pt x="11275" y="143"/>
                  <a:pt x="10728" y="138"/>
                  <a:pt x="10184" y="138"/>
                </a:cubicBezTo>
                <a:cubicBezTo>
                  <a:pt x="9912" y="138"/>
                  <a:pt x="9640" y="139"/>
                  <a:pt x="9370" y="143"/>
                </a:cubicBezTo>
                <a:cubicBezTo>
                  <a:pt x="9192" y="143"/>
                  <a:pt x="9049" y="179"/>
                  <a:pt x="8894" y="191"/>
                </a:cubicBezTo>
                <a:lnTo>
                  <a:pt x="8882" y="191"/>
                </a:lnTo>
                <a:cubicBezTo>
                  <a:pt x="8347" y="166"/>
                  <a:pt x="7821" y="154"/>
                  <a:pt x="7307" y="154"/>
                </a:cubicBezTo>
                <a:cubicBezTo>
                  <a:pt x="6587" y="154"/>
                  <a:pt x="5889" y="178"/>
                  <a:pt x="5215" y="227"/>
                </a:cubicBezTo>
                <a:cubicBezTo>
                  <a:pt x="4727" y="239"/>
                  <a:pt x="4203" y="251"/>
                  <a:pt x="3751" y="286"/>
                </a:cubicBezTo>
                <a:cubicBezTo>
                  <a:pt x="3181" y="327"/>
                  <a:pt x="2595" y="345"/>
                  <a:pt x="1988" y="345"/>
                </a:cubicBezTo>
                <a:cubicBezTo>
                  <a:pt x="1707" y="345"/>
                  <a:pt x="1422" y="341"/>
                  <a:pt x="1131" y="334"/>
                </a:cubicBezTo>
                <a:cubicBezTo>
                  <a:pt x="453" y="381"/>
                  <a:pt x="762" y="560"/>
                  <a:pt x="607" y="667"/>
                </a:cubicBezTo>
                <a:cubicBezTo>
                  <a:pt x="357" y="679"/>
                  <a:pt x="72" y="679"/>
                  <a:pt x="36" y="751"/>
                </a:cubicBezTo>
                <a:cubicBezTo>
                  <a:pt x="0" y="810"/>
                  <a:pt x="215" y="846"/>
                  <a:pt x="417" y="858"/>
                </a:cubicBezTo>
                <a:cubicBezTo>
                  <a:pt x="869" y="905"/>
                  <a:pt x="1310" y="953"/>
                  <a:pt x="1774" y="989"/>
                </a:cubicBezTo>
                <a:cubicBezTo>
                  <a:pt x="2120" y="1020"/>
                  <a:pt x="2452" y="1028"/>
                  <a:pt x="2778" y="1028"/>
                </a:cubicBezTo>
                <a:cubicBezTo>
                  <a:pt x="3105" y="1028"/>
                  <a:pt x="3427" y="1020"/>
                  <a:pt x="3751" y="1020"/>
                </a:cubicBezTo>
                <a:cubicBezTo>
                  <a:pt x="4075" y="1020"/>
                  <a:pt x="4402" y="1028"/>
                  <a:pt x="4739" y="1060"/>
                </a:cubicBezTo>
                <a:cubicBezTo>
                  <a:pt x="4918" y="1143"/>
                  <a:pt x="5179" y="1191"/>
                  <a:pt x="5572" y="1191"/>
                </a:cubicBezTo>
                <a:cubicBezTo>
                  <a:pt x="6263" y="1215"/>
                  <a:pt x="6942" y="1251"/>
                  <a:pt x="7632" y="1274"/>
                </a:cubicBezTo>
                <a:cubicBezTo>
                  <a:pt x="7620" y="1310"/>
                  <a:pt x="7632" y="1334"/>
                  <a:pt x="7656" y="1370"/>
                </a:cubicBezTo>
                <a:cubicBezTo>
                  <a:pt x="8049" y="1382"/>
                  <a:pt x="8454" y="1405"/>
                  <a:pt x="8858" y="1429"/>
                </a:cubicBezTo>
                <a:cubicBezTo>
                  <a:pt x="8906" y="1430"/>
                  <a:pt x="8954" y="1430"/>
                  <a:pt x="9001" y="1430"/>
                </a:cubicBezTo>
                <a:cubicBezTo>
                  <a:pt x="9403" y="1430"/>
                  <a:pt x="9789" y="1404"/>
                  <a:pt x="10189" y="1404"/>
                </a:cubicBezTo>
                <a:cubicBezTo>
                  <a:pt x="10421" y="1404"/>
                  <a:pt x="10658" y="1413"/>
                  <a:pt x="10906" y="1441"/>
                </a:cubicBezTo>
                <a:cubicBezTo>
                  <a:pt x="11511" y="1431"/>
                  <a:pt x="12089" y="1403"/>
                  <a:pt x="12708" y="1403"/>
                </a:cubicBezTo>
                <a:cubicBezTo>
                  <a:pt x="12809" y="1403"/>
                  <a:pt x="12911" y="1404"/>
                  <a:pt x="13014" y="1405"/>
                </a:cubicBezTo>
                <a:cubicBezTo>
                  <a:pt x="13329" y="1410"/>
                  <a:pt x="13653" y="1416"/>
                  <a:pt x="13972" y="1416"/>
                </a:cubicBezTo>
                <a:cubicBezTo>
                  <a:pt x="14484" y="1416"/>
                  <a:pt x="14981" y="1400"/>
                  <a:pt x="15407" y="1334"/>
                </a:cubicBezTo>
                <a:lnTo>
                  <a:pt x="15431" y="1334"/>
                </a:lnTo>
                <a:cubicBezTo>
                  <a:pt x="15978" y="1358"/>
                  <a:pt x="16538" y="1393"/>
                  <a:pt x="17062" y="1393"/>
                </a:cubicBezTo>
                <a:cubicBezTo>
                  <a:pt x="17461" y="1393"/>
                  <a:pt x="17872" y="1385"/>
                  <a:pt x="18279" y="1385"/>
                </a:cubicBezTo>
                <a:cubicBezTo>
                  <a:pt x="18687" y="1385"/>
                  <a:pt x="19092" y="1393"/>
                  <a:pt x="19479" y="1429"/>
                </a:cubicBezTo>
                <a:cubicBezTo>
                  <a:pt x="20360" y="1524"/>
                  <a:pt x="21170" y="1441"/>
                  <a:pt x="22015" y="1536"/>
                </a:cubicBezTo>
                <a:cubicBezTo>
                  <a:pt x="21860" y="1596"/>
                  <a:pt x="21705" y="1644"/>
                  <a:pt x="21551" y="1703"/>
                </a:cubicBezTo>
                <a:cubicBezTo>
                  <a:pt x="21311" y="1763"/>
                  <a:pt x="21047" y="1810"/>
                  <a:pt x="20688" y="1810"/>
                </a:cubicBezTo>
                <a:cubicBezTo>
                  <a:pt x="20547" y="1810"/>
                  <a:pt x="20391" y="1803"/>
                  <a:pt x="20217" y="1786"/>
                </a:cubicBezTo>
                <a:cubicBezTo>
                  <a:pt x="20207" y="1785"/>
                  <a:pt x="20196" y="1784"/>
                  <a:pt x="20185" y="1784"/>
                </a:cubicBezTo>
                <a:cubicBezTo>
                  <a:pt x="20113" y="1784"/>
                  <a:pt x="20013" y="1812"/>
                  <a:pt x="19931" y="1822"/>
                </a:cubicBezTo>
                <a:cubicBezTo>
                  <a:pt x="19561" y="1802"/>
                  <a:pt x="19200" y="1791"/>
                  <a:pt x="18850" y="1791"/>
                </a:cubicBezTo>
                <a:cubicBezTo>
                  <a:pt x="18356" y="1791"/>
                  <a:pt x="17887" y="1814"/>
                  <a:pt x="17455" y="1870"/>
                </a:cubicBezTo>
                <a:cubicBezTo>
                  <a:pt x="17328" y="1889"/>
                  <a:pt x="17162" y="1909"/>
                  <a:pt x="17028" y="1909"/>
                </a:cubicBezTo>
                <a:cubicBezTo>
                  <a:pt x="16998" y="1909"/>
                  <a:pt x="16969" y="1908"/>
                  <a:pt x="16943" y="1905"/>
                </a:cubicBezTo>
                <a:cubicBezTo>
                  <a:pt x="15574" y="1786"/>
                  <a:pt x="14264" y="1846"/>
                  <a:pt x="12930" y="1798"/>
                </a:cubicBezTo>
                <a:cubicBezTo>
                  <a:pt x="12823" y="1822"/>
                  <a:pt x="12657" y="1822"/>
                  <a:pt x="12561" y="1858"/>
                </a:cubicBezTo>
                <a:cubicBezTo>
                  <a:pt x="12430" y="1834"/>
                  <a:pt x="12287" y="1822"/>
                  <a:pt x="12145" y="1822"/>
                </a:cubicBezTo>
                <a:lnTo>
                  <a:pt x="11942" y="1822"/>
                </a:lnTo>
                <a:cubicBezTo>
                  <a:pt x="11841" y="1804"/>
                  <a:pt x="11737" y="1795"/>
                  <a:pt x="11631" y="1795"/>
                </a:cubicBezTo>
                <a:cubicBezTo>
                  <a:pt x="11525" y="1795"/>
                  <a:pt x="11418" y="1804"/>
                  <a:pt x="11311" y="1822"/>
                </a:cubicBezTo>
                <a:cubicBezTo>
                  <a:pt x="11275" y="1846"/>
                  <a:pt x="11252" y="1882"/>
                  <a:pt x="11228" y="1905"/>
                </a:cubicBezTo>
                <a:cubicBezTo>
                  <a:pt x="11168" y="1900"/>
                  <a:pt x="11112" y="1897"/>
                  <a:pt x="11055" y="1897"/>
                </a:cubicBezTo>
                <a:cubicBezTo>
                  <a:pt x="10999" y="1897"/>
                  <a:pt x="10942" y="1900"/>
                  <a:pt x="10883" y="1905"/>
                </a:cubicBezTo>
                <a:cubicBezTo>
                  <a:pt x="10597" y="1882"/>
                  <a:pt x="10323" y="1870"/>
                  <a:pt x="10037" y="1858"/>
                </a:cubicBezTo>
                <a:cubicBezTo>
                  <a:pt x="9585" y="1834"/>
                  <a:pt x="9311" y="1763"/>
                  <a:pt x="9109" y="1667"/>
                </a:cubicBezTo>
                <a:cubicBezTo>
                  <a:pt x="8942" y="1594"/>
                  <a:pt x="8693" y="1558"/>
                  <a:pt x="8378" y="1558"/>
                </a:cubicBezTo>
                <a:cubicBezTo>
                  <a:pt x="8333" y="1558"/>
                  <a:pt x="8287" y="1559"/>
                  <a:pt x="8239" y="1560"/>
                </a:cubicBezTo>
                <a:cubicBezTo>
                  <a:pt x="8013" y="1572"/>
                  <a:pt x="7751" y="1572"/>
                  <a:pt x="7513" y="1584"/>
                </a:cubicBezTo>
                <a:cubicBezTo>
                  <a:pt x="7346" y="1560"/>
                  <a:pt x="7168" y="1548"/>
                  <a:pt x="6942" y="1536"/>
                </a:cubicBezTo>
                <a:cubicBezTo>
                  <a:pt x="6767" y="1531"/>
                  <a:pt x="6596" y="1529"/>
                  <a:pt x="6426" y="1529"/>
                </a:cubicBezTo>
                <a:cubicBezTo>
                  <a:pt x="5607" y="1529"/>
                  <a:pt x="4834" y="1579"/>
                  <a:pt x="4009" y="1579"/>
                </a:cubicBezTo>
                <a:cubicBezTo>
                  <a:pt x="3838" y="1579"/>
                  <a:pt x="3665" y="1577"/>
                  <a:pt x="3489" y="1572"/>
                </a:cubicBezTo>
                <a:cubicBezTo>
                  <a:pt x="3096" y="1596"/>
                  <a:pt x="2679" y="1620"/>
                  <a:pt x="2310" y="1655"/>
                </a:cubicBezTo>
                <a:cubicBezTo>
                  <a:pt x="1917" y="1703"/>
                  <a:pt x="2084" y="1763"/>
                  <a:pt x="2405" y="1822"/>
                </a:cubicBezTo>
                <a:cubicBezTo>
                  <a:pt x="2501" y="1846"/>
                  <a:pt x="2560" y="1870"/>
                  <a:pt x="2632" y="1905"/>
                </a:cubicBezTo>
                <a:cubicBezTo>
                  <a:pt x="2413" y="1894"/>
                  <a:pt x="2196" y="1883"/>
                  <a:pt x="1996" y="1883"/>
                </a:cubicBezTo>
                <a:cubicBezTo>
                  <a:pt x="1772" y="1883"/>
                  <a:pt x="1569" y="1897"/>
                  <a:pt x="1405" y="1941"/>
                </a:cubicBezTo>
                <a:lnTo>
                  <a:pt x="1393" y="1941"/>
                </a:lnTo>
                <a:cubicBezTo>
                  <a:pt x="1312" y="1938"/>
                  <a:pt x="1228" y="1935"/>
                  <a:pt x="1149" y="1935"/>
                </a:cubicBezTo>
                <a:cubicBezTo>
                  <a:pt x="971" y="1935"/>
                  <a:pt x="819" y="1948"/>
                  <a:pt x="786" y="1989"/>
                </a:cubicBezTo>
                <a:cubicBezTo>
                  <a:pt x="727" y="2084"/>
                  <a:pt x="1084" y="2120"/>
                  <a:pt x="1405" y="2132"/>
                </a:cubicBezTo>
                <a:cubicBezTo>
                  <a:pt x="1596" y="2179"/>
                  <a:pt x="1596" y="2215"/>
                  <a:pt x="1369" y="2239"/>
                </a:cubicBezTo>
                <a:cubicBezTo>
                  <a:pt x="1203" y="2251"/>
                  <a:pt x="1072" y="2275"/>
                  <a:pt x="929" y="2298"/>
                </a:cubicBezTo>
                <a:cubicBezTo>
                  <a:pt x="875" y="2292"/>
                  <a:pt x="819" y="2289"/>
                  <a:pt x="762" y="2289"/>
                </a:cubicBezTo>
                <a:cubicBezTo>
                  <a:pt x="706" y="2289"/>
                  <a:pt x="649" y="2292"/>
                  <a:pt x="596" y="2298"/>
                </a:cubicBezTo>
                <a:cubicBezTo>
                  <a:pt x="786" y="2394"/>
                  <a:pt x="1048" y="2417"/>
                  <a:pt x="1346" y="2417"/>
                </a:cubicBezTo>
                <a:cubicBezTo>
                  <a:pt x="1465" y="2441"/>
                  <a:pt x="1596" y="2453"/>
                  <a:pt x="1727" y="2477"/>
                </a:cubicBezTo>
                <a:cubicBezTo>
                  <a:pt x="2155" y="2501"/>
                  <a:pt x="2596" y="2525"/>
                  <a:pt x="3024" y="2548"/>
                </a:cubicBezTo>
                <a:cubicBezTo>
                  <a:pt x="3013" y="2560"/>
                  <a:pt x="2989" y="2572"/>
                  <a:pt x="3001" y="2572"/>
                </a:cubicBezTo>
                <a:cubicBezTo>
                  <a:pt x="2977" y="2572"/>
                  <a:pt x="2953" y="2584"/>
                  <a:pt x="2929" y="2596"/>
                </a:cubicBezTo>
                <a:cubicBezTo>
                  <a:pt x="2870" y="2608"/>
                  <a:pt x="2798" y="2620"/>
                  <a:pt x="2727" y="2644"/>
                </a:cubicBezTo>
                <a:cubicBezTo>
                  <a:pt x="2667" y="2644"/>
                  <a:pt x="2620" y="2632"/>
                  <a:pt x="2560" y="2632"/>
                </a:cubicBezTo>
                <a:cubicBezTo>
                  <a:pt x="2322" y="2656"/>
                  <a:pt x="2167" y="2691"/>
                  <a:pt x="2084" y="2751"/>
                </a:cubicBezTo>
                <a:cubicBezTo>
                  <a:pt x="2076" y="2782"/>
                  <a:pt x="2035" y="2791"/>
                  <a:pt x="1980" y="2791"/>
                </a:cubicBezTo>
                <a:cubicBezTo>
                  <a:pt x="1890" y="2791"/>
                  <a:pt x="1763" y="2767"/>
                  <a:pt x="1668" y="2767"/>
                </a:cubicBezTo>
                <a:cubicBezTo>
                  <a:pt x="1641" y="2767"/>
                  <a:pt x="1616" y="2769"/>
                  <a:pt x="1596" y="2775"/>
                </a:cubicBezTo>
                <a:cubicBezTo>
                  <a:pt x="977" y="2834"/>
                  <a:pt x="953" y="2929"/>
                  <a:pt x="1369" y="3072"/>
                </a:cubicBezTo>
                <a:cubicBezTo>
                  <a:pt x="1762" y="3156"/>
                  <a:pt x="2191" y="3191"/>
                  <a:pt x="2655" y="3239"/>
                </a:cubicBezTo>
                <a:cubicBezTo>
                  <a:pt x="3286" y="3287"/>
                  <a:pt x="3917" y="3358"/>
                  <a:pt x="4537" y="3418"/>
                </a:cubicBezTo>
                <a:lnTo>
                  <a:pt x="4572" y="3703"/>
                </a:lnTo>
                <a:cubicBezTo>
                  <a:pt x="4167" y="3906"/>
                  <a:pt x="4298" y="4108"/>
                  <a:pt x="4977" y="4287"/>
                </a:cubicBezTo>
                <a:cubicBezTo>
                  <a:pt x="5060" y="4311"/>
                  <a:pt x="5156" y="4334"/>
                  <a:pt x="5203" y="4370"/>
                </a:cubicBezTo>
                <a:cubicBezTo>
                  <a:pt x="5370" y="4453"/>
                  <a:pt x="4858" y="4537"/>
                  <a:pt x="5191" y="4620"/>
                </a:cubicBezTo>
                <a:cubicBezTo>
                  <a:pt x="5453" y="4680"/>
                  <a:pt x="5906" y="4703"/>
                  <a:pt x="6275" y="4751"/>
                </a:cubicBezTo>
                <a:cubicBezTo>
                  <a:pt x="6382" y="4763"/>
                  <a:pt x="6465" y="4799"/>
                  <a:pt x="6561" y="4822"/>
                </a:cubicBezTo>
                <a:cubicBezTo>
                  <a:pt x="6442" y="4846"/>
                  <a:pt x="6311" y="4882"/>
                  <a:pt x="6191" y="4906"/>
                </a:cubicBezTo>
                <a:cubicBezTo>
                  <a:pt x="5989" y="4942"/>
                  <a:pt x="5775" y="4977"/>
                  <a:pt x="5608" y="5013"/>
                </a:cubicBezTo>
                <a:cubicBezTo>
                  <a:pt x="5418" y="5061"/>
                  <a:pt x="5358" y="5120"/>
                  <a:pt x="5549" y="5180"/>
                </a:cubicBezTo>
                <a:cubicBezTo>
                  <a:pt x="5668" y="5215"/>
                  <a:pt x="5882" y="5239"/>
                  <a:pt x="6061" y="5263"/>
                </a:cubicBezTo>
                <a:cubicBezTo>
                  <a:pt x="6180" y="5275"/>
                  <a:pt x="6334" y="5287"/>
                  <a:pt x="6453" y="5287"/>
                </a:cubicBezTo>
                <a:cubicBezTo>
                  <a:pt x="7362" y="5256"/>
                  <a:pt x="8277" y="5238"/>
                  <a:pt x="9203" y="5238"/>
                </a:cubicBezTo>
                <a:cubicBezTo>
                  <a:pt x="10050" y="5238"/>
                  <a:pt x="10906" y="5253"/>
                  <a:pt x="11776" y="5287"/>
                </a:cubicBezTo>
                <a:cubicBezTo>
                  <a:pt x="11990" y="5287"/>
                  <a:pt x="12180" y="5227"/>
                  <a:pt x="12383" y="5192"/>
                </a:cubicBezTo>
                <a:cubicBezTo>
                  <a:pt x="13038" y="5215"/>
                  <a:pt x="13704" y="5239"/>
                  <a:pt x="14359" y="5275"/>
                </a:cubicBezTo>
                <a:cubicBezTo>
                  <a:pt x="14919" y="5299"/>
                  <a:pt x="15169" y="5394"/>
                  <a:pt x="15240" y="5513"/>
                </a:cubicBezTo>
                <a:cubicBezTo>
                  <a:pt x="14752" y="5584"/>
                  <a:pt x="14681" y="5739"/>
                  <a:pt x="14419" y="5846"/>
                </a:cubicBezTo>
                <a:cubicBezTo>
                  <a:pt x="14312" y="5894"/>
                  <a:pt x="14276" y="5965"/>
                  <a:pt x="14371" y="6025"/>
                </a:cubicBezTo>
                <a:cubicBezTo>
                  <a:pt x="14728" y="6216"/>
                  <a:pt x="15002" y="6394"/>
                  <a:pt x="14228" y="6525"/>
                </a:cubicBezTo>
                <a:cubicBezTo>
                  <a:pt x="14359" y="6882"/>
                  <a:pt x="14038" y="7228"/>
                  <a:pt x="14538" y="7597"/>
                </a:cubicBezTo>
                <a:cubicBezTo>
                  <a:pt x="14681" y="7704"/>
                  <a:pt x="14990" y="7763"/>
                  <a:pt x="15419" y="7799"/>
                </a:cubicBezTo>
                <a:cubicBezTo>
                  <a:pt x="15478" y="7894"/>
                  <a:pt x="15681" y="7954"/>
                  <a:pt x="16026" y="8001"/>
                </a:cubicBezTo>
                <a:cubicBezTo>
                  <a:pt x="16276" y="8025"/>
                  <a:pt x="16502" y="8073"/>
                  <a:pt x="16729" y="8109"/>
                </a:cubicBezTo>
                <a:cubicBezTo>
                  <a:pt x="16979" y="8132"/>
                  <a:pt x="17229" y="8144"/>
                  <a:pt x="17479" y="8168"/>
                </a:cubicBezTo>
                <a:cubicBezTo>
                  <a:pt x="17562" y="8192"/>
                  <a:pt x="17645" y="8216"/>
                  <a:pt x="17729" y="8240"/>
                </a:cubicBezTo>
                <a:cubicBezTo>
                  <a:pt x="17467" y="8251"/>
                  <a:pt x="17264" y="8287"/>
                  <a:pt x="17074" y="8335"/>
                </a:cubicBezTo>
                <a:cubicBezTo>
                  <a:pt x="16943" y="8359"/>
                  <a:pt x="16800" y="8382"/>
                  <a:pt x="16657" y="8406"/>
                </a:cubicBezTo>
                <a:cubicBezTo>
                  <a:pt x="16514" y="8430"/>
                  <a:pt x="16383" y="8454"/>
                  <a:pt x="16240" y="8490"/>
                </a:cubicBezTo>
                <a:cubicBezTo>
                  <a:pt x="16086" y="8502"/>
                  <a:pt x="15990" y="8537"/>
                  <a:pt x="15836" y="8561"/>
                </a:cubicBezTo>
                <a:cubicBezTo>
                  <a:pt x="15836" y="8597"/>
                  <a:pt x="15824" y="8621"/>
                  <a:pt x="15824" y="8656"/>
                </a:cubicBezTo>
                <a:cubicBezTo>
                  <a:pt x="15995" y="8694"/>
                  <a:pt x="16161" y="8712"/>
                  <a:pt x="16329" y="8712"/>
                </a:cubicBezTo>
                <a:cubicBezTo>
                  <a:pt x="16430" y="8712"/>
                  <a:pt x="16531" y="8705"/>
                  <a:pt x="16633" y="8692"/>
                </a:cubicBezTo>
                <a:cubicBezTo>
                  <a:pt x="16675" y="8691"/>
                  <a:pt x="16715" y="8691"/>
                  <a:pt x="16756" y="8691"/>
                </a:cubicBezTo>
                <a:cubicBezTo>
                  <a:pt x="17925" y="8691"/>
                  <a:pt x="18709" y="9013"/>
                  <a:pt x="19872" y="9013"/>
                </a:cubicBezTo>
                <a:cubicBezTo>
                  <a:pt x="20062" y="9013"/>
                  <a:pt x="20253" y="9013"/>
                  <a:pt x="20431" y="9002"/>
                </a:cubicBezTo>
                <a:cubicBezTo>
                  <a:pt x="20491" y="8990"/>
                  <a:pt x="20574" y="8978"/>
                  <a:pt x="20658" y="8966"/>
                </a:cubicBezTo>
                <a:lnTo>
                  <a:pt x="20729" y="8966"/>
                </a:lnTo>
                <a:cubicBezTo>
                  <a:pt x="20324" y="9109"/>
                  <a:pt x="19907" y="9252"/>
                  <a:pt x="19491" y="9383"/>
                </a:cubicBezTo>
                <a:cubicBezTo>
                  <a:pt x="19606" y="9384"/>
                  <a:pt x="19720" y="9385"/>
                  <a:pt x="19831" y="9385"/>
                </a:cubicBezTo>
                <a:cubicBezTo>
                  <a:pt x="20511" y="9385"/>
                  <a:pt x="21104" y="9349"/>
                  <a:pt x="21503" y="9216"/>
                </a:cubicBezTo>
                <a:cubicBezTo>
                  <a:pt x="21594" y="9187"/>
                  <a:pt x="21691" y="9177"/>
                  <a:pt x="21792" y="9177"/>
                </a:cubicBezTo>
                <a:cubicBezTo>
                  <a:pt x="21979" y="9177"/>
                  <a:pt x="22178" y="9212"/>
                  <a:pt x="22372" y="9228"/>
                </a:cubicBezTo>
                <a:cubicBezTo>
                  <a:pt x="22612" y="9245"/>
                  <a:pt x="22842" y="9251"/>
                  <a:pt x="23068" y="9251"/>
                </a:cubicBezTo>
                <a:cubicBezTo>
                  <a:pt x="23627" y="9251"/>
                  <a:pt x="24154" y="9212"/>
                  <a:pt x="24706" y="9204"/>
                </a:cubicBezTo>
                <a:cubicBezTo>
                  <a:pt x="24892" y="9200"/>
                  <a:pt x="25075" y="9198"/>
                  <a:pt x="25260" y="9198"/>
                </a:cubicBezTo>
                <a:cubicBezTo>
                  <a:pt x="26268" y="9198"/>
                  <a:pt x="27295" y="9257"/>
                  <a:pt x="28825" y="9418"/>
                </a:cubicBezTo>
                <a:cubicBezTo>
                  <a:pt x="28027" y="9386"/>
                  <a:pt x="27330" y="9367"/>
                  <a:pt x="26693" y="9367"/>
                </a:cubicBezTo>
                <a:cubicBezTo>
                  <a:pt x="26171" y="9367"/>
                  <a:pt x="25691" y="9380"/>
                  <a:pt x="25230" y="9406"/>
                </a:cubicBezTo>
                <a:cubicBezTo>
                  <a:pt x="25158" y="9394"/>
                  <a:pt x="25099" y="9383"/>
                  <a:pt x="25015" y="9371"/>
                </a:cubicBezTo>
                <a:cubicBezTo>
                  <a:pt x="24825" y="9347"/>
                  <a:pt x="24634" y="9335"/>
                  <a:pt x="24444" y="9323"/>
                </a:cubicBezTo>
                <a:cubicBezTo>
                  <a:pt x="23976" y="9308"/>
                  <a:pt x="23513" y="9298"/>
                  <a:pt x="23067" y="9298"/>
                </a:cubicBezTo>
                <a:cubicBezTo>
                  <a:pt x="22094" y="9298"/>
                  <a:pt x="21197" y="9347"/>
                  <a:pt x="20479" y="9502"/>
                </a:cubicBezTo>
                <a:cubicBezTo>
                  <a:pt x="20241" y="9466"/>
                  <a:pt x="19991" y="9442"/>
                  <a:pt x="19705" y="9430"/>
                </a:cubicBezTo>
                <a:cubicBezTo>
                  <a:pt x="19526" y="9430"/>
                  <a:pt x="19336" y="9430"/>
                  <a:pt x="19169" y="9442"/>
                </a:cubicBezTo>
                <a:cubicBezTo>
                  <a:pt x="18991" y="9454"/>
                  <a:pt x="18824" y="9454"/>
                  <a:pt x="18657" y="9466"/>
                </a:cubicBezTo>
                <a:cubicBezTo>
                  <a:pt x="18491" y="9490"/>
                  <a:pt x="18324" y="9502"/>
                  <a:pt x="18181" y="9525"/>
                </a:cubicBezTo>
                <a:cubicBezTo>
                  <a:pt x="17491" y="9645"/>
                  <a:pt x="17598" y="9906"/>
                  <a:pt x="16729" y="10002"/>
                </a:cubicBezTo>
                <a:cubicBezTo>
                  <a:pt x="16348" y="10049"/>
                  <a:pt x="16633" y="10156"/>
                  <a:pt x="16979" y="10192"/>
                </a:cubicBezTo>
                <a:cubicBezTo>
                  <a:pt x="17967" y="10287"/>
                  <a:pt x="18657" y="10549"/>
                  <a:pt x="19765" y="10561"/>
                </a:cubicBezTo>
                <a:cubicBezTo>
                  <a:pt x="21836" y="10573"/>
                  <a:pt x="23908" y="10740"/>
                  <a:pt x="25968" y="10811"/>
                </a:cubicBezTo>
                <a:cubicBezTo>
                  <a:pt x="26131" y="10772"/>
                  <a:pt x="26326" y="10759"/>
                  <a:pt x="26537" y="10759"/>
                </a:cubicBezTo>
                <a:cubicBezTo>
                  <a:pt x="26772" y="10759"/>
                  <a:pt x="27027" y="10775"/>
                  <a:pt x="27277" y="10788"/>
                </a:cubicBezTo>
                <a:cubicBezTo>
                  <a:pt x="28081" y="10821"/>
                  <a:pt x="28925" y="10884"/>
                  <a:pt x="29707" y="10884"/>
                </a:cubicBezTo>
                <a:cubicBezTo>
                  <a:pt x="29770" y="10884"/>
                  <a:pt x="29834" y="10884"/>
                  <a:pt x="29897" y="10883"/>
                </a:cubicBezTo>
                <a:cubicBezTo>
                  <a:pt x="30107" y="10878"/>
                  <a:pt x="30316" y="10876"/>
                  <a:pt x="30524" y="10876"/>
                </a:cubicBezTo>
                <a:cubicBezTo>
                  <a:pt x="31451" y="10876"/>
                  <a:pt x="32369" y="10915"/>
                  <a:pt x="33302" y="10954"/>
                </a:cubicBezTo>
                <a:cubicBezTo>
                  <a:pt x="33527" y="10965"/>
                  <a:pt x="33754" y="10977"/>
                  <a:pt x="33967" y="10977"/>
                </a:cubicBezTo>
                <a:cubicBezTo>
                  <a:pt x="34207" y="10977"/>
                  <a:pt x="34429" y="10963"/>
                  <a:pt x="34612" y="10918"/>
                </a:cubicBezTo>
                <a:cubicBezTo>
                  <a:pt x="35362" y="10942"/>
                  <a:pt x="36088" y="10966"/>
                  <a:pt x="36838" y="10966"/>
                </a:cubicBezTo>
                <a:cubicBezTo>
                  <a:pt x="38898" y="10966"/>
                  <a:pt x="40982" y="10966"/>
                  <a:pt x="43065" y="11026"/>
                </a:cubicBezTo>
                <a:cubicBezTo>
                  <a:pt x="44565" y="11073"/>
                  <a:pt x="46018" y="11061"/>
                  <a:pt x="47506" y="11109"/>
                </a:cubicBezTo>
                <a:cubicBezTo>
                  <a:pt x="47532" y="11110"/>
                  <a:pt x="47558" y="11111"/>
                  <a:pt x="47584" y="11111"/>
                </a:cubicBezTo>
                <a:cubicBezTo>
                  <a:pt x="47796" y="11111"/>
                  <a:pt x="48009" y="11072"/>
                  <a:pt x="48221" y="11061"/>
                </a:cubicBezTo>
                <a:cubicBezTo>
                  <a:pt x="49435" y="11097"/>
                  <a:pt x="50626" y="11133"/>
                  <a:pt x="51828" y="11133"/>
                </a:cubicBezTo>
                <a:cubicBezTo>
                  <a:pt x="52169" y="11131"/>
                  <a:pt x="52511" y="11130"/>
                  <a:pt x="52854" y="11130"/>
                </a:cubicBezTo>
                <a:cubicBezTo>
                  <a:pt x="54304" y="11130"/>
                  <a:pt x="55765" y="11147"/>
                  <a:pt x="57210" y="11157"/>
                </a:cubicBezTo>
                <a:cubicBezTo>
                  <a:pt x="57738" y="11201"/>
                  <a:pt x="58250" y="11215"/>
                  <a:pt x="58755" y="11215"/>
                </a:cubicBezTo>
                <a:cubicBezTo>
                  <a:pt x="59204" y="11215"/>
                  <a:pt x="59648" y="11204"/>
                  <a:pt x="60091" y="11192"/>
                </a:cubicBezTo>
                <a:cubicBezTo>
                  <a:pt x="60829" y="11228"/>
                  <a:pt x="61567" y="11264"/>
                  <a:pt x="62306" y="11276"/>
                </a:cubicBezTo>
                <a:cubicBezTo>
                  <a:pt x="64032" y="11299"/>
                  <a:pt x="65758" y="11311"/>
                  <a:pt x="67485" y="11335"/>
                </a:cubicBezTo>
                <a:cubicBezTo>
                  <a:pt x="67187" y="11216"/>
                  <a:pt x="66687" y="11216"/>
                  <a:pt x="66235" y="11180"/>
                </a:cubicBezTo>
                <a:cubicBezTo>
                  <a:pt x="65175" y="11073"/>
                  <a:pt x="64092" y="10990"/>
                  <a:pt x="62984" y="10954"/>
                </a:cubicBezTo>
                <a:cubicBezTo>
                  <a:pt x="62803" y="10979"/>
                  <a:pt x="62604" y="10988"/>
                  <a:pt x="62393" y="10988"/>
                </a:cubicBezTo>
                <a:cubicBezTo>
                  <a:pt x="61878" y="10988"/>
                  <a:pt x="61299" y="10935"/>
                  <a:pt x="60781" y="10935"/>
                </a:cubicBezTo>
                <a:cubicBezTo>
                  <a:pt x="60494" y="10935"/>
                  <a:pt x="60225" y="10951"/>
                  <a:pt x="59996" y="11002"/>
                </a:cubicBezTo>
                <a:cubicBezTo>
                  <a:pt x="59551" y="10949"/>
                  <a:pt x="59123" y="10922"/>
                  <a:pt x="58714" y="10922"/>
                </a:cubicBezTo>
                <a:cubicBezTo>
                  <a:pt x="58379" y="10922"/>
                  <a:pt x="58056" y="10940"/>
                  <a:pt x="57746" y="10978"/>
                </a:cubicBezTo>
                <a:cubicBezTo>
                  <a:pt x="57888" y="10871"/>
                  <a:pt x="58103" y="10752"/>
                  <a:pt x="57329" y="10657"/>
                </a:cubicBezTo>
                <a:cubicBezTo>
                  <a:pt x="56896" y="10648"/>
                  <a:pt x="56457" y="10600"/>
                  <a:pt x="56036" y="10600"/>
                </a:cubicBezTo>
                <a:cubicBezTo>
                  <a:pt x="55889" y="10600"/>
                  <a:pt x="55744" y="10605"/>
                  <a:pt x="55602" y="10621"/>
                </a:cubicBezTo>
                <a:cubicBezTo>
                  <a:pt x="55460" y="10609"/>
                  <a:pt x="55329" y="10609"/>
                  <a:pt x="55186" y="10597"/>
                </a:cubicBezTo>
                <a:cubicBezTo>
                  <a:pt x="53846" y="10484"/>
                  <a:pt x="52545" y="10466"/>
                  <a:pt x="51252" y="10466"/>
                </a:cubicBezTo>
                <a:cubicBezTo>
                  <a:pt x="50655" y="10466"/>
                  <a:pt x="50060" y="10470"/>
                  <a:pt x="49463" y="10470"/>
                </a:cubicBezTo>
                <a:cubicBezTo>
                  <a:pt x="48767" y="10470"/>
                  <a:pt x="48069" y="10465"/>
                  <a:pt x="47363" y="10442"/>
                </a:cubicBezTo>
                <a:lnTo>
                  <a:pt x="47363" y="10442"/>
                </a:lnTo>
                <a:cubicBezTo>
                  <a:pt x="47339" y="10490"/>
                  <a:pt x="47363" y="10514"/>
                  <a:pt x="47411" y="10537"/>
                </a:cubicBezTo>
                <a:lnTo>
                  <a:pt x="47363" y="10537"/>
                </a:lnTo>
                <a:cubicBezTo>
                  <a:pt x="47292" y="10526"/>
                  <a:pt x="47232" y="10526"/>
                  <a:pt x="47161" y="10526"/>
                </a:cubicBezTo>
                <a:cubicBezTo>
                  <a:pt x="47078" y="10514"/>
                  <a:pt x="46994" y="10490"/>
                  <a:pt x="46935" y="10466"/>
                </a:cubicBezTo>
                <a:cubicBezTo>
                  <a:pt x="46219" y="10381"/>
                  <a:pt x="45618" y="10209"/>
                  <a:pt x="44806" y="10209"/>
                </a:cubicBezTo>
                <a:cubicBezTo>
                  <a:pt x="44713" y="10209"/>
                  <a:pt x="44617" y="10211"/>
                  <a:pt x="44518" y="10216"/>
                </a:cubicBezTo>
                <a:cubicBezTo>
                  <a:pt x="44256" y="10216"/>
                  <a:pt x="43994" y="10204"/>
                  <a:pt x="43744" y="10192"/>
                </a:cubicBezTo>
                <a:cubicBezTo>
                  <a:pt x="43571" y="10209"/>
                  <a:pt x="43393" y="10215"/>
                  <a:pt x="43212" y="10215"/>
                </a:cubicBezTo>
                <a:cubicBezTo>
                  <a:pt x="42868" y="10215"/>
                  <a:pt x="42515" y="10192"/>
                  <a:pt x="42172" y="10168"/>
                </a:cubicBezTo>
                <a:cubicBezTo>
                  <a:pt x="40645" y="10082"/>
                  <a:pt x="39154" y="10047"/>
                  <a:pt x="37679" y="10047"/>
                </a:cubicBezTo>
                <a:cubicBezTo>
                  <a:pt x="36727" y="10047"/>
                  <a:pt x="35781" y="10062"/>
                  <a:pt x="34838" y="10085"/>
                </a:cubicBezTo>
                <a:cubicBezTo>
                  <a:pt x="34659" y="10097"/>
                  <a:pt x="34481" y="10109"/>
                  <a:pt x="34314" y="10133"/>
                </a:cubicBezTo>
                <a:cubicBezTo>
                  <a:pt x="34278" y="10133"/>
                  <a:pt x="34231" y="10145"/>
                  <a:pt x="34195" y="10145"/>
                </a:cubicBezTo>
                <a:cubicBezTo>
                  <a:pt x="33945" y="10133"/>
                  <a:pt x="33683" y="10121"/>
                  <a:pt x="33433" y="10109"/>
                </a:cubicBezTo>
                <a:cubicBezTo>
                  <a:pt x="33385" y="10109"/>
                  <a:pt x="33338" y="10109"/>
                  <a:pt x="33290" y="10133"/>
                </a:cubicBezTo>
                <a:cubicBezTo>
                  <a:pt x="33278" y="10133"/>
                  <a:pt x="33290" y="10133"/>
                  <a:pt x="33278" y="10145"/>
                </a:cubicBezTo>
                <a:cubicBezTo>
                  <a:pt x="32116" y="9991"/>
                  <a:pt x="30960" y="9953"/>
                  <a:pt x="29806" y="9953"/>
                </a:cubicBezTo>
                <a:cubicBezTo>
                  <a:pt x="29352" y="9953"/>
                  <a:pt x="28898" y="9959"/>
                  <a:pt x="28444" y="9966"/>
                </a:cubicBezTo>
                <a:cubicBezTo>
                  <a:pt x="27932" y="9978"/>
                  <a:pt x="27432" y="9990"/>
                  <a:pt x="26932" y="10014"/>
                </a:cubicBezTo>
                <a:cubicBezTo>
                  <a:pt x="26873" y="10014"/>
                  <a:pt x="26813" y="10026"/>
                  <a:pt x="26754" y="10037"/>
                </a:cubicBezTo>
                <a:cubicBezTo>
                  <a:pt x="26706" y="10026"/>
                  <a:pt x="26658" y="10026"/>
                  <a:pt x="26611" y="10014"/>
                </a:cubicBezTo>
                <a:cubicBezTo>
                  <a:pt x="26289" y="9978"/>
                  <a:pt x="25968" y="9954"/>
                  <a:pt x="25646" y="9918"/>
                </a:cubicBezTo>
                <a:cubicBezTo>
                  <a:pt x="26171" y="9911"/>
                  <a:pt x="26698" y="9907"/>
                  <a:pt x="27227" y="9907"/>
                </a:cubicBezTo>
                <a:cubicBezTo>
                  <a:pt x="29138" y="9907"/>
                  <a:pt x="31077" y="9950"/>
                  <a:pt x="33016" y="9978"/>
                </a:cubicBezTo>
                <a:cubicBezTo>
                  <a:pt x="33016" y="9978"/>
                  <a:pt x="33028" y="10002"/>
                  <a:pt x="33028" y="10002"/>
                </a:cubicBezTo>
                <a:cubicBezTo>
                  <a:pt x="33573" y="10002"/>
                  <a:pt x="34097" y="9982"/>
                  <a:pt x="34642" y="9982"/>
                </a:cubicBezTo>
                <a:cubicBezTo>
                  <a:pt x="34824" y="9982"/>
                  <a:pt x="35008" y="9984"/>
                  <a:pt x="35195" y="9990"/>
                </a:cubicBezTo>
                <a:cubicBezTo>
                  <a:pt x="36933" y="10014"/>
                  <a:pt x="38660" y="10014"/>
                  <a:pt x="40386" y="10026"/>
                </a:cubicBezTo>
                <a:cubicBezTo>
                  <a:pt x="40184" y="9954"/>
                  <a:pt x="39874" y="9918"/>
                  <a:pt x="39529" y="9906"/>
                </a:cubicBezTo>
                <a:cubicBezTo>
                  <a:pt x="39370" y="9899"/>
                  <a:pt x="39217" y="9896"/>
                  <a:pt x="39066" y="9896"/>
                </a:cubicBezTo>
                <a:cubicBezTo>
                  <a:pt x="38763" y="9896"/>
                  <a:pt x="38469" y="9906"/>
                  <a:pt x="38160" y="9906"/>
                </a:cubicBezTo>
                <a:cubicBezTo>
                  <a:pt x="37267" y="9895"/>
                  <a:pt x="36326" y="9930"/>
                  <a:pt x="35517" y="9728"/>
                </a:cubicBezTo>
                <a:cubicBezTo>
                  <a:pt x="35648" y="9728"/>
                  <a:pt x="35779" y="9740"/>
                  <a:pt x="35898" y="9740"/>
                </a:cubicBezTo>
                <a:cubicBezTo>
                  <a:pt x="36100" y="9716"/>
                  <a:pt x="36350" y="9704"/>
                  <a:pt x="36588" y="9704"/>
                </a:cubicBezTo>
                <a:cubicBezTo>
                  <a:pt x="36898" y="9716"/>
                  <a:pt x="37219" y="9740"/>
                  <a:pt x="37529" y="9752"/>
                </a:cubicBezTo>
                <a:cubicBezTo>
                  <a:pt x="38195" y="9760"/>
                  <a:pt x="38860" y="9764"/>
                  <a:pt x="39522" y="9764"/>
                </a:cubicBezTo>
                <a:cubicBezTo>
                  <a:pt x="40730" y="9764"/>
                  <a:pt x="41929" y="9751"/>
                  <a:pt x="43113" y="9728"/>
                </a:cubicBezTo>
                <a:cubicBezTo>
                  <a:pt x="43196" y="9732"/>
                  <a:pt x="43275" y="9735"/>
                  <a:pt x="43351" y="9735"/>
                </a:cubicBezTo>
                <a:cubicBezTo>
                  <a:pt x="43482" y="9735"/>
                  <a:pt x="43602" y="9727"/>
                  <a:pt x="43708" y="9704"/>
                </a:cubicBezTo>
                <a:cubicBezTo>
                  <a:pt x="43744" y="9680"/>
                  <a:pt x="43768" y="9656"/>
                  <a:pt x="43803" y="9633"/>
                </a:cubicBezTo>
                <a:cubicBezTo>
                  <a:pt x="45708" y="9716"/>
                  <a:pt x="47590" y="9704"/>
                  <a:pt x="49459" y="9716"/>
                </a:cubicBezTo>
                <a:cubicBezTo>
                  <a:pt x="50004" y="9724"/>
                  <a:pt x="50589" y="9761"/>
                  <a:pt x="51144" y="9761"/>
                </a:cubicBezTo>
                <a:cubicBezTo>
                  <a:pt x="51449" y="9761"/>
                  <a:pt x="51744" y="9750"/>
                  <a:pt x="52019" y="9716"/>
                </a:cubicBezTo>
                <a:cubicBezTo>
                  <a:pt x="54495" y="9823"/>
                  <a:pt x="56912" y="9799"/>
                  <a:pt x="59341" y="9823"/>
                </a:cubicBezTo>
                <a:cubicBezTo>
                  <a:pt x="59583" y="9842"/>
                  <a:pt x="59823" y="9860"/>
                  <a:pt x="60042" y="9860"/>
                </a:cubicBezTo>
                <a:cubicBezTo>
                  <a:pt x="60242" y="9860"/>
                  <a:pt x="60426" y="9845"/>
                  <a:pt x="60579" y="9799"/>
                </a:cubicBezTo>
                <a:lnTo>
                  <a:pt x="60591" y="9799"/>
                </a:lnTo>
                <a:cubicBezTo>
                  <a:pt x="61102" y="9834"/>
                  <a:pt x="61594" y="9847"/>
                  <a:pt x="62074" y="9847"/>
                </a:cubicBezTo>
                <a:cubicBezTo>
                  <a:pt x="63383" y="9847"/>
                  <a:pt x="64610" y="9752"/>
                  <a:pt x="65925" y="9752"/>
                </a:cubicBezTo>
                <a:cubicBezTo>
                  <a:pt x="66342" y="9775"/>
                  <a:pt x="66747" y="9787"/>
                  <a:pt x="67163" y="9799"/>
                </a:cubicBezTo>
                <a:cubicBezTo>
                  <a:pt x="67961" y="9835"/>
                  <a:pt x="68759" y="9871"/>
                  <a:pt x="69568" y="9906"/>
                </a:cubicBezTo>
                <a:cubicBezTo>
                  <a:pt x="69650" y="9909"/>
                  <a:pt x="69729" y="9911"/>
                  <a:pt x="69807" y="9911"/>
                </a:cubicBezTo>
                <a:cubicBezTo>
                  <a:pt x="70056" y="9911"/>
                  <a:pt x="70279" y="9895"/>
                  <a:pt x="70461" y="9859"/>
                </a:cubicBezTo>
                <a:cubicBezTo>
                  <a:pt x="72247" y="9966"/>
                  <a:pt x="73986" y="9918"/>
                  <a:pt x="75772" y="10002"/>
                </a:cubicBezTo>
                <a:cubicBezTo>
                  <a:pt x="75819" y="9966"/>
                  <a:pt x="75795" y="9930"/>
                  <a:pt x="75724" y="9895"/>
                </a:cubicBezTo>
                <a:cubicBezTo>
                  <a:pt x="75736" y="9895"/>
                  <a:pt x="75748" y="9895"/>
                  <a:pt x="75760" y="9906"/>
                </a:cubicBezTo>
                <a:cubicBezTo>
                  <a:pt x="75914" y="9906"/>
                  <a:pt x="76057" y="9918"/>
                  <a:pt x="76212" y="9930"/>
                </a:cubicBezTo>
                <a:cubicBezTo>
                  <a:pt x="77010" y="9966"/>
                  <a:pt x="77819" y="9990"/>
                  <a:pt x="78617" y="10026"/>
                </a:cubicBezTo>
                <a:cubicBezTo>
                  <a:pt x="78427" y="9906"/>
                  <a:pt x="78046" y="9799"/>
                  <a:pt x="77546" y="9799"/>
                </a:cubicBezTo>
                <a:cubicBezTo>
                  <a:pt x="76272" y="9799"/>
                  <a:pt x="75022" y="9656"/>
                  <a:pt x="73759" y="9621"/>
                </a:cubicBezTo>
                <a:cubicBezTo>
                  <a:pt x="73628" y="9621"/>
                  <a:pt x="73509" y="9621"/>
                  <a:pt x="73378" y="9609"/>
                </a:cubicBezTo>
                <a:cubicBezTo>
                  <a:pt x="73236" y="9609"/>
                  <a:pt x="73093" y="9597"/>
                  <a:pt x="72950" y="9597"/>
                </a:cubicBezTo>
                <a:cubicBezTo>
                  <a:pt x="72795" y="9573"/>
                  <a:pt x="72628" y="9561"/>
                  <a:pt x="72462" y="9549"/>
                </a:cubicBezTo>
                <a:cubicBezTo>
                  <a:pt x="72283" y="9514"/>
                  <a:pt x="72057" y="9502"/>
                  <a:pt x="71843" y="9490"/>
                </a:cubicBezTo>
                <a:lnTo>
                  <a:pt x="71843" y="9490"/>
                </a:lnTo>
                <a:cubicBezTo>
                  <a:pt x="71962" y="9496"/>
                  <a:pt x="72087" y="9502"/>
                  <a:pt x="72206" y="9502"/>
                </a:cubicBezTo>
                <a:cubicBezTo>
                  <a:pt x="72325" y="9502"/>
                  <a:pt x="72438" y="9496"/>
                  <a:pt x="72533" y="9478"/>
                </a:cubicBezTo>
                <a:cubicBezTo>
                  <a:pt x="72664" y="9454"/>
                  <a:pt x="72807" y="9418"/>
                  <a:pt x="72950" y="9394"/>
                </a:cubicBezTo>
                <a:lnTo>
                  <a:pt x="73807" y="9430"/>
                </a:lnTo>
                <a:cubicBezTo>
                  <a:pt x="74867" y="9478"/>
                  <a:pt x="75938" y="9525"/>
                  <a:pt x="76998" y="9573"/>
                </a:cubicBezTo>
                <a:cubicBezTo>
                  <a:pt x="77165" y="9561"/>
                  <a:pt x="77296" y="9537"/>
                  <a:pt x="77450" y="9514"/>
                </a:cubicBezTo>
                <a:cubicBezTo>
                  <a:pt x="78677" y="9561"/>
                  <a:pt x="79891" y="9609"/>
                  <a:pt x="81106" y="9656"/>
                </a:cubicBezTo>
                <a:cubicBezTo>
                  <a:pt x="81234" y="9647"/>
                  <a:pt x="81366" y="9643"/>
                  <a:pt x="81500" y="9643"/>
                </a:cubicBezTo>
                <a:cubicBezTo>
                  <a:pt x="82037" y="9643"/>
                  <a:pt x="82611" y="9704"/>
                  <a:pt x="83153" y="9704"/>
                </a:cubicBezTo>
                <a:cubicBezTo>
                  <a:pt x="83332" y="9716"/>
                  <a:pt x="83499" y="9728"/>
                  <a:pt x="83665" y="9752"/>
                </a:cubicBezTo>
                <a:cubicBezTo>
                  <a:pt x="83963" y="9775"/>
                  <a:pt x="84273" y="9799"/>
                  <a:pt x="84570" y="9799"/>
                </a:cubicBezTo>
                <a:cubicBezTo>
                  <a:pt x="85118" y="9799"/>
                  <a:pt x="85666" y="9811"/>
                  <a:pt x="86225" y="9859"/>
                </a:cubicBezTo>
                <a:cubicBezTo>
                  <a:pt x="86404" y="9871"/>
                  <a:pt x="86594" y="9883"/>
                  <a:pt x="86773" y="9883"/>
                </a:cubicBezTo>
                <a:cubicBezTo>
                  <a:pt x="86824" y="9882"/>
                  <a:pt x="86874" y="9882"/>
                  <a:pt x="86924" y="9882"/>
                </a:cubicBezTo>
                <a:cubicBezTo>
                  <a:pt x="89183" y="9882"/>
                  <a:pt x="90917" y="10396"/>
                  <a:pt x="93095" y="10478"/>
                </a:cubicBezTo>
                <a:cubicBezTo>
                  <a:pt x="93238" y="10490"/>
                  <a:pt x="93369" y="10502"/>
                  <a:pt x="93500" y="10514"/>
                </a:cubicBezTo>
                <a:cubicBezTo>
                  <a:pt x="93821" y="10549"/>
                  <a:pt x="93691" y="10585"/>
                  <a:pt x="93524" y="10597"/>
                </a:cubicBezTo>
                <a:cubicBezTo>
                  <a:pt x="92702" y="10704"/>
                  <a:pt x="92917" y="10835"/>
                  <a:pt x="93762" y="10883"/>
                </a:cubicBezTo>
                <a:cubicBezTo>
                  <a:pt x="94676" y="10935"/>
                  <a:pt x="95615" y="11024"/>
                  <a:pt x="96525" y="11024"/>
                </a:cubicBezTo>
                <a:cubicBezTo>
                  <a:pt x="96871" y="11024"/>
                  <a:pt x="97213" y="11011"/>
                  <a:pt x="97548" y="10978"/>
                </a:cubicBezTo>
                <a:cubicBezTo>
                  <a:pt x="97667" y="10978"/>
                  <a:pt x="97798" y="10990"/>
                  <a:pt x="97917" y="10990"/>
                </a:cubicBezTo>
                <a:cubicBezTo>
                  <a:pt x="98432" y="11080"/>
                  <a:pt x="98939" y="11122"/>
                  <a:pt x="99435" y="11122"/>
                </a:cubicBezTo>
                <a:cubicBezTo>
                  <a:pt x="99788" y="11122"/>
                  <a:pt x="100136" y="11101"/>
                  <a:pt x="100477" y="11061"/>
                </a:cubicBezTo>
                <a:cubicBezTo>
                  <a:pt x="100418" y="11038"/>
                  <a:pt x="100370" y="11026"/>
                  <a:pt x="100310" y="11002"/>
                </a:cubicBezTo>
                <a:lnTo>
                  <a:pt x="100429" y="11002"/>
                </a:lnTo>
                <a:cubicBezTo>
                  <a:pt x="101096" y="11038"/>
                  <a:pt x="101763" y="11061"/>
                  <a:pt x="102442" y="11097"/>
                </a:cubicBezTo>
                <a:cubicBezTo>
                  <a:pt x="102596" y="11157"/>
                  <a:pt x="102753" y="11187"/>
                  <a:pt x="102915" y="11187"/>
                </a:cubicBezTo>
                <a:cubicBezTo>
                  <a:pt x="103041" y="11187"/>
                  <a:pt x="103169" y="11169"/>
                  <a:pt x="103299" y="11133"/>
                </a:cubicBezTo>
                <a:cubicBezTo>
                  <a:pt x="104382" y="11180"/>
                  <a:pt x="105466" y="11228"/>
                  <a:pt x="106549" y="11264"/>
                </a:cubicBezTo>
                <a:cubicBezTo>
                  <a:pt x="107645" y="11323"/>
                  <a:pt x="108740" y="11371"/>
                  <a:pt x="109835" y="11419"/>
                </a:cubicBezTo>
                <a:cubicBezTo>
                  <a:pt x="113312" y="11573"/>
                  <a:pt x="116777" y="11728"/>
                  <a:pt x="120241" y="11883"/>
                </a:cubicBezTo>
                <a:cubicBezTo>
                  <a:pt x="120653" y="11898"/>
                  <a:pt x="121087" y="11936"/>
                  <a:pt x="121495" y="11936"/>
                </a:cubicBezTo>
                <a:cubicBezTo>
                  <a:pt x="121737" y="11936"/>
                  <a:pt x="121969" y="11923"/>
                  <a:pt x="122182" y="11883"/>
                </a:cubicBezTo>
                <a:cubicBezTo>
                  <a:pt x="124028" y="11966"/>
                  <a:pt x="125873" y="12073"/>
                  <a:pt x="127683" y="12097"/>
                </a:cubicBezTo>
                <a:cubicBezTo>
                  <a:pt x="129516" y="12133"/>
                  <a:pt x="131350" y="12204"/>
                  <a:pt x="133172" y="12276"/>
                </a:cubicBezTo>
                <a:cubicBezTo>
                  <a:pt x="133850" y="12300"/>
                  <a:pt x="134529" y="12323"/>
                  <a:pt x="135220" y="12347"/>
                </a:cubicBezTo>
                <a:cubicBezTo>
                  <a:pt x="135346" y="12352"/>
                  <a:pt x="135469" y="12354"/>
                  <a:pt x="135588" y="12354"/>
                </a:cubicBezTo>
                <a:cubicBezTo>
                  <a:pt x="135795" y="12354"/>
                  <a:pt x="135991" y="12346"/>
                  <a:pt x="136172" y="12323"/>
                </a:cubicBezTo>
                <a:cubicBezTo>
                  <a:pt x="137150" y="12352"/>
                  <a:pt x="138143" y="12424"/>
                  <a:pt x="139104" y="12424"/>
                </a:cubicBezTo>
                <a:cubicBezTo>
                  <a:pt x="139359" y="12424"/>
                  <a:pt x="139613" y="12419"/>
                  <a:pt x="139863" y="12407"/>
                </a:cubicBezTo>
                <a:lnTo>
                  <a:pt x="140006" y="12419"/>
                </a:lnTo>
                <a:lnTo>
                  <a:pt x="140149" y="12419"/>
                </a:lnTo>
                <a:cubicBezTo>
                  <a:pt x="140338" y="12462"/>
                  <a:pt x="140527" y="12488"/>
                  <a:pt x="140715" y="12488"/>
                </a:cubicBezTo>
                <a:cubicBezTo>
                  <a:pt x="140836" y="12488"/>
                  <a:pt x="140957" y="12478"/>
                  <a:pt x="141077" y="12454"/>
                </a:cubicBezTo>
                <a:lnTo>
                  <a:pt x="140994" y="12419"/>
                </a:lnTo>
                <a:lnTo>
                  <a:pt x="141018" y="12419"/>
                </a:lnTo>
                <a:cubicBezTo>
                  <a:pt x="141042" y="12431"/>
                  <a:pt x="141065" y="12442"/>
                  <a:pt x="141077" y="12454"/>
                </a:cubicBezTo>
                <a:cubicBezTo>
                  <a:pt x="142280" y="12502"/>
                  <a:pt x="143482" y="12538"/>
                  <a:pt x="144673" y="12585"/>
                </a:cubicBezTo>
                <a:cubicBezTo>
                  <a:pt x="144899" y="12538"/>
                  <a:pt x="145221" y="12538"/>
                  <a:pt x="145542" y="12538"/>
                </a:cubicBezTo>
                <a:cubicBezTo>
                  <a:pt x="145665" y="12544"/>
                  <a:pt x="145783" y="12546"/>
                  <a:pt x="145898" y="12546"/>
                </a:cubicBezTo>
                <a:cubicBezTo>
                  <a:pt x="146447" y="12546"/>
                  <a:pt x="146911" y="12486"/>
                  <a:pt x="147423" y="12466"/>
                </a:cubicBezTo>
                <a:cubicBezTo>
                  <a:pt x="147659" y="12457"/>
                  <a:pt x="147907" y="12434"/>
                  <a:pt x="148144" y="12434"/>
                </a:cubicBezTo>
                <a:cubicBezTo>
                  <a:pt x="148219" y="12434"/>
                  <a:pt x="148292" y="12437"/>
                  <a:pt x="148364" y="12442"/>
                </a:cubicBezTo>
                <a:cubicBezTo>
                  <a:pt x="150186" y="12550"/>
                  <a:pt x="151960" y="12502"/>
                  <a:pt x="153769" y="12609"/>
                </a:cubicBezTo>
                <a:cubicBezTo>
                  <a:pt x="154043" y="12633"/>
                  <a:pt x="154329" y="12645"/>
                  <a:pt x="154603" y="12669"/>
                </a:cubicBezTo>
                <a:cubicBezTo>
                  <a:pt x="156377" y="12740"/>
                  <a:pt x="158139" y="12823"/>
                  <a:pt x="159913" y="12895"/>
                </a:cubicBezTo>
                <a:cubicBezTo>
                  <a:pt x="160085" y="12883"/>
                  <a:pt x="160259" y="12879"/>
                  <a:pt x="160436" y="12879"/>
                </a:cubicBezTo>
                <a:cubicBezTo>
                  <a:pt x="161197" y="12879"/>
                  <a:pt x="161994" y="12966"/>
                  <a:pt x="162752" y="12966"/>
                </a:cubicBezTo>
                <a:cubicBezTo>
                  <a:pt x="162903" y="12966"/>
                  <a:pt x="163052" y="12963"/>
                  <a:pt x="163199" y="12954"/>
                </a:cubicBezTo>
                <a:cubicBezTo>
                  <a:pt x="163890" y="12990"/>
                  <a:pt x="164580" y="13014"/>
                  <a:pt x="165259" y="13038"/>
                </a:cubicBezTo>
                <a:cubicBezTo>
                  <a:pt x="165390" y="13014"/>
                  <a:pt x="165414" y="12990"/>
                  <a:pt x="165295" y="12966"/>
                </a:cubicBezTo>
                <a:cubicBezTo>
                  <a:pt x="164807" y="12847"/>
                  <a:pt x="164223" y="12800"/>
                  <a:pt x="163592" y="12776"/>
                </a:cubicBezTo>
                <a:cubicBezTo>
                  <a:pt x="162509" y="12728"/>
                  <a:pt x="161425" y="12669"/>
                  <a:pt x="160342" y="12621"/>
                </a:cubicBezTo>
                <a:cubicBezTo>
                  <a:pt x="160261" y="12606"/>
                  <a:pt x="160175" y="12596"/>
                  <a:pt x="160094" y="12596"/>
                </a:cubicBezTo>
                <a:cubicBezTo>
                  <a:pt x="160043" y="12596"/>
                  <a:pt x="159994" y="12600"/>
                  <a:pt x="159949" y="12609"/>
                </a:cubicBezTo>
                <a:cubicBezTo>
                  <a:pt x="159663" y="12597"/>
                  <a:pt x="159389" y="12585"/>
                  <a:pt x="159115" y="12562"/>
                </a:cubicBezTo>
                <a:cubicBezTo>
                  <a:pt x="159032" y="12548"/>
                  <a:pt x="158956" y="12542"/>
                  <a:pt x="158882" y="12542"/>
                </a:cubicBezTo>
                <a:cubicBezTo>
                  <a:pt x="158829" y="12542"/>
                  <a:pt x="158777" y="12545"/>
                  <a:pt x="158722" y="12550"/>
                </a:cubicBezTo>
                <a:cubicBezTo>
                  <a:pt x="157901" y="12514"/>
                  <a:pt x="157079" y="12478"/>
                  <a:pt x="156258" y="12442"/>
                </a:cubicBezTo>
                <a:cubicBezTo>
                  <a:pt x="156186" y="12431"/>
                  <a:pt x="156115" y="12407"/>
                  <a:pt x="156032" y="12395"/>
                </a:cubicBezTo>
                <a:cubicBezTo>
                  <a:pt x="156067" y="12395"/>
                  <a:pt x="156103" y="12383"/>
                  <a:pt x="156151" y="12383"/>
                </a:cubicBezTo>
                <a:lnTo>
                  <a:pt x="156270" y="12383"/>
                </a:lnTo>
                <a:cubicBezTo>
                  <a:pt x="156496" y="12407"/>
                  <a:pt x="156734" y="12419"/>
                  <a:pt x="156960" y="12419"/>
                </a:cubicBezTo>
                <a:cubicBezTo>
                  <a:pt x="158341" y="12478"/>
                  <a:pt x="159711" y="12562"/>
                  <a:pt x="161080" y="12573"/>
                </a:cubicBezTo>
                <a:cubicBezTo>
                  <a:pt x="161268" y="12566"/>
                  <a:pt x="161458" y="12562"/>
                  <a:pt x="161649" y="12562"/>
                </a:cubicBezTo>
                <a:cubicBezTo>
                  <a:pt x="162336" y="12562"/>
                  <a:pt x="163036" y="12605"/>
                  <a:pt x="163735" y="12633"/>
                </a:cubicBezTo>
                <a:cubicBezTo>
                  <a:pt x="164330" y="12669"/>
                  <a:pt x="164914" y="12704"/>
                  <a:pt x="165509" y="12740"/>
                </a:cubicBezTo>
                <a:cubicBezTo>
                  <a:pt x="165735" y="12764"/>
                  <a:pt x="165961" y="12800"/>
                  <a:pt x="166176" y="12823"/>
                </a:cubicBezTo>
                <a:cubicBezTo>
                  <a:pt x="166521" y="12871"/>
                  <a:pt x="166747" y="13014"/>
                  <a:pt x="167057" y="13026"/>
                </a:cubicBezTo>
                <a:cubicBezTo>
                  <a:pt x="167083" y="13028"/>
                  <a:pt x="167109" y="13029"/>
                  <a:pt x="167135" y="13029"/>
                </a:cubicBezTo>
                <a:cubicBezTo>
                  <a:pt x="167376" y="13029"/>
                  <a:pt x="167637" y="12940"/>
                  <a:pt x="167938" y="12919"/>
                </a:cubicBezTo>
                <a:cubicBezTo>
                  <a:pt x="168033" y="12907"/>
                  <a:pt x="168128" y="12907"/>
                  <a:pt x="168224" y="12907"/>
                </a:cubicBezTo>
                <a:lnTo>
                  <a:pt x="169069" y="12954"/>
                </a:lnTo>
                <a:cubicBezTo>
                  <a:pt x="169188" y="12978"/>
                  <a:pt x="169283" y="13002"/>
                  <a:pt x="169379" y="13038"/>
                </a:cubicBezTo>
                <a:cubicBezTo>
                  <a:pt x="169510" y="13038"/>
                  <a:pt x="169652" y="13050"/>
                  <a:pt x="169783" y="13062"/>
                </a:cubicBezTo>
                <a:cubicBezTo>
                  <a:pt x="170486" y="13240"/>
                  <a:pt x="171343" y="13240"/>
                  <a:pt x="172284" y="13276"/>
                </a:cubicBezTo>
                <a:cubicBezTo>
                  <a:pt x="171807" y="13335"/>
                  <a:pt x="170879" y="13276"/>
                  <a:pt x="170998" y="13490"/>
                </a:cubicBezTo>
                <a:cubicBezTo>
                  <a:pt x="171641" y="13526"/>
                  <a:pt x="172296" y="13526"/>
                  <a:pt x="172927" y="13609"/>
                </a:cubicBezTo>
                <a:cubicBezTo>
                  <a:pt x="173060" y="13628"/>
                  <a:pt x="173188" y="13634"/>
                  <a:pt x="173313" y="13634"/>
                </a:cubicBezTo>
                <a:cubicBezTo>
                  <a:pt x="173500" y="13634"/>
                  <a:pt x="173681" y="13621"/>
                  <a:pt x="173867" y="13621"/>
                </a:cubicBezTo>
                <a:cubicBezTo>
                  <a:pt x="175391" y="13681"/>
                  <a:pt x="176915" y="13752"/>
                  <a:pt x="178439" y="13812"/>
                </a:cubicBezTo>
                <a:cubicBezTo>
                  <a:pt x="178546" y="13836"/>
                  <a:pt x="178618" y="13847"/>
                  <a:pt x="178737" y="13871"/>
                </a:cubicBezTo>
                <a:cubicBezTo>
                  <a:pt x="178888" y="13880"/>
                  <a:pt x="179040" y="13888"/>
                  <a:pt x="179196" y="13888"/>
                </a:cubicBezTo>
                <a:cubicBezTo>
                  <a:pt x="179260" y="13888"/>
                  <a:pt x="179325" y="13887"/>
                  <a:pt x="179392" y="13883"/>
                </a:cubicBezTo>
                <a:cubicBezTo>
                  <a:pt x="179511" y="13883"/>
                  <a:pt x="179642" y="13883"/>
                  <a:pt x="179761" y="13871"/>
                </a:cubicBezTo>
                <a:cubicBezTo>
                  <a:pt x="181130" y="13943"/>
                  <a:pt x="182499" y="14002"/>
                  <a:pt x="183868" y="14062"/>
                </a:cubicBezTo>
                <a:cubicBezTo>
                  <a:pt x="184809" y="14145"/>
                  <a:pt x="185750" y="14217"/>
                  <a:pt x="186690" y="14252"/>
                </a:cubicBezTo>
                <a:cubicBezTo>
                  <a:pt x="187881" y="14324"/>
                  <a:pt x="189095" y="14312"/>
                  <a:pt x="190274" y="14443"/>
                </a:cubicBezTo>
                <a:lnTo>
                  <a:pt x="190262" y="14443"/>
                </a:lnTo>
                <a:cubicBezTo>
                  <a:pt x="190798" y="14550"/>
                  <a:pt x="191381" y="14562"/>
                  <a:pt x="192012" y="14586"/>
                </a:cubicBezTo>
                <a:cubicBezTo>
                  <a:pt x="193477" y="14633"/>
                  <a:pt x="194965" y="14657"/>
                  <a:pt x="196418" y="14812"/>
                </a:cubicBezTo>
                <a:cubicBezTo>
                  <a:pt x="198049" y="14895"/>
                  <a:pt x="199704" y="14931"/>
                  <a:pt x="201287" y="15062"/>
                </a:cubicBezTo>
                <a:cubicBezTo>
                  <a:pt x="202430" y="15157"/>
                  <a:pt x="203561" y="15217"/>
                  <a:pt x="204704" y="15276"/>
                </a:cubicBezTo>
                <a:cubicBezTo>
                  <a:pt x="205443" y="15324"/>
                  <a:pt x="206228" y="15324"/>
                  <a:pt x="206931" y="15395"/>
                </a:cubicBezTo>
                <a:cubicBezTo>
                  <a:pt x="208193" y="15538"/>
                  <a:pt x="209479" y="15574"/>
                  <a:pt x="210753" y="15645"/>
                </a:cubicBezTo>
                <a:cubicBezTo>
                  <a:pt x="210836" y="15624"/>
                  <a:pt x="210950" y="15617"/>
                  <a:pt x="211075" y="15617"/>
                </a:cubicBezTo>
                <a:cubicBezTo>
                  <a:pt x="211265" y="15617"/>
                  <a:pt x="211479" y="15632"/>
                  <a:pt x="211646" y="15632"/>
                </a:cubicBezTo>
                <a:cubicBezTo>
                  <a:pt x="211798" y="15632"/>
                  <a:pt x="211910" y="15620"/>
                  <a:pt x="211931" y="15574"/>
                </a:cubicBezTo>
                <a:cubicBezTo>
                  <a:pt x="212027" y="15407"/>
                  <a:pt x="211277" y="15371"/>
                  <a:pt x="210788" y="15336"/>
                </a:cubicBezTo>
                <a:cubicBezTo>
                  <a:pt x="209515" y="15229"/>
                  <a:pt x="208383" y="15026"/>
                  <a:pt x="207109" y="14931"/>
                </a:cubicBezTo>
                <a:cubicBezTo>
                  <a:pt x="205216" y="14836"/>
                  <a:pt x="203264" y="14812"/>
                  <a:pt x="201466" y="14574"/>
                </a:cubicBezTo>
                <a:lnTo>
                  <a:pt x="201466" y="14574"/>
                </a:lnTo>
                <a:cubicBezTo>
                  <a:pt x="203478" y="14657"/>
                  <a:pt x="205502" y="14740"/>
                  <a:pt x="207514" y="14836"/>
                </a:cubicBezTo>
                <a:cubicBezTo>
                  <a:pt x="209550" y="14931"/>
                  <a:pt x="211539" y="15157"/>
                  <a:pt x="213586" y="15217"/>
                </a:cubicBezTo>
                <a:cubicBezTo>
                  <a:pt x="214229" y="15348"/>
                  <a:pt x="214968" y="15348"/>
                  <a:pt x="215694" y="15383"/>
                </a:cubicBezTo>
                <a:cubicBezTo>
                  <a:pt x="216099" y="15407"/>
                  <a:pt x="216503" y="15431"/>
                  <a:pt x="216908" y="15455"/>
                </a:cubicBezTo>
                <a:cubicBezTo>
                  <a:pt x="217146" y="15490"/>
                  <a:pt x="217385" y="15550"/>
                  <a:pt x="217623" y="15562"/>
                </a:cubicBezTo>
                <a:cubicBezTo>
                  <a:pt x="218897" y="15621"/>
                  <a:pt x="220171" y="15681"/>
                  <a:pt x="221397" y="15729"/>
                </a:cubicBezTo>
                <a:cubicBezTo>
                  <a:pt x="221695" y="15633"/>
                  <a:pt x="221230" y="15562"/>
                  <a:pt x="221242" y="15490"/>
                </a:cubicBezTo>
                <a:cubicBezTo>
                  <a:pt x="221278" y="15312"/>
                  <a:pt x="220659" y="15336"/>
                  <a:pt x="220254" y="15300"/>
                </a:cubicBezTo>
                <a:lnTo>
                  <a:pt x="220194" y="15324"/>
                </a:lnTo>
                <a:cubicBezTo>
                  <a:pt x="220183" y="15324"/>
                  <a:pt x="220183" y="15324"/>
                  <a:pt x="220171" y="15312"/>
                </a:cubicBezTo>
                <a:cubicBezTo>
                  <a:pt x="220194" y="15312"/>
                  <a:pt x="220230" y="15300"/>
                  <a:pt x="220254" y="15300"/>
                </a:cubicBezTo>
                <a:cubicBezTo>
                  <a:pt x="220147" y="15205"/>
                  <a:pt x="219635" y="15145"/>
                  <a:pt x="219802" y="15038"/>
                </a:cubicBezTo>
                <a:cubicBezTo>
                  <a:pt x="219912" y="15026"/>
                  <a:pt x="220024" y="15022"/>
                  <a:pt x="220138" y="15022"/>
                </a:cubicBezTo>
                <a:cubicBezTo>
                  <a:pt x="220479" y="15022"/>
                  <a:pt x="220831" y="15062"/>
                  <a:pt x="221171" y="15062"/>
                </a:cubicBezTo>
                <a:cubicBezTo>
                  <a:pt x="221849" y="15062"/>
                  <a:pt x="222135" y="15026"/>
                  <a:pt x="222266" y="14871"/>
                </a:cubicBezTo>
                <a:cubicBezTo>
                  <a:pt x="222338" y="14800"/>
                  <a:pt x="222302" y="14717"/>
                  <a:pt x="222314" y="14645"/>
                </a:cubicBezTo>
                <a:cubicBezTo>
                  <a:pt x="222076" y="14586"/>
                  <a:pt x="221778" y="14526"/>
                  <a:pt x="221611" y="14467"/>
                </a:cubicBezTo>
                <a:cubicBezTo>
                  <a:pt x="221183" y="14288"/>
                  <a:pt x="220564" y="14193"/>
                  <a:pt x="219813" y="14157"/>
                </a:cubicBezTo>
                <a:cubicBezTo>
                  <a:pt x="219421" y="14133"/>
                  <a:pt x="219028" y="14121"/>
                  <a:pt x="218635" y="14109"/>
                </a:cubicBezTo>
                <a:cubicBezTo>
                  <a:pt x="217961" y="14074"/>
                  <a:pt x="217707" y="13847"/>
                  <a:pt x="216954" y="13847"/>
                </a:cubicBezTo>
                <a:cubicBezTo>
                  <a:pt x="216935" y="13847"/>
                  <a:pt x="216916" y="13847"/>
                  <a:pt x="216896" y="13847"/>
                </a:cubicBezTo>
                <a:cubicBezTo>
                  <a:pt x="216884" y="13824"/>
                  <a:pt x="216825" y="13788"/>
                  <a:pt x="216861" y="13776"/>
                </a:cubicBezTo>
                <a:cubicBezTo>
                  <a:pt x="216956" y="13728"/>
                  <a:pt x="217289" y="13669"/>
                  <a:pt x="216765" y="13645"/>
                </a:cubicBezTo>
                <a:cubicBezTo>
                  <a:pt x="215527" y="13597"/>
                  <a:pt x="214360" y="13478"/>
                  <a:pt x="213229" y="13324"/>
                </a:cubicBezTo>
                <a:cubicBezTo>
                  <a:pt x="212717" y="13252"/>
                  <a:pt x="212182" y="13240"/>
                  <a:pt x="211634" y="13228"/>
                </a:cubicBezTo>
                <a:cubicBezTo>
                  <a:pt x="209967" y="13002"/>
                  <a:pt x="208336" y="12752"/>
                  <a:pt x="206621" y="12538"/>
                </a:cubicBezTo>
                <a:cubicBezTo>
                  <a:pt x="205943" y="12454"/>
                  <a:pt x="206728" y="12454"/>
                  <a:pt x="206836" y="12419"/>
                </a:cubicBezTo>
                <a:cubicBezTo>
                  <a:pt x="208479" y="12514"/>
                  <a:pt x="210062" y="12704"/>
                  <a:pt x="211717" y="12728"/>
                </a:cubicBezTo>
                <a:cubicBezTo>
                  <a:pt x="211765" y="12728"/>
                  <a:pt x="211801" y="12716"/>
                  <a:pt x="211848" y="12716"/>
                </a:cubicBezTo>
                <a:cubicBezTo>
                  <a:pt x="211801" y="12728"/>
                  <a:pt x="211765" y="12728"/>
                  <a:pt x="211717" y="12728"/>
                </a:cubicBezTo>
                <a:cubicBezTo>
                  <a:pt x="212705" y="12835"/>
                  <a:pt x="213682" y="12931"/>
                  <a:pt x="214658" y="13026"/>
                </a:cubicBezTo>
                <a:cubicBezTo>
                  <a:pt x="215573" y="13113"/>
                  <a:pt x="216488" y="13170"/>
                  <a:pt x="217412" y="13170"/>
                </a:cubicBezTo>
                <a:cubicBezTo>
                  <a:pt x="217498" y="13170"/>
                  <a:pt x="217584" y="13170"/>
                  <a:pt x="217670" y="13169"/>
                </a:cubicBezTo>
                <a:cubicBezTo>
                  <a:pt x="217777" y="13169"/>
                  <a:pt x="217885" y="13145"/>
                  <a:pt x="217944" y="13121"/>
                </a:cubicBezTo>
                <a:cubicBezTo>
                  <a:pt x="218075" y="13074"/>
                  <a:pt x="217920" y="13026"/>
                  <a:pt x="217742" y="13002"/>
                </a:cubicBezTo>
                <a:cubicBezTo>
                  <a:pt x="216480" y="12847"/>
                  <a:pt x="215218" y="12681"/>
                  <a:pt x="213836" y="12645"/>
                </a:cubicBezTo>
                <a:cubicBezTo>
                  <a:pt x="211920" y="12490"/>
                  <a:pt x="210015" y="12312"/>
                  <a:pt x="208074" y="12216"/>
                </a:cubicBezTo>
                <a:cubicBezTo>
                  <a:pt x="207800" y="12192"/>
                  <a:pt x="207526" y="12181"/>
                  <a:pt x="207252" y="12169"/>
                </a:cubicBezTo>
                <a:cubicBezTo>
                  <a:pt x="206574" y="12097"/>
                  <a:pt x="205907" y="12026"/>
                  <a:pt x="205240" y="11966"/>
                </a:cubicBezTo>
                <a:cubicBezTo>
                  <a:pt x="205437" y="11863"/>
                  <a:pt x="205685" y="11812"/>
                  <a:pt x="205990" y="11812"/>
                </a:cubicBezTo>
                <a:cubicBezTo>
                  <a:pt x="206073" y="11812"/>
                  <a:pt x="206160" y="11816"/>
                  <a:pt x="206252" y="11823"/>
                </a:cubicBezTo>
                <a:cubicBezTo>
                  <a:pt x="206586" y="11847"/>
                  <a:pt x="206895" y="11883"/>
                  <a:pt x="207229" y="11919"/>
                </a:cubicBezTo>
                <a:cubicBezTo>
                  <a:pt x="207287" y="11923"/>
                  <a:pt x="207340" y="11925"/>
                  <a:pt x="207386" y="11925"/>
                </a:cubicBezTo>
                <a:cubicBezTo>
                  <a:pt x="207621" y="11925"/>
                  <a:pt x="207689" y="11873"/>
                  <a:pt x="207550" y="11764"/>
                </a:cubicBezTo>
                <a:cubicBezTo>
                  <a:pt x="207514" y="11740"/>
                  <a:pt x="207371" y="11716"/>
                  <a:pt x="207276" y="11692"/>
                </a:cubicBezTo>
                <a:lnTo>
                  <a:pt x="207300" y="11692"/>
                </a:lnTo>
                <a:lnTo>
                  <a:pt x="206181" y="11430"/>
                </a:lnTo>
                <a:cubicBezTo>
                  <a:pt x="206312" y="11323"/>
                  <a:pt x="206883" y="11216"/>
                  <a:pt x="206050" y="11085"/>
                </a:cubicBezTo>
                <a:cubicBezTo>
                  <a:pt x="205681" y="11014"/>
                  <a:pt x="205312" y="10954"/>
                  <a:pt x="204847" y="10930"/>
                </a:cubicBezTo>
                <a:cubicBezTo>
                  <a:pt x="204633" y="10871"/>
                  <a:pt x="204419" y="10811"/>
                  <a:pt x="204061" y="10799"/>
                </a:cubicBezTo>
                <a:cubicBezTo>
                  <a:pt x="202549" y="10526"/>
                  <a:pt x="200775" y="10407"/>
                  <a:pt x="199156" y="10192"/>
                </a:cubicBezTo>
                <a:cubicBezTo>
                  <a:pt x="199297" y="10142"/>
                  <a:pt x="199496" y="10122"/>
                  <a:pt x="199721" y="10122"/>
                </a:cubicBezTo>
                <a:cubicBezTo>
                  <a:pt x="199818" y="10122"/>
                  <a:pt x="199921" y="10125"/>
                  <a:pt x="200025" y="10133"/>
                </a:cubicBezTo>
                <a:cubicBezTo>
                  <a:pt x="200704" y="10168"/>
                  <a:pt x="201371" y="10204"/>
                  <a:pt x="202037" y="10264"/>
                </a:cubicBezTo>
                <a:cubicBezTo>
                  <a:pt x="203514" y="10371"/>
                  <a:pt x="204966" y="10514"/>
                  <a:pt x="206443" y="10609"/>
                </a:cubicBezTo>
                <a:cubicBezTo>
                  <a:pt x="207383" y="10680"/>
                  <a:pt x="208336" y="10692"/>
                  <a:pt x="209288" y="10728"/>
                </a:cubicBezTo>
                <a:cubicBezTo>
                  <a:pt x="209307" y="10729"/>
                  <a:pt x="209326" y="10729"/>
                  <a:pt x="209344" y="10729"/>
                </a:cubicBezTo>
                <a:cubicBezTo>
                  <a:pt x="209641" y="10729"/>
                  <a:pt x="209789" y="10640"/>
                  <a:pt x="209598" y="10561"/>
                </a:cubicBezTo>
                <a:cubicBezTo>
                  <a:pt x="209455" y="10502"/>
                  <a:pt x="209300" y="10442"/>
                  <a:pt x="209074" y="10407"/>
                </a:cubicBezTo>
                <a:cubicBezTo>
                  <a:pt x="208538" y="10323"/>
                  <a:pt x="207979" y="10240"/>
                  <a:pt x="207395" y="10180"/>
                </a:cubicBezTo>
                <a:cubicBezTo>
                  <a:pt x="205764" y="10002"/>
                  <a:pt x="204109" y="9847"/>
                  <a:pt x="202478" y="9680"/>
                </a:cubicBezTo>
                <a:cubicBezTo>
                  <a:pt x="202335" y="9573"/>
                  <a:pt x="201799" y="9573"/>
                  <a:pt x="201561" y="9490"/>
                </a:cubicBezTo>
                <a:cubicBezTo>
                  <a:pt x="201906" y="9394"/>
                  <a:pt x="202621" y="9430"/>
                  <a:pt x="202895" y="9311"/>
                </a:cubicBezTo>
                <a:cubicBezTo>
                  <a:pt x="204026" y="9383"/>
                  <a:pt x="205157" y="9454"/>
                  <a:pt x="206276" y="9525"/>
                </a:cubicBezTo>
                <a:cubicBezTo>
                  <a:pt x="206681" y="9556"/>
                  <a:pt x="206913" y="9573"/>
                  <a:pt x="207131" y="9573"/>
                </a:cubicBezTo>
                <a:cubicBezTo>
                  <a:pt x="207426" y="9573"/>
                  <a:pt x="207694" y="9541"/>
                  <a:pt x="208324" y="9466"/>
                </a:cubicBezTo>
                <a:cubicBezTo>
                  <a:pt x="208062" y="9335"/>
                  <a:pt x="207288" y="9359"/>
                  <a:pt x="207038" y="9216"/>
                </a:cubicBezTo>
                <a:cubicBezTo>
                  <a:pt x="206883" y="9216"/>
                  <a:pt x="206740" y="9204"/>
                  <a:pt x="206597" y="9204"/>
                </a:cubicBezTo>
                <a:cubicBezTo>
                  <a:pt x="205538" y="9085"/>
                  <a:pt x="204478" y="8966"/>
                  <a:pt x="203419" y="8859"/>
                </a:cubicBezTo>
                <a:lnTo>
                  <a:pt x="203383" y="8847"/>
                </a:lnTo>
                <a:cubicBezTo>
                  <a:pt x="203299" y="8799"/>
                  <a:pt x="203145" y="8775"/>
                  <a:pt x="202918" y="8763"/>
                </a:cubicBezTo>
                <a:cubicBezTo>
                  <a:pt x="202811" y="8752"/>
                  <a:pt x="202692" y="8740"/>
                  <a:pt x="202573" y="8728"/>
                </a:cubicBezTo>
                <a:cubicBezTo>
                  <a:pt x="202109" y="8597"/>
                  <a:pt x="201514" y="8537"/>
                  <a:pt x="200906" y="8478"/>
                </a:cubicBezTo>
                <a:cubicBezTo>
                  <a:pt x="200775" y="8430"/>
                  <a:pt x="200632" y="8394"/>
                  <a:pt x="200466" y="8359"/>
                </a:cubicBezTo>
                <a:lnTo>
                  <a:pt x="200478" y="8359"/>
                </a:lnTo>
                <a:cubicBezTo>
                  <a:pt x="200216" y="8287"/>
                  <a:pt x="199870" y="8251"/>
                  <a:pt x="199489" y="8251"/>
                </a:cubicBezTo>
                <a:cubicBezTo>
                  <a:pt x="199394" y="8263"/>
                  <a:pt x="199323" y="8275"/>
                  <a:pt x="199251" y="8287"/>
                </a:cubicBezTo>
                <a:cubicBezTo>
                  <a:pt x="199001" y="8240"/>
                  <a:pt x="198882" y="8168"/>
                  <a:pt x="198823" y="8097"/>
                </a:cubicBezTo>
                <a:cubicBezTo>
                  <a:pt x="198704" y="8097"/>
                  <a:pt x="198585" y="8085"/>
                  <a:pt x="198466" y="8073"/>
                </a:cubicBezTo>
                <a:cubicBezTo>
                  <a:pt x="198144" y="7942"/>
                  <a:pt x="197680" y="7942"/>
                  <a:pt x="197203" y="7942"/>
                </a:cubicBezTo>
                <a:cubicBezTo>
                  <a:pt x="197072" y="7930"/>
                  <a:pt x="196953" y="7906"/>
                  <a:pt x="196846" y="7894"/>
                </a:cubicBezTo>
                <a:cubicBezTo>
                  <a:pt x="196644" y="7811"/>
                  <a:pt x="196358" y="7787"/>
                  <a:pt x="196013" y="7775"/>
                </a:cubicBezTo>
                <a:lnTo>
                  <a:pt x="195989" y="7775"/>
                </a:lnTo>
                <a:cubicBezTo>
                  <a:pt x="196125" y="7735"/>
                  <a:pt x="196284" y="7720"/>
                  <a:pt x="196457" y="7720"/>
                </a:cubicBezTo>
                <a:cubicBezTo>
                  <a:pt x="196647" y="7720"/>
                  <a:pt x="196855" y="7738"/>
                  <a:pt x="197072" y="7763"/>
                </a:cubicBezTo>
                <a:cubicBezTo>
                  <a:pt x="197309" y="7789"/>
                  <a:pt x="197559" y="7844"/>
                  <a:pt x="197803" y="7844"/>
                </a:cubicBezTo>
                <a:cubicBezTo>
                  <a:pt x="197902" y="7844"/>
                  <a:pt x="198000" y="7835"/>
                  <a:pt x="198096" y="7811"/>
                </a:cubicBezTo>
                <a:cubicBezTo>
                  <a:pt x="197834" y="7609"/>
                  <a:pt x="196906" y="7561"/>
                  <a:pt x="196453" y="7418"/>
                </a:cubicBezTo>
                <a:cubicBezTo>
                  <a:pt x="196310" y="7370"/>
                  <a:pt x="196180" y="7335"/>
                  <a:pt x="196037" y="7299"/>
                </a:cubicBezTo>
                <a:cubicBezTo>
                  <a:pt x="195906" y="7263"/>
                  <a:pt x="195775" y="7228"/>
                  <a:pt x="195668" y="7192"/>
                </a:cubicBezTo>
                <a:cubicBezTo>
                  <a:pt x="195632" y="7168"/>
                  <a:pt x="195608" y="7144"/>
                  <a:pt x="195584" y="7108"/>
                </a:cubicBezTo>
                <a:cubicBezTo>
                  <a:pt x="195225" y="7121"/>
                  <a:pt x="194958" y="7129"/>
                  <a:pt x="194755" y="7129"/>
                </a:cubicBezTo>
                <a:cubicBezTo>
                  <a:pt x="194184" y="7129"/>
                  <a:pt x="194123" y="7063"/>
                  <a:pt x="193965" y="6835"/>
                </a:cubicBezTo>
                <a:cubicBezTo>
                  <a:pt x="194191" y="6704"/>
                  <a:pt x="194239" y="6573"/>
                  <a:pt x="193620" y="6430"/>
                </a:cubicBezTo>
                <a:cubicBezTo>
                  <a:pt x="193072" y="6406"/>
                  <a:pt x="192524" y="6382"/>
                  <a:pt x="191977" y="6358"/>
                </a:cubicBezTo>
                <a:cubicBezTo>
                  <a:pt x="191858" y="6358"/>
                  <a:pt x="191727" y="6346"/>
                  <a:pt x="191608" y="6335"/>
                </a:cubicBezTo>
                <a:cubicBezTo>
                  <a:pt x="191393" y="6263"/>
                  <a:pt x="191096" y="6239"/>
                  <a:pt x="190750" y="6227"/>
                </a:cubicBezTo>
                <a:cubicBezTo>
                  <a:pt x="188488" y="5918"/>
                  <a:pt x="187690" y="5846"/>
                  <a:pt x="185321" y="5775"/>
                </a:cubicBezTo>
                <a:cubicBezTo>
                  <a:pt x="184988" y="5763"/>
                  <a:pt x="184642" y="5751"/>
                  <a:pt x="184309" y="5727"/>
                </a:cubicBezTo>
                <a:cubicBezTo>
                  <a:pt x="181999" y="5513"/>
                  <a:pt x="179654" y="5358"/>
                  <a:pt x="177308" y="5215"/>
                </a:cubicBezTo>
                <a:cubicBezTo>
                  <a:pt x="176987" y="5144"/>
                  <a:pt x="176594" y="5096"/>
                  <a:pt x="176177" y="5084"/>
                </a:cubicBezTo>
                <a:cubicBezTo>
                  <a:pt x="175141" y="5061"/>
                  <a:pt x="174117" y="4965"/>
                  <a:pt x="173212" y="4846"/>
                </a:cubicBezTo>
                <a:cubicBezTo>
                  <a:pt x="171700" y="4644"/>
                  <a:pt x="170200" y="4596"/>
                  <a:pt x="168664" y="4561"/>
                </a:cubicBezTo>
                <a:lnTo>
                  <a:pt x="168652" y="4561"/>
                </a:lnTo>
                <a:cubicBezTo>
                  <a:pt x="168486" y="4537"/>
                  <a:pt x="168378" y="4489"/>
                  <a:pt x="168236" y="4453"/>
                </a:cubicBezTo>
                <a:cubicBezTo>
                  <a:pt x="168116" y="4441"/>
                  <a:pt x="167986" y="4441"/>
                  <a:pt x="167866" y="4430"/>
                </a:cubicBezTo>
                <a:cubicBezTo>
                  <a:pt x="167616" y="4353"/>
                  <a:pt x="167366" y="4317"/>
                  <a:pt x="167111" y="4317"/>
                </a:cubicBezTo>
                <a:cubicBezTo>
                  <a:pt x="166929" y="4317"/>
                  <a:pt x="166745" y="4335"/>
                  <a:pt x="166557" y="4370"/>
                </a:cubicBezTo>
                <a:cubicBezTo>
                  <a:pt x="166462" y="4358"/>
                  <a:pt x="166354" y="4358"/>
                  <a:pt x="166247" y="4358"/>
                </a:cubicBezTo>
                <a:cubicBezTo>
                  <a:pt x="165862" y="4277"/>
                  <a:pt x="165696" y="4242"/>
                  <a:pt x="165509" y="4242"/>
                </a:cubicBezTo>
                <a:cubicBezTo>
                  <a:pt x="165366" y="4242"/>
                  <a:pt x="165211" y="4263"/>
                  <a:pt x="164938" y="4299"/>
                </a:cubicBezTo>
                <a:cubicBezTo>
                  <a:pt x="164807" y="4299"/>
                  <a:pt x="164676" y="4287"/>
                  <a:pt x="164545" y="4287"/>
                </a:cubicBezTo>
                <a:cubicBezTo>
                  <a:pt x="164378" y="4311"/>
                  <a:pt x="164211" y="4322"/>
                  <a:pt x="164045" y="4346"/>
                </a:cubicBezTo>
                <a:lnTo>
                  <a:pt x="164033" y="4346"/>
                </a:lnTo>
                <a:cubicBezTo>
                  <a:pt x="162604" y="4311"/>
                  <a:pt x="161199" y="4227"/>
                  <a:pt x="159830" y="4072"/>
                </a:cubicBezTo>
                <a:cubicBezTo>
                  <a:pt x="158984" y="3977"/>
                  <a:pt x="158139" y="3894"/>
                  <a:pt x="157246" y="3870"/>
                </a:cubicBezTo>
                <a:cubicBezTo>
                  <a:pt x="156496" y="3834"/>
                  <a:pt x="155734" y="3810"/>
                  <a:pt x="155020" y="3751"/>
                </a:cubicBezTo>
                <a:cubicBezTo>
                  <a:pt x="154402" y="3697"/>
                  <a:pt x="153912" y="3544"/>
                  <a:pt x="153218" y="3544"/>
                </a:cubicBezTo>
                <a:cubicBezTo>
                  <a:pt x="153150" y="3544"/>
                  <a:pt x="153080" y="3545"/>
                  <a:pt x="153007" y="3549"/>
                </a:cubicBezTo>
                <a:cubicBezTo>
                  <a:pt x="152540" y="3413"/>
                  <a:pt x="152081" y="3359"/>
                  <a:pt x="151616" y="3359"/>
                </a:cubicBezTo>
                <a:cubicBezTo>
                  <a:pt x="151263" y="3359"/>
                  <a:pt x="150908" y="3390"/>
                  <a:pt x="150543" y="3441"/>
                </a:cubicBezTo>
                <a:cubicBezTo>
                  <a:pt x="150491" y="3449"/>
                  <a:pt x="150421" y="3452"/>
                  <a:pt x="150341" y="3452"/>
                </a:cubicBezTo>
                <a:cubicBezTo>
                  <a:pt x="150164" y="3452"/>
                  <a:pt x="149938" y="3438"/>
                  <a:pt x="149757" y="3429"/>
                </a:cubicBezTo>
                <a:cubicBezTo>
                  <a:pt x="149078" y="3406"/>
                  <a:pt x="148400" y="3382"/>
                  <a:pt x="147721" y="3358"/>
                </a:cubicBezTo>
                <a:cubicBezTo>
                  <a:pt x="146197" y="3275"/>
                  <a:pt x="144661" y="3215"/>
                  <a:pt x="143149" y="3108"/>
                </a:cubicBezTo>
                <a:cubicBezTo>
                  <a:pt x="142459" y="3060"/>
                  <a:pt x="141839" y="3048"/>
                  <a:pt x="141196" y="3048"/>
                </a:cubicBezTo>
                <a:cubicBezTo>
                  <a:pt x="139720" y="2989"/>
                  <a:pt x="138244" y="2953"/>
                  <a:pt x="136779" y="2882"/>
                </a:cubicBezTo>
                <a:cubicBezTo>
                  <a:pt x="134946" y="2787"/>
                  <a:pt x="133136" y="2715"/>
                  <a:pt x="131326" y="2715"/>
                </a:cubicBezTo>
                <a:cubicBezTo>
                  <a:pt x="130731" y="2667"/>
                  <a:pt x="130112" y="2656"/>
                  <a:pt x="129528" y="2572"/>
                </a:cubicBezTo>
                <a:cubicBezTo>
                  <a:pt x="129410" y="2555"/>
                  <a:pt x="129291" y="2547"/>
                  <a:pt x="129177" y="2547"/>
                </a:cubicBezTo>
                <a:cubicBezTo>
                  <a:pt x="128970" y="2547"/>
                  <a:pt x="128782" y="2574"/>
                  <a:pt x="128659" y="2620"/>
                </a:cubicBezTo>
                <a:cubicBezTo>
                  <a:pt x="128421" y="2703"/>
                  <a:pt x="128707" y="2763"/>
                  <a:pt x="129028" y="2810"/>
                </a:cubicBezTo>
                <a:cubicBezTo>
                  <a:pt x="129195" y="2834"/>
                  <a:pt x="129397" y="2882"/>
                  <a:pt x="129433" y="2906"/>
                </a:cubicBezTo>
                <a:cubicBezTo>
                  <a:pt x="129493" y="2965"/>
                  <a:pt x="129231" y="2977"/>
                  <a:pt x="129028" y="2977"/>
                </a:cubicBezTo>
                <a:cubicBezTo>
                  <a:pt x="128564" y="2965"/>
                  <a:pt x="128076" y="2941"/>
                  <a:pt x="127611" y="2929"/>
                </a:cubicBezTo>
                <a:lnTo>
                  <a:pt x="127052" y="2929"/>
                </a:lnTo>
                <a:cubicBezTo>
                  <a:pt x="127099" y="2953"/>
                  <a:pt x="127135" y="2977"/>
                  <a:pt x="127171" y="3013"/>
                </a:cubicBezTo>
                <a:cubicBezTo>
                  <a:pt x="127981" y="3108"/>
                  <a:pt x="128826" y="3168"/>
                  <a:pt x="129683" y="3203"/>
                </a:cubicBezTo>
                <a:cubicBezTo>
                  <a:pt x="129969" y="3239"/>
                  <a:pt x="130302" y="3251"/>
                  <a:pt x="130445" y="3334"/>
                </a:cubicBezTo>
                <a:cubicBezTo>
                  <a:pt x="130183" y="3322"/>
                  <a:pt x="129921" y="3310"/>
                  <a:pt x="129659" y="3310"/>
                </a:cubicBezTo>
                <a:cubicBezTo>
                  <a:pt x="129243" y="3287"/>
                  <a:pt x="128814" y="3275"/>
                  <a:pt x="128397" y="3251"/>
                </a:cubicBezTo>
                <a:cubicBezTo>
                  <a:pt x="128278" y="3239"/>
                  <a:pt x="128147" y="3239"/>
                  <a:pt x="128016" y="3239"/>
                </a:cubicBezTo>
                <a:cubicBezTo>
                  <a:pt x="127742" y="3227"/>
                  <a:pt x="127457" y="3215"/>
                  <a:pt x="127171" y="3203"/>
                </a:cubicBezTo>
                <a:cubicBezTo>
                  <a:pt x="126778" y="3179"/>
                  <a:pt x="126373" y="3168"/>
                  <a:pt x="125968" y="3144"/>
                </a:cubicBezTo>
                <a:cubicBezTo>
                  <a:pt x="125861" y="3132"/>
                  <a:pt x="125742" y="3120"/>
                  <a:pt x="125623" y="3108"/>
                </a:cubicBezTo>
                <a:cubicBezTo>
                  <a:pt x="125861" y="3060"/>
                  <a:pt x="126111" y="3013"/>
                  <a:pt x="126361" y="2965"/>
                </a:cubicBezTo>
                <a:cubicBezTo>
                  <a:pt x="126337" y="2906"/>
                  <a:pt x="126206" y="2870"/>
                  <a:pt x="125980" y="2858"/>
                </a:cubicBezTo>
                <a:cubicBezTo>
                  <a:pt x="125837" y="2846"/>
                  <a:pt x="125695" y="2846"/>
                  <a:pt x="125552" y="2834"/>
                </a:cubicBezTo>
                <a:cubicBezTo>
                  <a:pt x="125171" y="2810"/>
                  <a:pt x="124778" y="2798"/>
                  <a:pt x="124385" y="2775"/>
                </a:cubicBezTo>
                <a:cubicBezTo>
                  <a:pt x="124290" y="2656"/>
                  <a:pt x="124099" y="2548"/>
                  <a:pt x="123575" y="2489"/>
                </a:cubicBezTo>
                <a:cubicBezTo>
                  <a:pt x="123325" y="2453"/>
                  <a:pt x="123039" y="2441"/>
                  <a:pt x="122777" y="2429"/>
                </a:cubicBezTo>
                <a:cubicBezTo>
                  <a:pt x="122027" y="2394"/>
                  <a:pt x="121277" y="2370"/>
                  <a:pt x="120527" y="2322"/>
                </a:cubicBezTo>
                <a:cubicBezTo>
                  <a:pt x="119741" y="2275"/>
                  <a:pt x="118944" y="2286"/>
                  <a:pt x="118170" y="2132"/>
                </a:cubicBezTo>
                <a:cubicBezTo>
                  <a:pt x="117586" y="2025"/>
                  <a:pt x="116753" y="2013"/>
                  <a:pt x="116039" y="1953"/>
                </a:cubicBezTo>
                <a:cubicBezTo>
                  <a:pt x="114808" y="1858"/>
                  <a:pt x="113530" y="1782"/>
                  <a:pt x="112280" y="1782"/>
                </a:cubicBezTo>
                <a:cubicBezTo>
                  <a:pt x="112116" y="1782"/>
                  <a:pt x="111952" y="1784"/>
                  <a:pt x="111788" y="1786"/>
                </a:cubicBezTo>
                <a:cubicBezTo>
                  <a:pt x="111655" y="1789"/>
                  <a:pt x="111523" y="1790"/>
                  <a:pt x="111391" y="1790"/>
                </a:cubicBezTo>
                <a:cubicBezTo>
                  <a:pt x="110780" y="1790"/>
                  <a:pt x="110181" y="1768"/>
                  <a:pt x="109573" y="1739"/>
                </a:cubicBezTo>
                <a:cubicBezTo>
                  <a:pt x="108276" y="1679"/>
                  <a:pt x="106954" y="1667"/>
                  <a:pt x="105704" y="1560"/>
                </a:cubicBezTo>
                <a:cubicBezTo>
                  <a:pt x="104394" y="1441"/>
                  <a:pt x="103144" y="1453"/>
                  <a:pt x="101882" y="1393"/>
                </a:cubicBezTo>
                <a:cubicBezTo>
                  <a:pt x="99703" y="1298"/>
                  <a:pt x="97524" y="1215"/>
                  <a:pt x="95345" y="1108"/>
                </a:cubicBezTo>
                <a:cubicBezTo>
                  <a:pt x="94822" y="1084"/>
                  <a:pt x="94214" y="1096"/>
                  <a:pt x="93786" y="977"/>
                </a:cubicBezTo>
                <a:cubicBezTo>
                  <a:pt x="93537" y="918"/>
                  <a:pt x="93327" y="891"/>
                  <a:pt x="93116" y="891"/>
                </a:cubicBezTo>
                <a:cubicBezTo>
                  <a:pt x="92943" y="891"/>
                  <a:pt x="92769" y="909"/>
                  <a:pt x="92571" y="941"/>
                </a:cubicBezTo>
                <a:cubicBezTo>
                  <a:pt x="92452" y="961"/>
                  <a:pt x="92312" y="967"/>
                  <a:pt x="92163" y="967"/>
                </a:cubicBezTo>
                <a:cubicBezTo>
                  <a:pt x="91867" y="967"/>
                  <a:pt x="91531" y="942"/>
                  <a:pt x="91227" y="942"/>
                </a:cubicBezTo>
                <a:cubicBezTo>
                  <a:pt x="91028" y="942"/>
                  <a:pt x="90842" y="953"/>
                  <a:pt x="90690" y="989"/>
                </a:cubicBezTo>
                <a:cubicBezTo>
                  <a:pt x="90023" y="965"/>
                  <a:pt x="89357" y="941"/>
                  <a:pt x="88702" y="917"/>
                </a:cubicBezTo>
                <a:cubicBezTo>
                  <a:pt x="88595" y="941"/>
                  <a:pt x="88571" y="965"/>
                  <a:pt x="88607" y="1001"/>
                </a:cubicBezTo>
                <a:cubicBezTo>
                  <a:pt x="86035" y="917"/>
                  <a:pt x="83463" y="846"/>
                  <a:pt x="80903" y="762"/>
                </a:cubicBezTo>
                <a:cubicBezTo>
                  <a:pt x="80772" y="794"/>
                  <a:pt x="80639" y="806"/>
                  <a:pt x="80504" y="806"/>
                </a:cubicBezTo>
                <a:cubicBezTo>
                  <a:pt x="80234" y="806"/>
                  <a:pt x="79959" y="759"/>
                  <a:pt x="79689" y="727"/>
                </a:cubicBezTo>
                <a:cubicBezTo>
                  <a:pt x="79510" y="739"/>
                  <a:pt x="79332" y="762"/>
                  <a:pt x="79141" y="762"/>
                </a:cubicBezTo>
                <a:cubicBezTo>
                  <a:pt x="77403" y="739"/>
                  <a:pt x="75664" y="703"/>
                  <a:pt x="73902" y="643"/>
                </a:cubicBezTo>
                <a:cubicBezTo>
                  <a:pt x="72628" y="608"/>
                  <a:pt x="71366" y="584"/>
                  <a:pt x="70104" y="489"/>
                </a:cubicBezTo>
                <a:cubicBezTo>
                  <a:pt x="68473" y="370"/>
                  <a:pt x="66878" y="346"/>
                  <a:pt x="65270" y="346"/>
                </a:cubicBezTo>
                <a:cubicBezTo>
                  <a:pt x="64750" y="309"/>
                  <a:pt x="64229" y="279"/>
                  <a:pt x="63720" y="279"/>
                </a:cubicBezTo>
                <a:cubicBezTo>
                  <a:pt x="63577" y="279"/>
                  <a:pt x="63435" y="281"/>
                  <a:pt x="63294" y="286"/>
                </a:cubicBezTo>
                <a:cubicBezTo>
                  <a:pt x="63123" y="293"/>
                  <a:pt x="62951" y="296"/>
                  <a:pt x="62778" y="296"/>
                </a:cubicBezTo>
                <a:cubicBezTo>
                  <a:pt x="62362" y="296"/>
                  <a:pt x="61941" y="279"/>
                  <a:pt x="61520" y="262"/>
                </a:cubicBezTo>
                <a:cubicBezTo>
                  <a:pt x="60814" y="236"/>
                  <a:pt x="60116" y="202"/>
                  <a:pt x="59429" y="202"/>
                </a:cubicBezTo>
                <a:cubicBezTo>
                  <a:pt x="59200" y="202"/>
                  <a:pt x="58972" y="206"/>
                  <a:pt x="58746" y="215"/>
                </a:cubicBezTo>
                <a:cubicBezTo>
                  <a:pt x="58711" y="216"/>
                  <a:pt x="58677" y="217"/>
                  <a:pt x="58643" y="217"/>
                </a:cubicBezTo>
                <a:cubicBezTo>
                  <a:pt x="58347" y="217"/>
                  <a:pt x="58067" y="172"/>
                  <a:pt x="57865" y="108"/>
                </a:cubicBezTo>
                <a:cubicBezTo>
                  <a:pt x="56353" y="0"/>
                  <a:pt x="54900" y="84"/>
                  <a:pt x="53388" y="12"/>
                </a:cubicBezTo>
                <a:cubicBezTo>
                  <a:pt x="53344" y="32"/>
                  <a:pt x="53257" y="38"/>
                  <a:pt x="53149" y="38"/>
                </a:cubicBezTo>
                <a:cubicBezTo>
                  <a:pt x="52929" y="38"/>
                  <a:pt x="52620" y="11"/>
                  <a:pt x="52403" y="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rot="1083813">
            <a:off x="6569872" y="4165502"/>
            <a:ext cx="2934525" cy="1606089"/>
          </a:xfrm>
          <a:custGeom>
            <a:rect b="b" l="l" r="r" t="t"/>
            <a:pathLst>
              <a:path extrusionOk="0" h="66846" w="122136">
                <a:moveTo>
                  <a:pt x="102252" y="2301"/>
                </a:moveTo>
                <a:cubicBezTo>
                  <a:pt x="102251" y="2302"/>
                  <a:pt x="102240" y="2313"/>
                  <a:pt x="102240" y="2313"/>
                </a:cubicBezTo>
                <a:cubicBezTo>
                  <a:pt x="102240" y="2325"/>
                  <a:pt x="102240" y="2325"/>
                  <a:pt x="102228" y="2325"/>
                </a:cubicBezTo>
                <a:lnTo>
                  <a:pt x="102216" y="2325"/>
                </a:lnTo>
                <a:cubicBezTo>
                  <a:pt x="102228" y="2313"/>
                  <a:pt x="102240" y="2313"/>
                  <a:pt x="102252" y="2301"/>
                </a:cubicBezTo>
                <a:close/>
                <a:moveTo>
                  <a:pt x="101883" y="6397"/>
                </a:moveTo>
                <a:lnTo>
                  <a:pt x="101883" y="6397"/>
                </a:lnTo>
                <a:cubicBezTo>
                  <a:pt x="101883" y="6397"/>
                  <a:pt x="101895" y="6409"/>
                  <a:pt x="101895" y="6409"/>
                </a:cubicBezTo>
                <a:cubicBezTo>
                  <a:pt x="101895" y="6409"/>
                  <a:pt x="101895" y="6421"/>
                  <a:pt x="101895" y="6421"/>
                </a:cubicBezTo>
                <a:cubicBezTo>
                  <a:pt x="101883" y="6409"/>
                  <a:pt x="101883" y="6397"/>
                  <a:pt x="101883" y="6397"/>
                </a:cubicBezTo>
                <a:close/>
                <a:moveTo>
                  <a:pt x="104050" y="6600"/>
                </a:moveTo>
                <a:cubicBezTo>
                  <a:pt x="104050" y="6612"/>
                  <a:pt x="104050" y="6623"/>
                  <a:pt x="104038" y="6635"/>
                </a:cubicBezTo>
                <a:cubicBezTo>
                  <a:pt x="104038" y="6623"/>
                  <a:pt x="104026" y="6623"/>
                  <a:pt x="104014" y="6612"/>
                </a:cubicBezTo>
                <a:cubicBezTo>
                  <a:pt x="104026" y="6612"/>
                  <a:pt x="104038" y="6600"/>
                  <a:pt x="104050" y="6600"/>
                </a:cubicBezTo>
                <a:close/>
                <a:moveTo>
                  <a:pt x="99097" y="6862"/>
                </a:moveTo>
                <a:cubicBezTo>
                  <a:pt x="99097" y="6885"/>
                  <a:pt x="99109" y="6909"/>
                  <a:pt x="99109" y="6933"/>
                </a:cubicBezTo>
                <a:cubicBezTo>
                  <a:pt x="99073" y="6945"/>
                  <a:pt x="99025" y="6957"/>
                  <a:pt x="98990" y="6969"/>
                </a:cubicBezTo>
                <a:cubicBezTo>
                  <a:pt x="99025" y="6933"/>
                  <a:pt x="99061" y="6897"/>
                  <a:pt x="99097" y="6862"/>
                </a:cubicBezTo>
                <a:close/>
                <a:moveTo>
                  <a:pt x="102966" y="7766"/>
                </a:moveTo>
                <a:cubicBezTo>
                  <a:pt x="102966" y="7778"/>
                  <a:pt x="102966" y="7778"/>
                  <a:pt x="102966" y="7778"/>
                </a:cubicBezTo>
                <a:cubicBezTo>
                  <a:pt x="102966" y="7778"/>
                  <a:pt x="102954" y="7790"/>
                  <a:pt x="102954" y="7790"/>
                </a:cubicBezTo>
                <a:lnTo>
                  <a:pt x="102966" y="7766"/>
                </a:lnTo>
                <a:close/>
                <a:moveTo>
                  <a:pt x="97608" y="7862"/>
                </a:moveTo>
                <a:cubicBezTo>
                  <a:pt x="97608" y="7874"/>
                  <a:pt x="97596" y="7874"/>
                  <a:pt x="97596" y="7885"/>
                </a:cubicBezTo>
                <a:cubicBezTo>
                  <a:pt x="97596" y="7885"/>
                  <a:pt x="97596" y="7874"/>
                  <a:pt x="97585" y="7874"/>
                </a:cubicBezTo>
                <a:cubicBezTo>
                  <a:pt x="97596" y="7874"/>
                  <a:pt x="97608" y="7862"/>
                  <a:pt x="97608" y="7862"/>
                </a:cubicBezTo>
                <a:close/>
                <a:moveTo>
                  <a:pt x="113944" y="8374"/>
                </a:moveTo>
                <a:cubicBezTo>
                  <a:pt x="113956" y="8409"/>
                  <a:pt x="113956" y="8445"/>
                  <a:pt x="113956" y="8469"/>
                </a:cubicBezTo>
                <a:cubicBezTo>
                  <a:pt x="113991" y="8481"/>
                  <a:pt x="114027" y="8481"/>
                  <a:pt x="114051" y="8493"/>
                </a:cubicBezTo>
                <a:cubicBezTo>
                  <a:pt x="113956" y="8517"/>
                  <a:pt x="113860" y="8540"/>
                  <a:pt x="113765" y="8552"/>
                </a:cubicBezTo>
                <a:cubicBezTo>
                  <a:pt x="113825" y="8528"/>
                  <a:pt x="113884" y="8481"/>
                  <a:pt x="113920" y="8409"/>
                </a:cubicBezTo>
                <a:lnTo>
                  <a:pt x="113944" y="8374"/>
                </a:lnTo>
                <a:close/>
                <a:moveTo>
                  <a:pt x="108872" y="8612"/>
                </a:moveTo>
                <a:lnTo>
                  <a:pt x="108872" y="8624"/>
                </a:lnTo>
                <a:cubicBezTo>
                  <a:pt x="108860" y="8612"/>
                  <a:pt x="108860" y="8612"/>
                  <a:pt x="108848" y="8612"/>
                </a:cubicBezTo>
                <a:close/>
                <a:moveTo>
                  <a:pt x="113670" y="8588"/>
                </a:moveTo>
                <a:lnTo>
                  <a:pt x="113670" y="8588"/>
                </a:lnTo>
                <a:cubicBezTo>
                  <a:pt x="113610" y="8636"/>
                  <a:pt x="113563" y="8683"/>
                  <a:pt x="113539" y="8731"/>
                </a:cubicBezTo>
                <a:cubicBezTo>
                  <a:pt x="113515" y="8695"/>
                  <a:pt x="113503" y="8647"/>
                  <a:pt x="113503" y="8600"/>
                </a:cubicBezTo>
                <a:cubicBezTo>
                  <a:pt x="113563" y="8600"/>
                  <a:pt x="113622" y="8600"/>
                  <a:pt x="113670" y="8588"/>
                </a:cubicBezTo>
                <a:close/>
                <a:moveTo>
                  <a:pt x="108931" y="9648"/>
                </a:moveTo>
                <a:cubicBezTo>
                  <a:pt x="108919" y="9660"/>
                  <a:pt x="108907" y="9683"/>
                  <a:pt x="108896" y="9707"/>
                </a:cubicBezTo>
                <a:cubicBezTo>
                  <a:pt x="108884" y="9695"/>
                  <a:pt x="108860" y="9683"/>
                  <a:pt x="108848" y="9671"/>
                </a:cubicBezTo>
                <a:cubicBezTo>
                  <a:pt x="108872" y="9660"/>
                  <a:pt x="108907" y="9648"/>
                  <a:pt x="108931" y="9648"/>
                </a:cubicBezTo>
                <a:close/>
                <a:moveTo>
                  <a:pt x="92300" y="10238"/>
                </a:moveTo>
                <a:cubicBezTo>
                  <a:pt x="92312" y="10238"/>
                  <a:pt x="92323" y="10239"/>
                  <a:pt x="92334" y="10243"/>
                </a:cubicBezTo>
                <a:cubicBezTo>
                  <a:pt x="92334" y="10267"/>
                  <a:pt x="92334" y="10291"/>
                  <a:pt x="92334" y="10314"/>
                </a:cubicBezTo>
                <a:cubicBezTo>
                  <a:pt x="92286" y="10291"/>
                  <a:pt x="92239" y="10279"/>
                  <a:pt x="92203" y="10255"/>
                </a:cubicBezTo>
                <a:cubicBezTo>
                  <a:pt x="92237" y="10246"/>
                  <a:pt x="92270" y="10238"/>
                  <a:pt x="92300" y="10238"/>
                </a:cubicBezTo>
                <a:close/>
                <a:moveTo>
                  <a:pt x="97418" y="11041"/>
                </a:moveTo>
                <a:cubicBezTo>
                  <a:pt x="97418" y="11053"/>
                  <a:pt x="97418" y="11064"/>
                  <a:pt x="97418" y="11076"/>
                </a:cubicBezTo>
                <a:cubicBezTo>
                  <a:pt x="97406" y="11088"/>
                  <a:pt x="97382" y="11088"/>
                  <a:pt x="97358" y="11088"/>
                </a:cubicBezTo>
                <a:cubicBezTo>
                  <a:pt x="97382" y="11076"/>
                  <a:pt x="97394" y="11064"/>
                  <a:pt x="97418" y="11041"/>
                </a:cubicBezTo>
                <a:close/>
                <a:moveTo>
                  <a:pt x="107133" y="11707"/>
                </a:moveTo>
                <a:cubicBezTo>
                  <a:pt x="107133" y="11719"/>
                  <a:pt x="107133" y="11719"/>
                  <a:pt x="107133" y="11719"/>
                </a:cubicBezTo>
                <a:lnTo>
                  <a:pt x="107121" y="11719"/>
                </a:lnTo>
                <a:cubicBezTo>
                  <a:pt x="107121" y="11719"/>
                  <a:pt x="107133" y="11707"/>
                  <a:pt x="107133" y="11707"/>
                </a:cubicBezTo>
                <a:close/>
                <a:moveTo>
                  <a:pt x="97513" y="12315"/>
                </a:moveTo>
                <a:cubicBezTo>
                  <a:pt x="97513" y="12327"/>
                  <a:pt x="97525" y="12327"/>
                  <a:pt x="97537" y="12327"/>
                </a:cubicBezTo>
                <a:cubicBezTo>
                  <a:pt x="97525" y="12327"/>
                  <a:pt x="97513" y="12327"/>
                  <a:pt x="97501" y="12338"/>
                </a:cubicBezTo>
                <a:lnTo>
                  <a:pt x="97513" y="12315"/>
                </a:lnTo>
                <a:close/>
                <a:moveTo>
                  <a:pt x="115754" y="12673"/>
                </a:moveTo>
                <a:cubicBezTo>
                  <a:pt x="115754" y="12684"/>
                  <a:pt x="115753" y="12696"/>
                  <a:pt x="115742" y="12696"/>
                </a:cubicBezTo>
                <a:cubicBezTo>
                  <a:pt x="115742" y="12696"/>
                  <a:pt x="115742" y="12696"/>
                  <a:pt x="115742" y="12684"/>
                </a:cubicBezTo>
                <a:cubicBezTo>
                  <a:pt x="115753" y="12684"/>
                  <a:pt x="115754" y="12684"/>
                  <a:pt x="115754" y="12673"/>
                </a:cubicBezTo>
                <a:close/>
                <a:moveTo>
                  <a:pt x="115742" y="12684"/>
                </a:moveTo>
                <a:lnTo>
                  <a:pt x="115718" y="12719"/>
                </a:lnTo>
                <a:cubicBezTo>
                  <a:pt x="115718" y="12708"/>
                  <a:pt x="115730" y="12696"/>
                  <a:pt x="115742" y="12684"/>
                </a:cubicBezTo>
                <a:close/>
                <a:moveTo>
                  <a:pt x="99382" y="12755"/>
                </a:moveTo>
                <a:cubicBezTo>
                  <a:pt x="99382" y="12755"/>
                  <a:pt x="99382" y="12767"/>
                  <a:pt x="99394" y="12767"/>
                </a:cubicBezTo>
                <a:cubicBezTo>
                  <a:pt x="99394" y="12767"/>
                  <a:pt x="99382" y="12779"/>
                  <a:pt x="99382" y="12779"/>
                </a:cubicBezTo>
                <a:lnTo>
                  <a:pt x="99382" y="12755"/>
                </a:lnTo>
                <a:close/>
                <a:moveTo>
                  <a:pt x="95406" y="13434"/>
                </a:moveTo>
                <a:cubicBezTo>
                  <a:pt x="95418" y="13434"/>
                  <a:pt x="95418" y="13434"/>
                  <a:pt x="95430" y="13446"/>
                </a:cubicBezTo>
                <a:lnTo>
                  <a:pt x="95406" y="13458"/>
                </a:lnTo>
                <a:cubicBezTo>
                  <a:pt x="95406" y="13446"/>
                  <a:pt x="95406" y="13446"/>
                  <a:pt x="95406" y="13434"/>
                </a:cubicBezTo>
                <a:close/>
                <a:moveTo>
                  <a:pt x="99478" y="13755"/>
                </a:moveTo>
                <a:cubicBezTo>
                  <a:pt x="99490" y="13767"/>
                  <a:pt x="99490" y="13791"/>
                  <a:pt x="99501" y="13803"/>
                </a:cubicBezTo>
                <a:cubicBezTo>
                  <a:pt x="99490" y="13803"/>
                  <a:pt x="99466" y="13815"/>
                  <a:pt x="99454" y="13815"/>
                </a:cubicBezTo>
                <a:cubicBezTo>
                  <a:pt x="99466" y="13791"/>
                  <a:pt x="99466" y="13779"/>
                  <a:pt x="99478" y="13755"/>
                </a:cubicBezTo>
                <a:close/>
                <a:moveTo>
                  <a:pt x="90048" y="14993"/>
                </a:moveTo>
                <a:cubicBezTo>
                  <a:pt x="90048" y="14993"/>
                  <a:pt x="90048" y="15005"/>
                  <a:pt x="90048" y="15005"/>
                </a:cubicBezTo>
                <a:lnTo>
                  <a:pt x="90036" y="14993"/>
                </a:lnTo>
                <a:close/>
                <a:moveTo>
                  <a:pt x="90048" y="15005"/>
                </a:moveTo>
                <a:lnTo>
                  <a:pt x="90048" y="15005"/>
                </a:lnTo>
                <a:cubicBezTo>
                  <a:pt x="90036" y="15029"/>
                  <a:pt x="90012" y="15065"/>
                  <a:pt x="90000" y="15089"/>
                </a:cubicBezTo>
                <a:cubicBezTo>
                  <a:pt x="90000" y="15065"/>
                  <a:pt x="90000" y="15041"/>
                  <a:pt x="89988" y="15029"/>
                </a:cubicBezTo>
                <a:cubicBezTo>
                  <a:pt x="90012" y="15017"/>
                  <a:pt x="90024" y="15017"/>
                  <a:pt x="90048" y="15005"/>
                </a:cubicBezTo>
                <a:close/>
                <a:moveTo>
                  <a:pt x="117349" y="15136"/>
                </a:moveTo>
                <a:cubicBezTo>
                  <a:pt x="117301" y="15172"/>
                  <a:pt x="117254" y="15208"/>
                  <a:pt x="117194" y="15244"/>
                </a:cubicBezTo>
                <a:cubicBezTo>
                  <a:pt x="117230" y="15196"/>
                  <a:pt x="117278" y="15160"/>
                  <a:pt x="117325" y="15136"/>
                </a:cubicBezTo>
                <a:close/>
                <a:moveTo>
                  <a:pt x="101228" y="15386"/>
                </a:moveTo>
                <a:lnTo>
                  <a:pt x="101228" y="15398"/>
                </a:lnTo>
                <a:lnTo>
                  <a:pt x="101216" y="15398"/>
                </a:lnTo>
                <a:cubicBezTo>
                  <a:pt x="101228" y="15398"/>
                  <a:pt x="101228" y="15398"/>
                  <a:pt x="101228" y="15386"/>
                </a:cubicBezTo>
                <a:close/>
                <a:moveTo>
                  <a:pt x="87750" y="15553"/>
                </a:moveTo>
                <a:cubicBezTo>
                  <a:pt x="87762" y="15565"/>
                  <a:pt x="87774" y="15577"/>
                  <a:pt x="87786" y="15589"/>
                </a:cubicBezTo>
                <a:cubicBezTo>
                  <a:pt x="87774" y="15577"/>
                  <a:pt x="87762" y="15565"/>
                  <a:pt x="87738" y="15553"/>
                </a:cubicBezTo>
                <a:close/>
                <a:moveTo>
                  <a:pt x="81344" y="16184"/>
                </a:moveTo>
                <a:lnTo>
                  <a:pt x="81344" y="16184"/>
                </a:lnTo>
                <a:cubicBezTo>
                  <a:pt x="81333" y="16196"/>
                  <a:pt x="81333" y="16208"/>
                  <a:pt x="81321" y="16220"/>
                </a:cubicBezTo>
                <a:cubicBezTo>
                  <a:pt x="81321" y="16220"/>
                  <a:pt x="81321" y="16208"/>
                  <a:pt x="81321" y="16196"/>
                </a:cubicBezTo>
                <a:cubicBezTo>
                  <a:pt x="81321" y="16196"/>
                  <a:pt x="81333" y="16196"/>
                  <a:pt x="81344" y="16184"/>
                </a:cubicBezTo>
                <a:close/>
                <a:moveTo>
                  <a:pt x="113575" y="17339"/>
                </a:moveTo>
                <a:lnTo>
                  <a:pt x="113575" y="17422"/>
                </a:lnTo>
                <a:lnTo>
                  <a:pt x="113551" y="17422"/>
                </a:lnTo>
                <a:cubicBezTo>
                  <a:pt x="113563" y="17399"/>
                  <a:pt x="113563" y="17363"/>
                  <a:pt x="113575" y="17339"/>
                </a:cubicBezTo>
                <a:close/>
                <a:moveTo>
                  <a:pt x="84512" y="17649"/>
                </a:moveTo>
                <a:cubicBezTo>
                  <a:pt x="84512" y="17660"/>
                  <a:pt x="84512" y="17660"/>
                  <a:pt x="84512" y="17660"/>
                </a:cubicBezTo>
                <a:cubicBezTo>
                  <a:pt x="84512" y="17660"/>
                  <a:pt x="84512" y="17660"/>
                  <a:pt x="84512" y="17660"/>
                </a:cubicBezTo>
                <a:lnTo>
                  <a:pt x="84512" y="17660"/>
                </a:lnTo>
                <a:cubicBezTo>
                  <a:pt x="84500" y="17660"/>
                  <a:pt x="84500" y="17672"/>
                  <a:pt x="84488" y="17672"/>
                </a:cubicBezTo>
                <a:cubicBezTo>
                  <a:pt x="84500" y="17660"/>
                  <a:pt x="84500" y="17660"/>
                  <a:pt x="84512" y="17649"/>
                </a:cubicBezTo>
                <a:close/>
                <a:moveTo>
                  <a:pt x="84512" y="17660"/>
                </a:moveTo>
                <a:lnTo>
                  <a:pt x="84512" y="17660"/>
                </a:lnTo>
                <a:cubicBezTo>
                  <a:pt x="84511" y="17661"/>
                  <a:pt x="84500" y="17673"/>
                  <a:pt x="84500" y="17684"/>
                </a:cubicBezTo>
                <a:cubicBezTo>
                  <a:pt x="84500" y="17672"/>
                  <a:pt x="84500" y="17672"/>
                  <a:pt x="84512" y="17660"/>
                </a:cubicBezTo>
                <a:close/>
                <a:moveTo>
                  <a:pt x="70784" y="20482"/>
                </a:moveTo>
                <a:cubicBezTo>
                  <a:pt x="70784" y="20530"/>
                  <a:pt x="70760" y="20566"/>
                  <a:pt x="70724" y="20613"/>
                </a:cubicBezTo>
                <a:cubicBezTo>
                  <a:pt x="70748" y="20566"/>
                  <a:pt x="70760" y="20530"/>
                  <a:pt x="70760" y="20494"/>
                </a:cubicBezTo>
                <a:lnTo>
                  <a:pt x="70784" y="20482"/>
                </a:lnTo>
                <a:close/>
                <a:moveTo>
                  <a:pt x="64366" y="20744"/>
                </a:moveTo>
                <a:cubicBezTo>
                  <a:pt x="64354" y="20780"/>
                  <a:pt x="64354" y="20804"/>
                  <a:pt x="64354" y="20828"/>
                </a:cubicBezTo>
                <a:cubicBezTo>
                  <a:pt x="64319" y="20828"/>
                  <a:pt x="64283" y="20828"/>
                  <a:pt x="64247" y="20816"/>
                </a:cubicBezTo>
                <a:cubicBezTo>
                  <a:pt x="64295" y="20804"/>
                  <a:pt x="64330" y="20780"/>
                  <a:pt x="64366" y="20744"/>
                </a:cubicBezTo>
                <a:close/>
                <a:moveTo>
                  <a:pt x="70641" y="20697"/>
                </a:moveTo>
                <a:lnTo>
                  <a:pt x="70641" y="20697"/>
                </a:lnTo>
                <a:cubicBezTo>
                  <a:pt x="70605" y="20732"/>
                  <a:pt x="70581" y="20780"/>
                  <a:pt x="70581" y="20816"/>
                </a:cubicBezTo>
                <a:cubicBezTo>
                  <a:pt x="70534" y="20851"/>
                  <a:pt x="70474" y="20875"/>
                  <a:pt x="70415" y="20899"/>
                </a:cubicBezTo>
                <a:cubicBezTo>
                  <a:pt x="70510" y="20816"/>
                  <a:pt x="70581" y="20756"/>
                  <a:pt x="70641" y="20697"/>
                </a:cubicBezTo>
                <a:close/>
                <a:moveTo>
                  <a:pt x="106538" y="22292"/>
                </a:moveTo>
                <a:cubicBezTo>
                  <a:pt x="106550" y="22304"/>
                  <a:pt x="106574" y="22304"/>
                  <a:pt x="106586" y="22316"/>
                </a:cubicBezTo>
                <a:cubicBezTo>
                  <a:pt x="106562" y="22316"/>
                  <a:pt x="106538" y="22328"/>
                  <a:pt x="106514" y="22340"/>
                </a:cubicBezTo>
                <a:cubicBezTo>
                  <a:pt x="106514" y="22316"/>
                  <a:pt x="106526" y="22304"/>
                  <a:pt x="106538" y="22292"/>
                </a:cubicBezTo>
                <a:close/>
                <a:moveTo>
                  <a:pt x="60806" y="23328"/>
                </a:moveTo>
                <a:cubicBezTo>
                  <a:pt x="60806" y="23328"/>
                  <a:pt x="60794" y="23340"/>
                  <a:pt x="60794" y="23340"/>
                </a:cubicBezTo>
                <a:lnTo>
                  <a:pt x="60782" y="23340"/>
                </a:lnTo>
                <a:cubicBezTo>
                  <a:pt x="60782" y="23340"/>
                  <a:pt x="60794" y="23328"/>
                  <a:pt x="60806" y="23328"/>
                </a:cubicBezTo>
                <a:close/>
                <a:moveTo>
                  <a:pt x="60913" y="23364"/>
                </a:moveTo>
                <a:lnTo>
                  <a:pt x="60913" y="23364"/>
                </a:lnTo>
                <a:cubicBezTo>
                  <a:pt x="60961" y="23375"/>
                  <a:pt x="60997" y="23411"/>
                  <a:pt x="61020" y="23435"/>
                </a:cubicBezTo>
                <a:cubicBezTo>
                  <a:pt x="60985" y="23423"/>
                  <a:pt x="60949" y="23387"/>
                  <a:pt x="60913" y="23364"/>
                </a:cubicBezTo>
                <a:close/>
                <a:moveTo>
                  <a:pt x="117289" y="23745"/>
                </a:moveTo>
                <a:lnTo>
                  <a:pt x="117289" y="23745"/>
                </a:lnTo>
                <a:cubicBezTo>
                  <a:pt x="117278" y="23768"/>
                  <a:pt x="117266" y="23792"/>
                  <a:pt x="117254" y="23804"/>
                </a:cubicBezTo>
                <a:cubicBezTo>
                  <a:pt x="117254" y="23792"/>
                  <a:pt x="117254" y="23780"/>
                  <a:pt x="117242" y="23756"/>
                </a:cubicBezTo>
                <a:cubicBezTo>
                  <a:pt x="117254" y="23756"/>
                  <a:pt x="117266" y="23756"/>
                  <a:pt x="117289" y="23745"/>
                </a:cubicBezTo>
                <a:close/>
                <a:moveTo>
                  <a:pt x="93477" y="24411"/>
                </a:moveTo>
                <a:cubicBezTo>
                  <a:pt x="93453" y="24411"/>
                  <a:pt x="93441" y="24423"/>
                  <a:pt x="93417" y="24435"/>
                </a:cubicBezTo>
                <a:cubicBezTo>
                  <a:pt x="93368" y="24457"/>
                  <a:pt x="93318" y="24467"/>
                  <a:pt x="93270" y="24467"/>
                </a:cubicBezTo>
                <a:cubicBezTo>
                  <a:pt x="93216" y="24467"/>
                  <a:pt x="93164" y="24454"/>
                  <a:pt x="93120" y="24435"/>
                </a:cubicBezTo>
                <a:cubicBezTo>
                  <a:pt x="93239" y="24423"/>
                  <a:pt x="93358" y="24411"/>
                  <a:pt x="93477" y="24411"/>
                </a:cubicBezTo>
                <a:close/>
                <a:moveTo>
                  <a:pt x="88619" y="24554"/>
                </a:moveTo>
                <a:lnTo>
                  <a:pt x="88583" y="24590"/>
                </a:lnTo>
                <a:cubicBezTo>
                  <a:pt x="88583" y="24590"/>
                  <a:pt x="88583" y="24578"/>
                  <a:pt x="88583" y="24566"/>
                </a:cubicBezTo>
                <a:cubicBezTo>
                  <a:pt x="88595" y="24566"/>
                  <a:pt x="88607" y="24566"/>
                  <a:pt x="88619" y="24554"/>
                </a:cubicBezTo>
                <a:close/>
                <a:moveTo>
                  <a:pt x="107812" y="24840"/>
                </a:moveTo>
                <a:lnTo>
                  <a:pt x="107812" y="24840"/>
                </a:lnTo>
                <a:cubicBezTo>
                  <a:pt x="107729" y="24923"/>
                  <a:pt x="107598" y="24959"/>
                  <a:pt x="107443" y="24983"/>
                </a:cubicBezTo>
                <a:cubicBezTo>
                  <a:pt x="107372" y="24983"/>
                  <a:pt x="107300" y="24995"/>
                  <a:pt x="107229" y="25019"/>
                </a:cubicBezTo>
                <a:cubicBezTo>
                  <a:pt x="107229" y="25019"/>
                  <a:pt x="107229" y="25007"/>
                  <a:pt x="107217" y="25007"/>
                </a:cubicBezTo>
                <a:cubicBezTo>
                  <a:pt x="107419" y="24959"/>
                  <a:pt x="107610" y="24899"/>
                  <a:pt x="107812" y="24840"/>
                </a:cubicBezTo>
                <a:close/>
                <a:moveTo>
                  <a:pt x="67140" y="25316"/>
                </a:moveTo>
                <a:cubicBezTo>
                  <a:pt x="67212" y="25352"/>
                  <a:pt x="67283" y="25388"/>
                  <a:pt x="67343" y="25411"/>
                </a:cubicBezTo>
                <a:cubicBezTo>
                  <a:pt x="67319" y="25423"/>
                  <a:pt x="67283" y="25435"/>
                  <a:pt x="67259" y="25447"/>
                </a:cubicBezTo>
                <a:cubicBezTo>
                  <a:pt x="67200" y="25400"/>
                  <a:pt x="67164" y="25352"/>
                  <a:pt x="67140" y="25316"/>
                </a:cubicBezTo>
                <a:close/>
                <a:moveTo>
                  <a:pt x="63187" y="26126"/>
                </a:moveTo>
                <a:cubicBezTo>
                  <a:pt x="63199" y="26138"/>
                  <a:pt x="63199" y="26138"/>
                  <a:pt x="63211" y="26150"/>
                </a:cubicBezTo>
                <a:lnTo>
                  <a:pt x="63176" y="26150"/>
                </a:lnTo>
                <a:cubicBezTo>
                  <a:pt x="63187" y="26150"/>
                  <a:pt x="63187" y="26138"/>
                  <a:pt x="63187" y="26126"/>
                </a:cubicBezTo>
                <a:close/>
                <a:moveTo>
                  <a:pt x="110384" y="26912"/>
                </a:moveTo>
                <a:cubicBezTo>
                  <a:pt x="110384" y="26924"/>
                  <a:pt x="110384" y="26924"/>
                  <a:pt x="110384" y="26935"/>
                </a:cubicBezTo>
                <a:cubicBezTo>
                  <a:pt x="110384" y="26924"/>
                  <a:pt x="110372" y="26924"/>
                  <a:pt x="110372" y="26912"/>
                </a:cubicBezTo>
                <a:close/>
                <a:moveTo>
                  <a:pt x="58854" y="27959"/>
                </a:moveTo>
                <a:cubicBezTo>
                  <a:pt x="58865" y="27971"/>
                  <a:pt x="58865" y="27971"/>
                  <a:pt x="58877" y="27983"/>
                </a:cubicBezTo>
                <a:cubicBezTo>
                  <a:pt x="58865" y="27983"/>
                  <a:pt x="58865" y="27983"/>
                  <a:pt x="58854" y="27995"/>
                </a:cubicBezTo>
                <a:lnTo>
                  <a:pt x="58854" y="27959"/>
                </a:lnTo>
                <a:close/>
                <a:moveTo>
                  <a:pt x="110955" y="28960"/>
                </a:moveTo>
                <a:cubicBezTo>
                  <a:pt x="110979" y="28971"/>
                  <a:pt x="111015" y="28995"/>
                  <a:pt x="111051" y="29007"/>
                </a:cubicBezTo>
                <a:cubicBezTo>
                  <a:pt x="111015" y="29019"/>
                  <a:pt x="110991" y="29043"/>
                  <a:pt x="110955" y="29055"/>
                </a:cubicBezTo>
                <a:cubicBezTo>
                  <a:pt x="110955" y="29031"/>
                  <a:pt x="110955" y="28995"/>
                  <a:pt x="110955" y="28960"/>
                </a:cubicBezTo>
                <a:close/>
                <a:moveTo>
                  <a:pt x="42911" y="29150"/>
                </a:moveTo>
                <a:lnTo>
                  <a:pt x="42911" y="29150"/>
                </a:lnTo>
                <a:cubicBezTo>
                  <a:pt x="42899" y="29174"/>
                  <a:pt x="42887" y="29198"/>
                  <a:pt x="42875" y="29198"/>
                </a:cubicBezTo>
                <a:cubicBezTo>
                  <a:pt x="42887" y="29186"/>
                  <a:pt x="42899" y="29174"/>
                  <a:pt x="42911" y="29150"/>
                </a:cubicBezTo>
                <a:close/>
                <a:moveTo>
                  <a:pt x="53293" y="29269"/>
                </a:moveTo>
                <a:cubicBezTo>
                  <a:pt x="53293" y="29305"/>
                  <a:pt x="53293" y="29352"/>
                  <a:pt x="53293" y="29400"/>
                </a:cubicBezTo>
                <a:cubicBezTo>
                  <a:pt x="53258" y="29412"/>
                  <a:pt x="53222" y="29424"/>
                  <a:pt x="53186" y="29436"/>
                </a:cubicBezTo>
                <a:cubicBezTo>
                  <a:pt x="53210" y="29364"/>
                  <a:pt x="53246" y="29317"/>
                  <a:pt x="53293" y="29269"/>
                </a:cubicBezTo>
                <a:close/>
                <a:moveTo>
                  <a:pt x="85809" y="29698"/>
                </a:moveTo>
                <a:cubicBezTo>
                  <a:pt x="85809" y="29698"/>
                  <a:pt x="85809" y="29710"/>
                  <a:pt x="85797" y="29710"/>
                </a:cubicBezTo>
                <a:cubicBezTo>
                  <a:pt x="85797" y="29698"/>
                  <a:pt x="85809" y="29698"/>
                  <a:pt x="85809" y="29698"/>
                </a:cubicBezTo>
                <a:close/>
                <a:moveTo>
                  <a:pt x="111872" y="30853"/>
                </a:moveTo>
                <a:cubicBezTo>
                  <a:pt x="111872" y="30859"/>
                  <a:pt x="111872" y="30862"/>
                  <a:pt x="111872" y="30864"/>
                </a:cubicBezTo>
                <a:lnTo>
                  <a:pt x="111860" y="30864"/>
                </a:lnTo>
                <a:cubicBezTo>
                  <a:pt x="111860" y="30864"/>
                  <a:pt x="111872" y="30853"/>
                  <a:pt x="111872" y="30853"/>
                </a:cubicBezTo>
                <a:close/>
                <a:moveTo>
                  <a:pt x="52948" y="30781"/>
                </a:moveTo>
                <a:cubicBezTo>
                  <a:pt x="53019" y="30805"/>
                  <a:pt x="53055" y="30853"/>
                  <a:pt x="53067" y="30900"/>
                </a:cubicBezTo>
                <a:cubicBezTo>
                  <a:pt x="53019" y="30876"/>
                  <a:pt x="52960" y="30841"/>
                  <a:pt x="52877" y="30805"/>
                </a:cubicBezTo>
                <a:cubicBezTo>
                  <a:pt x="52900" y="30793"/>
                  <a:pt x="52924" y="30793"/>
                  <a:pt x="52948" y="30781"/>
                </a:cubicBezTo>
                <a:close/>
                <a:moveTo>
                  <a:pt x="86809" y="31888"/>
                </a:moveTo>
                <a:cubicBezTo>
                  <a:pt x="86821" y="31936"/>
                  <a:pt x="86798" y="31996"/>
                  <a:pt x="86762" y="32055"/>
                </a:cubicBezTo>
                <a:cubicBezTo>
                  <a:pt x="86786" y="31996"/>
                  <a:pt x="86798" y="31936"/>
                  <a:pt x="86809" y="31888"/>
                </a:cubicBezTo>
                <a:close/>
                <a:moveTo>
                  <a:pt x="33410" y="33412"/>
                </a:moveTo>
                <a:cubicBezTo>
                  <a:pt x="33398" y="33412"/>
                  <a:pt x="33398" y="33424"/>
                  <a:pt x="33386" y="33424"/>
                </a:cubicBezTo>
                <a:cubicBezTo>
                  <a:pt x="33386" y="33424"/>
                  <a:pt x="33386" y="33424"/>
                  <a:pt x="33374" y="33412"/>
                </a:cubicBezTo>
                <a:close/>
                <a:moveTo>
                  <a:pt x="43745" y="33555"/>
                </a:moveTo>
                <a:cubicBezTo>
                  <a:pt x="43745" y="33567"/>
                  <a:pt x="43756" y="33579"/>
                  <a:pt x="43756" y="33591"/>
                </a:cubicBezTo>
                <a:lnTo>
                  <a:pt x="43709" y="33603"/>
                </a:lnTo>
                <a:cubicBezTo>
                  <a:pt x="43721" y="33591"/>
                  <a:pt x="43733" y="33567"/>
                  <a:pt x="43745" y="33555"/>
                </a:cubicBezTo>
                <a:close/>
                <a:moveTo>
                  <a:pt x="37410" y="33770"/>
                </a:moveTo>
                <a:cubicBezTo>
                  <a:pt x="37410" y="33782"/>
                  <a:pt x="37398" y="33793"/>
                  <a:pt x="37387" y="33805"/>
                </a:cubicBezTo>
                <a:cubicBezTo>
                  <a:pt x="37387" y="33793"/>
                  <a:pt x="37375" y="33793"/>
                  <a:pt x="37363" y="33793"/>
                </a:cubicBezTo>
                <a:cubicBezTo>
                  <a:pt x="37375" y="33782"/>
                  <a:pt x="37398" y="33782"/>
                  <a:pt x="37410" y="33770"/>
                </a:cubicBezTo>
                <a:close/>
                <a:moveTo>
                  <a:pt x="48305" y="33758"/>
                </a:moveTo>
                <a:lnTo>
                  <a:pt x="48305" y="33758"/>
                </a:lnTo>
                <a:cubicBezTo>
                  <a:pt x="48352" y="33805"/>
                  <a:pt x="48412" y="33841"/>
                  <a:pt x="48471" y="33901"/>
                </a:cubicBezTo>
                <a:cubicBezTo>
                  <a:pt x="48412" y="33889"/>
                  <a:pt x="48352" y="33853"/>
                  <a:pt x="48328" y="33817"/>
                </a:cubicBezTo>
                <a:cubicBezTo>
                  <a:pt x="48317" y="33793"/>
                  <a:pt x="48317" y="33782"/>
                  <a:pt x="48305" y="33758"/>
                </a:cubicBezTo>
                <a:close/>
                <a:moveTo>
                  <a:pt x="107955" y="33996"/>
                </a:moveTo>
                <a:cubicBezTo>
                  <a:pt x="107967" y="33996"/>
                  <a:pt x="107991" y="33996"/>
                  <a:pt x="108003" y="34008"/>
                </a:cubicBezTo>
                <a:cubicBezTo>
                  <a:pt x="107979" y="34020"/>
                  <a:pt x="107967" y="34020"/>
                  <a:pt x="107955" y="34020"/>
                </a:cubicBezTo>
                <a:cubicBezTo>
                  <a:pt x="107955" y="34008"/>
                  <a:pt x="107955" y="34008"/>
                  <a:pt x="107955" y="33996"/>
                </a:cubicBezTo>
                <a:close/>
                <a:moveTo>
                  <a:pt x="48721" y="34698"/>
                </a:moveTo>
                <a:cubicBezTo>
                  <a:pt x="48721" y="34698"/>
                  <a:pt x="48733" y="34698"/>
                  <a:pt x="48733" y="34710"/>
                </a:cubicBezTo>
                <a:lnTo>
                  <a:pt x="48709" y="34710"/>
                </a:lnTo>
                <a:cubicBezTo>
                  <a:pt x="48709" y="34698"/>
                  <a:pt x="48721" y="34698"/>
                  <a:pt x="48721" y="34698"/>
                </a:cubicBezTo>
                <a:close/>
                <a:moveTo>
                  <a:pt x="48424" y="35222"/>
                </a:moveTo>
                <a:cubicBezTo>
                  <a:pt x="48424" y="35234"/>
                  <a:pt x="48424" y="35246"/>
                  <a:pt x="48424" y="35258"/>
                </a:cubicBezTo>
                <a:cubicBezTo>
                  <a:pt x="48412" y="35258"/>
                  <a:pt x="48400" y="35246"/>
                  <a:pt x="48388" y="35246"/>
                </a:cubicBezTo>
                <a:cubicBezTo>
                  <a:pt x="48400" y="35234"/>
                  <a:pt x="48412" y="35222"/>
                  <a:pt x="48424" y="35222"/>
                </a:cubicBezTo>
                <a:close/>
                <a:moveTo>
                  <a:pt x="30600" y="33686"/>
                </a:moveTo>
                <a:cubicBezTo>
                  <a:pt x="30791" y="33722"/>
                  <a:pt x="31124" y="33686"/>
                  <a:pt x="30707" y="34020"/>
                </a:cubicBezTo>
                <a:cubicBezTo>
                  <a:pt x="30671" y="34055"/>
                  <a:pt x="30660" y="34091"/>
                  <a:pt x="30636" y="34115"/>
                </a:cubicBezTo>
                <a:cubicBezTo>
                  <a:pt x="30267" y="34210"/>
                  <a:pt x="29898" y="34293"/>
                  <a:pt x="29624" y="34544"/>
                </a:cubicBezTo>
                <a:cubicBezTo>
                  <a:pt x="29345" y="34796"/>
                  <a:pt x="29104" y="35125"/>
                  <a:pt x="28758" y="35125"/>
                </a:cubicBezTo>
                <a:cubicBezTo>
                  <a:pt x="28631" y="35125"/>
                  <a:pt x="28489" y="35081"/>
                  <a:pt x="28326" y="34972"/>
                </a:cubicBezTo>
                <a:cubicBezTo>
                  <a:pt x="28318" y="34966"/>
                  <a:pt x="28306" y="34964"/>
                  <a:pt x="28292" y="34964"/>
                </a:cubicBezTo>
                <a:cubicBezTo>
                  <a:pt x="28222" y="34964"/>
                  <a:pt x="28088" y="35030"/>
                  <a:pt x="28028" y="35079"/>
                </a:cubicBezTo>
                <a:cubicBezTo>
                  <a:pt x="27885" y="35198"/>
                  <a:pt x="27766" y="35341"/>
                  <a:pt x="27635" y="35484"/>
                </a:cubicBezTo>
                <a:lnTo>
                  <a:pt x="27552" y="35508"/>
                </a:lnTo>
                <a:lnTo>
                  <a:pt x="27469" y="35532"/>
                </a:lnTo>
                <a:cubicBezTo>
                  <a:pt x="27457" y="35532"/>
                  <a:pt x="27445" y="35532"/>
                  <a:pt x="27445" y="35544"/>
                </a:cubicBezTo>
                <a:cubicBezTo>
                  <a:pt x="27434" y="35183"/>
                  <a:pt x="27263" y="35087"/>
                  <a:pt x="26898" y="35087"/>
                </a:cubicBezTo>
                <a:cubicBezTo>
                  <a:pt x="26853" y="35087"/>
                  <a:pt x="26805" y="35089"/>
                  <a:pt x="26754" y="35091"/>
                </a:cubicBezTo>
                <a:cubicBezTo>
                  <a:pt x="26814" y="35067"/>
                  <a:pt x="26861" y="35044"/>
                  <a:pt x="26921" y="35008"/>
                </a:cubicBezTo>
                <a:cubicBezTo>
                  <a:pt x="26933" y="34948"/>
                  <a:pt x="26945" y="34901"/>
                  <a:pt x="26945" y="34841"/>
                </a:cubicBezTo>
                <a:cubicBezTo>
                  <a:pt x="26957" y="34841"/>
                  <a:pt x="26969" y="34853"/>
                  <a:pt x="26992" y="34865"/>
                </a:cubicBezTo>
                <a:cubicBezTo>
                  <a:pt x="27064" y="34841"/>
                  <a:pt x="27135" y="34817"/>
                  <a:pt x="27195" y="34794"/>
                </a:cubicBezTo>
                <a:cubicBezTo>
                  <a:pt x="27242" y="34710"/>
                  <a:pt x="27290" y="34651"/>
                  <a:pt x="27362" y="34603"/>
                </a:cubicBezTo>
                <a:lnTo>
                  <a:pt x="27362" y="34603"/>
                </a:lnTo>
                <a:cubicBezTo>
                  <a:pt x="27338" y="34663"/>
                  <a:pt x="27338" y="34758"/>
                  <a:pt x="27350" y="34877"/>
                </a:cubicBezTo>
                <a:cubicBezTo>
                  <a:pt x="28266" y="34782"/>
                  <a:pt x="29195" y="34663"/>
                  <a:pt x="29862" y="33901"/>
                </a:cubicBezTo>
                <a:cubicBezTo>
                  <a:pt x="29850" y="33853"/>
                  <a:pt x="29826" y="33793"/>
                  <a:pt x="29814" y="33734"/>
                </a:cubicBezTo>
                <a:lnTo>
                  <a:pt x="29814" y="33734"/>
                </a:lnTo>
                <a:cubicBezTo>
                  <a:pt x="29977" y="33846"/>
                  <a:pt x="30121" y="33903"/>
                  <a:pt x="30247" y="33903"/>
                </a:cubicBezTo>
                <a:cubicBezTo>
                  <a:pt x="30388" y="33903"/>
                  <a:pt x="30506" y="33831"/>
                  <a:pt x="30600" y="33686"/>
                </a:cubicBezTo>
                <a:close/>
                <a:moveTo>
                  <a:pt x="56163" y="35853"/>
                </a:moveTo>
                <a:cubicBezTo>
                  <a:pt x="56151" y="35877"/>
                  <a:pt x="56139" y="35901"/>
                  <a:pt x="56127" y="35925"/>
                </a:cubicBezTo>
                <a:cubicBezTo>
                  <a:pt x="56103" y="35913"/>
                  <a:pt x="56079" y="35889"/>
                  <a:pt x="56067" y="35877"/>
                </a:cubicBezTo>
                <a:cubicBezTo>
                  <a:pt x="56103" y="35865"/>
                  <a:pt x="56127" y="35853"/>
                  <a:pt x="56163" y="35853"/>
                </a:cubicBezTo>
                <a:close/>
                <a:moveTo>
                  <a:pt x="50091" y="35925"/>
                </a:moveTo>
                <a:cubicBezTo>
                  <a:pt x="50091" y="35937"/>
                  <a:pt x="50102" y="35937"/>
                  <a:pt x="50102" y="35937"/>
                </a:cubicBezTo>
                <a:cubicBezTo>
                  <a:pt x="50091" y="35948"/>
                  <a:pt x="50079" y="35948"/>
                  <a:pt x="50067" y="35948"/>
                </a:cubicBezTo>
                <a:cubicBezTo>
                  <a:pt x="50067" y="35948"/>
                  <a:pt x="50079" y="35937"/>
                  <a:pt x="50091" y="35925"/>
                </a:cubicBezTo>
                <a:close/>
                <a:moveTo>
                  <a:pt x="84190" y="36127"/>
                </a:moveTo>
                <a:lnTo>
                  <a:pt x="84190" y="36127"/>
                </a:lnTo>
                <a:cubicBezTo>
                  <a:pt x="84178" y="36139"/>
                  <a:pt x="84166" y="36151"/>
                  <a:pt x="84154" y="36163"/>
                </a:cubicBezTo>
                <a:cubicBezTo>
                  <a:pt x="84142" y="36175"/>
                  <a:pt x="84131" y="36175"/>
                  <a:pt x="84119" y="36175"/>
                </a:cubicBezTo>
                <a:cubicBezTo>
                  <a:pt x="84142" y="36163"/>
                  <a:pt x="84166" y="36139"/>
                  <a:pt x="84190" y="36127"/>
                </a:cubicBezTo>
                <a:close/>
                <a:moveTo>
                  <a:pt x="57961" y="36282"/>
                </a:moveTo>
                <a:cubicBezTo>
                  <a:pt x="57972" y="36282"/>
                  <a:pt x="57972" y="36294"/>
                  <a:pt x="57984" y="36294"/>
                </a:cubicBezTo>
                <a:cubicBezTo>
                  <a:pt x="57972" y="36294"/>
                  <a:pt x="57961" y="36306"/>
                  <a:pt x="57937" y="36306"/>
                </a:cubicBezTo>
                <a:cubicBezTo>
                  <a:pt x="57949" y="36294"/>
                  <a:pt x="57961" y="36294"/>
                  <a:pt x="57961" y="36282"/>
                </a:cubicBezTo>
                <a:close/>
                <a:moveTo>
                  <a:pt x="28862" y="36175"/>
                </a:moveTo>
                <a:lnTo>
                  <a:pt x="28862" y="36175"/>
                </a:lnTo>
                <a:cubicBezTo>
                  <a:pt x="28850" y="36246"/>
                  <a:pt x="28826" y="36306"/>
                  <a:pt x="28790" y="36365"/>
                </a:cubicBezTo>
                <a:cubicBezTo>
                  <a:pt x="28790" y="36318"/>
                  <a:pt x="28778" y="36258"/>
                  <a:pt x="28766" y="36198"/>
                </a:cubicBezTo>
                <a:cubicBezTo>
                  <a:pt x="28802" y="36198"/>
                  <a:pt x="28838" y="36187"/>
                  <a:pt x="28862" y="36175"/>
                </a:cubicBezTo>
                <a:close/>
                <a:moveTo>
                  <a:pt x="75463" y="36484"/>
                </a:moveTo>
                <a:cubicBezTo>
                  <a:pt x="75463" y="36484"/>
                  <a:pt x="75463" y="36496"/>
                  <a:pt x="75463" y="36496"/>
                </a:cubicBezTo>
                <a:lnTo>
                  <a:pt x="75451" y="36484"/>
                </a:lnTo>
                <a:close/>
                <a:moveTo>
                  <a:pt x="27707" y="37318"/>
                </a:moveTo>
                <a:lnTo>
                  <a:pt x="27707" y="37318"/>
                </a:lnTo>
                <a:cubicBezTo>
                  <a:pt x="27695" y="37330"/>
                  <a:pt x="27671" y="37341"/>
                  <a:pt x="27659" y="37353"/>
                </a:cubicBezTo>
                <a:lnTo>
                  <a:pt x="27600" y="37353"/>
                </a:lnTo>
                <a:cubicBezTo>
                  <a:pt x="27647" y="37341"/>
                  <a:pt x="27671" y="37330"/>
                  <a:pt x="27707" y="37318"/>
                </a:cubicBezTo>
                <a:close/>
                <a:moveTo>
                  <a:pt x="35827" y="37425"/>
                </a:moveTo>
                <a:cubicBezTo>
                  <a:pt x="35839" y="37437"/>
                  <a:pt x="35851" y="37437"/>
                  <a:pt x="35863" y="37449"/>
                </a:cubicBezTo>
                <a:cubicBezTo>
                  <a:pt x="35851" y="37449"/>
                  <a:pt x="35839" y="37461"/>
                  <a:pt x="35839" y="37461"/>
                </a:cubicBezTo>
                <a:cubicBezTo>
                  <a:pt x="35839" y="37449"/>
                  <a:pt x="35839" y="37437"/>
                  <a:pt x="35827" y="37425"/>
                </a:cubicBezTo>
                <a:close/>
                <a:moveTo>
                  <a:pt x="18837" y="37758"/>
                </a:moveTo>
                <a:cubicBezTo>
                  <a:pt x="18825" y="37758"/>
                  <a:pt x="18825" y="37758"/>
                  <a:pt x="18825" y="37770"/>
                </a:cubicBezTo>
                <a:cubicBezTo>
                  <a:pt x="18825" y="37766"/>
                  <a:pt x="18825" y="37762"/>
                  <a:pt x="18825" y="37758"/>
                </a:cubicBezTo>
                <a:close/>
                <a:moveTo>
                  <a:pt x="18837" y="37758"/>
                </a:moveTo>
                <a:cubicBezTo>
                  <a:pt x="18837" y="37758"/>
                  <a:pt x="18837" y="37770"/>
                  <a:pt x="18849" y="37770"/>
                </a:cubicBezTo>
                <a:lnTo>
                  <a:pt x="18837" y="37770"/>
                </a:lnTo>
                <a:lnTo>
                  <a:pt x="18837" y="37758"/>
                </a:lnTo>
                <a:close/>
                <a:moveTo>
                  <a:pt x="44530" y="37782"/>
                </a:moveTo>
                <a:lnTo>
                  <a:pt x="44518" y="37794"/>
                </a:lnTo>
                <a:cubicBezTo>
                  <a:pt x="44518" y="37794"/>
                  <a:pt x="44518" y="37782"/>
                  <a:pt x="44518" y="37782"/>
                </a:cubicBezTo>
                <a:close/>
                <a:moveTo>
                  <a:pt x="74463" y="37877"/>
                </a:moveTo>
                <a:cubicBezTo>
                  <a:pt x="74451" y="37889"/>
                  <a:pt x="74451" y="37901"/>
                  <a:pt x="74451" y="37913"/>
                </a:cubicBezTo>
                <a:cubicBezTo>
                  <a:pt x="74439" y="37901"/>
                  <a:pt x="74427" y="37889"/>
                  <a:pt x="74415" y="37889"/>
                </a:cubicBezTo>
                <a:cubicBezTo>
                  <a:pt x="74427" y="37877"/>
                  <a:pt x="74451" y="37877"/>
                  <a:pt x="74463" y="37877"/>
                </a:cubicBezTo>
                <a:close/>
                <a:moveTo>
                  <a:pt x="38601" y="37830"/>
                </a:moveTo>
                <a:lnTo>
                  <a:pt x="38601" y="37830"/>
                </a:lnTo>
                <a:cubicBezTo>
                  <a:pt x="38553" y="37853"/>
                  <a:pt x="38506" y="37889"/>
                  <a:pt x="38458" y="37925"/>
                </a:cubicBezTo>
                <a:cubicBezTo>
                  <a:pt x="38434" y="37913"/>
                  <a:pt x="38422" y="37901"/>
                  <a:pt x="38399" y="37889"/>
                </a:cubicBezTo>
                <a:cubicBezTo>
                  <a:pt x="38470" y="37865"/>
                  <a:pt x="38530" y="37842"/>
                  <a:pt x="38601" y="37830"/>
                </a:cubicBezTo>
                <a:close/>
                <a:moveTo>
                  <a:pt x="55163" y="38068"/>
                </a:moveTo>
                <a:cubicBezTo>
                  <a:pt x="55163" y="38080"/>
                  <a:pt x="55175" y="38080"/>
                  <a:pt x="55175" y="38080"/>
                </a:cubicBezTo>
                <a:cubicBezTo>
                  <a:pt x="55163" y="38092"/>
                  <a:pt x="55163" y="38092"/>
                  <a:pt x="55151" y="38092"/>
                </a:cubicBezTo>
                <a:cubicBezTo>
                  <a:pt x="55151" y="38092"/>
                  <a:pt x="55163" y="38080"/>
                  <a:pt x="55163" y="38068"/>
                </a:cubicBezTo>
                <a:close/>
                <a:moveTo>
                  <a:pt x="77784" y="38473"/>
                </a:moveTo>
                <a:cubicBezTo>
                  <a:pt x="77808" y="38484"/>
                  <a:pt x="77811" y="38490"/>
                  <a:pt x="77802" y="38490"/>
                </a:cubicBezTo>
                <a:cubicBezTo>
                  <a:pt x="77793" y="38490"/>
                  <a:pt x="77773" y="38484"/>
                  <a:pt x="77749" y="38473"/>
                </a:cubicBezTo>
                <a:close/>
                <a:moveTo>
                  <a:pt x="73719" y="38504"/>
                </a:moveTo>
                <a:cubicBezTo>
                  <a:pt x="73727" y="38504"/>
                  <a:pt x="73738" y="38509"/>
                  <a:pt x="73748" y="38520"/>
                </a:cubicBezTo>
                <a:cubicBezTo>
                  <a:pt x="73736" y="38532"/>
                  <a:pt x="73724" y="38532"/>
                  <a:pt x="73713" y="38532"/>
                </a:cubicBezTo>
                <a:cubicBezTo>
                  <a:pt x="73706" y="38512"/>
                  <a:pt x="73710" y="38504"/>
                  <a:pt x="73719" y="38504"/>
                </a:cubicBezTo>
                <a:close/>
                <a:moveTo>
                  <a:pt x="27635" y="39318"/>
                </a:moveTo>
                <a:cubicBezTo>
                  <a:pt x="27647" y="39342"/>
                  <a:pt x="27647" y="39366"/>
                  <a:pt x="27659" y="39377"/>
                </a:cubicBezTo>
                <a:cubicBezTo>
                  <a:pt x="27623" y="39377"/>
                  <a:pt x="27576" y="39366"/>
                  <a:pt x="27540" y="39366"/>
                </a:cubicBezTo>
                <a:cubicBezTo>
                  <a:pt x="27576" y="39354"/>
                  <a:pt x="27612" y="39342"/>
                  <a:pt x="27635" y="39318"/>
                </a:cubicBezTo>
                <a:close/>
                <a:moveTo>
                  <a:pt x="21587" y="39556"/>
                </a:moveTo>
                <a:cubicBezTo>
                  <a:pt x="21599" y="39568"/>
                  <a:pt x="21599" y="39568"/>
                  <a:pt x="21611" y="39580"/>
                </a:cubicBezTo>
                <a:cubicBezTo>
                  <a:pt x="21603" y="39580"/>
                  <a:pt x="21600" y="39575"/>
                  <a:pt x="21596" y="39575"/>
                </a:cubicBezTo>
                <a:cubicBezTo>
                  <a:pt x="21594" y="39575"/>
                  <a:pt x="21591" y="39576"/>
                  <a:pt x="21587" y="39580"/>
                </a:cubicBezTo>
                <a:cubicBezTo>
                  <a:pt x="21587" y="39568"/>
                  <a:pt x="21587" y="39568"/>
                  <a:pt x="21587" y="39556"/>
                </a:cubicBezTo>
                <a:close/>
                <a:moveTo>
                  <a:pt x="43602" y="39818"/>
                </a:moveTo>
                <a:cubicBezTo>
                  <a:pt x="43625" y="39818"/>
                  <a:pt x="43649" y="39830"/>
                  <a:pt x="43673" y="39830"/>
                </a:cubicBezTo>
                <a:cubicBezTo>
                  <a:pt x="43661" y="39842"/>
                  <a:pt x="43637" y="39854"/>
                  <a:pt x="43625" y="39866"/>
                </a:cubicBezTo>
                <a:cubicBezTo>
                  <a:pt x="43614" y="39854"/>
                  <a:pt x="43614" y="39830"/>
                  <a:pt x="43602" y="39818"/>
                </a:cubicBezTo>
                <a:close/>
                <a:moveTo>
                  <a:pt x="31505" y="39937"/>
                </a:moveTo>
                <a:lnTo>
                  <a:pt x="31505" y="39949"/>
                </a:lnTo>
                <a:lnTo>
                  <a:pt x="31493" y="39949"/>
                </a:lnTo>
                <a:cubicBezTo>
                  <a:pt x="31493" y="39949"/>
                  <a:pt x="31505" y="39937"/>
                  <a:pt x="31505" y="39937"/>
                </a:cubicBezTo>
                <a:close/>
                <a:moveTo>
                  <a:pt x="19325" y="40139"/>
                </a:moveTo>
                <a:cubicBezTo>
                  <a:pt x="19325" y="40175"/>
                  <a:pt x="19313" y="40199"/>
                  <a:pt x="19301" y="40235"/>
                </a:cubicBezTo>
                <a:cubicBezTo>
                  <a:pt x="19289" y="40211"/>
                  <a:pt x="19277" y="40187"/>
                  <a:pt x="19265" y="40163"/>
                </a:cubicBezTo>
                <a:cubicBezTo>
                  <a:pt x="19289" y="40151"/>
                  <a:pt x="19301" y="40139"/>
                  <a:pt x="19325" y="40139"/>
                </a:cubicBezTo>
                <a:close/>
                <a:moveTo>
                  <a:pt x="50245" y="40282"/>
                </a:moveTo>
                <a:cubicBezTo>
                  <a:pt x="50245" y="40282"/>
                  <a:pt x="50245" y="40282"/>
                  <a:pt x="50233" y="40294"/>
                </a:cubicBezTo>
                <a:lnTo>
                  <a:pt x="50233" y="40282"/>
                </a:lnTo>
                <a:close/>
                <a:moveTo>
                  <a:pt x="50507" y="40461"/>
                </a:moveTo>
                <a:cubicBezTo>
                  <a:pt x="50507" y="40473"/>
                  <a:pt x="50495" y="40473"/>
                  <a:pt x="50495" y="40485"/>
                </a:cubicBezTo>
                <a:cubicBezTo>
                  <a:pt x="50483" y="40485"/>
                  <a:pt x="50483" y="40473"/>
                  <a:pt x="50472" y="40473"/>
                </a:cubicBezTo>
                <a:cubicBezTo>
                  <a:pt x="50483" y="40473"/>
                  <a:pt x="50495" y="40461"/>
                  <a:pt x="50507" y="40461"/>
                </a:cubicBezTo>
                <a:close/>
                <a:moveTo>
                  <a:pt x="46066" y="40425"/>
                </a:moveTo>
                <a:cubicBezTo>
                  <a:pt x="46042" y="40449"/>
                  <a:pt x="46019" y="40473"/>
                  <a:pt x="46007" y="40509"/>
                </a:cubicBezTo>
                <a:cubicBezTo>
                  <a:pt x="45997" y="40518"/>
                  <a:pt x="45985" y="40523"/>
                  <a:pt x="45974" y="40523"/>
                </a:cubicBezTo>
                <a:cubicBezTo>
                  <a:pt x="45945" y="40523"/>
                  <a:pt x="45918" y="40492"/>
                  <a:pt x="45935" y="40449"/>
                </a:cubicBezTo>
                <a:cubicBezTo>
                  <a:pt x="45983" y="40437"/>
                  <a:pt x="46019" y="40425"/>
                  <a:pt x="46066" y="40425"/>
                </a:cubicBezTo>
                <a:close/>
                <a:moveTo>
                  <a:pt x="96227" y="40520"/>
                </a:moveTo>
                <a:cubicBezTo>
                  <a:pt x="96227" y="40520"/>
                  <a:pt x="96227" y="40532"/>
                  <a:pt x="96239" y="40544"/>
                </a:cubicBezTo>
                <a:cubicBezTo>
                  <a:pt x="96227" y="40544"/>
                  <a:pt x="96227" y="40532"/>
                  <a:pt x="96215" y="40520"/>
                </a:cubicBezTo>
                <a:close/>
                <a:moveTo>
                  <a:pt x="46209" y="40818"/>
                </a:moveTo>
                <a:cubicBezTo>
                  <a:pt x="46209" y="40818"/>
                  <a:pt x="46197" y="40818"/>
                  <a:pt x="46197" y="40830"/>
                </a:cubicBezTo>
                <a:cubicBezTo>
                  <a:pt x="46197" y="40818"/>
                  <a:pt x="46197" y="40818"/>
                  <a:pt x="46197" y="40818"/>
                </a:cubicBezTo>
                <a:close/>
                <a:moveTo>
                  <a:pt x="37541" y="41116"/>
                </a:moveTo>
                <a:lnTo>
                  <a:pt x="37541" y="41128"/>
                </a:lnTo>
                <a:cubicBezTo>
                  <a:pt x="37529" y="41140"/>
                  <a:pt x="37518" y="41140"/>
                  <a:pt x="37506" y="41140"/>
                </a:cubicBezTo>
                <a:cubicBezTo>
                  <a:pt x="37494" y="41151"/>
                  <a:pt x="37494" y="41163"/>
                  <a:pt x="37482" y="41175"/>
                </a:cubicBezTo>
                <a:cubicBezTo>
                  <a:pt x="37470" y="41163"/>
                  <a:pt x="37470" y="41151"/>
                  <a:pt x="37458" y="41140"/>
                </a:cubicBezTo>
                <a:lnTo>
                  <a:pt x="37506" y="41140"/>
                </a:lnTo>
                <a:cubicBezTo>
                  <a:pt x="37518" y="41128"/>
                  <a:pt x="37529" y="41128"/>
                  <a:pt x="37541" y="41116"/>
                </a:cubicBezTo>
                <a:close/>
                <a:moveTo>
                  <a:pt x="44185" y="41461"/>
                </a:moveTo>
                <a:cubicBezTo>
                  <a:pt x="44185" y="41461"/>
                  <a:pt x="44197" y="41461"/>
                  <a:pt x="44197" y="41473"/>
                </a:cubicBezTo>
                <a:cubicBezTo>
                  <a:pt x="44197" y="41473"/>
                  <a:pt x="44185" y="41485"/>
                  <a:pt x="44185" y="41485"/>
                </a:cubicBezTo>
                <a:lnTo>
                  <a:pt x="44173" y="41485"/>
                </a:lnTo>
                <a:cubicBezTo>
                  <a:pt x="44173" y="41485"/>
                  <a:pt x="44185" y="41473"/>
                  <a:pt x="44185" y="41461"/>
                </a:cubicBezTo>
                <a:close/>
                <a:moveTo>
                  <a:pt x="54996" y="41521"/>
                </a:moveTo>
                <a:cubicBezTo>
                  <a:pt x="54984" y="41544"/>
                  <a:pt x="54984" y="41556"/>
                  <a:pt x="54972" y="41580"/>
                </a:cubicBezTo>
                <a:cubicBezTo>
                  <a:pt x="54960" y="41568"/>
                  <a:pt x="54960" y="41556"/>
                  <a:pt x="54948" y="41544"/>
                </a:cubicBezTo>
                <a:cubicBezTo>
                  <a:pt x="54960" y="41532"/>
                  <a:pt x="54984" y="41532"/>
                  <a:pt x="54996" y="41521"/>
                </a:cubicBezTo>
                <a:close/>
                <a:moveTo>
                  <a:pt x="43873" y="41706"/>
                </a:moveTo>
                <a:cubicBezTo>
                  <a:pt x="43875" y="41706"/>
                  <a:pt x="43875" y="41708"/>
                  <a:pt x="43875" y="41711"/>
                </a:cubicBezTo>
                <a:cubicBezTo>
                  <a:pt x="43875" y="41711"/>
                  <a:pt x="43864" y="41723"/>
                  <a:pt x="43864" y="41735"/>
                </a:cubicBezTo>
                <a:cubicBezTo>
                  <a:pt x="43864" y="41717"/>
                  <a:pt x="43870" y="41706"/>
                  <a:pt x="43873" y="41706"/>
                </a:cubicBezTo>
                <a:close/>
                <a:moveTo>
                  <a:pt x="87190" y="44247"/>
                </a:moveTo>
                <a:cubicBezTo>
                  <a:pt x="87190" y="44247"/>
                  <a:pt x="87202" y="44259"/>
                  <a:pt x="87202" y="44259"/>
                </a:cubicBezTo>
                <a:lnTo>
                  <a:pt x="87190" y="44259"/>
                </a:lnTo>
                <a:lnTo>
                  <a:pt x="87190" y="44247"/>
                </a:lnTo>
                <a:close/>
                <a:moveTo>
                  <a:pt x="72689" y="44795"/>
                </a:moveTo>
                <a:lnTo>
                  <a:pt x="72677" y="44807"/>
                </a:lnTo>
                <a:lnTo>
                  <a:pt x="72665" y="44807"/>
                </a:lnTo>
                <a:cubicBezTo>
                  <a:pt x="72665" y="44795"/>
                  <a:pt x="72677" y="44795"/>
                  <a:pt x="72689" y="44795"/>
                </a:cubicBezTo>
                <a:close/>
                <a:moveTo>
                  <a:pt x="54401" y="45092"/>
                </a:moveTo>
                <a:lnTo>
                  <a:pt x="54401" y="45092"/>
                </a:lnTo>
                <a:cubicBezTo>
                  <a:pt x="54389" y="45164"/>
                  <a:pt x="54353" y="45211"/>
                  <a:pt x="54317" y="45259"/>
                </a:cubicBezTo>
                <a:cubicBezTo>
                  <a:pt x="54305" y="45223"/>
                  <a:pt x="54293" y="45176"/>
                  <a:pt x="54293" y="45128"/>
                </a:cubicBezTo>
                <a:cubicBezTo>
                  <a:pt x="54329" y="45116"/>
                  <a:pt x="54365" y="45104"/>
                  <a:pt x="54401" y="45092"/>
                </a:cubicBezTo>
                <a:close/>
                <a:moveTo>
                  <a:pt x="72248" y="45747"/>
                </a:moveTo>
                <a:cubicBezTo>
                  <a:pt x="72236" y="45747"/>
                  <a:pt x="72224" y="45759"/>
                  <a:pt x="72200" y="45759"/>
                </a:cubicBezTo>
                <a:cubicBezTo>
                  <a:pt x="72212" y="45759"/>
                  <a:pt x="72224" y="45747"/>
                  <a:pt x="72224" y="45747"/>
                </a:cubicBezTo>
                <a:close/>
                <a:moveTo>
                  <a:pt x="58723" y="47259"/>
                </a:moveTo>
                <a:cubicBezTo>
                  <a:pt x="58734" y="47259"/>
                  <a:pt x="58734" y="47259"/>
                  <a:pt x="58746" y="47271"/>
                </a:cubicBezTo>
                <a:lnTo>
                  <a:pt x="58711" y="47271"/>
                </a:lnTo>
                <a:cubicBezTo>
                  <a:pt x="58723" y="47271"/>
                  <a:pt x="58723" y="47259"/>
                  <a:pt x="58723" y="47259"/>
                </a:cubicBezTo>
                <a:close/>
                <a:moveTo>
                  <a:pt x="16278" y="47235"/>
                </a:moveTo>
                <a:cubicBezTo>
                  <a:pt x="16292" y="47235"/>
                  <a:pt x="16306" y="47251"/>
                  <a:pt x="16313" y="47271"/>
                </a:cubicBezTo>
                <a:cubicBezTo>
                  <a:pt x="16289" y="47283"/>
                  <a:pt x="16265" y="47283"/>
                  <a:pt x="16241" y="47283"/>
                </a:cubicBezTo>
                <a:cubicBezTo>
                  <a:pt x="16241" y="47283"/>
                  <a:pt x="16253" y="47271"/>
                  <a:pt x="16253" y="47271"/>
                </a:cubicBezTo>
                <a:cubicBezTo>
                  <a:pt x="16258" y="47245"/>
                  <a:pt x="16268" y="47235"/>
                  <a:pt x="16278" y="47235"/>
                </a:cubicBezTo>
                <a:close/>
                <a:moveTo>
                  <a:pt x="14003" y="47533"/>
                </a:moveTo>
                <a:cubicBezTo>
                  <a:pt x="14015" y="47545"/>
                  <a:pt x="14038" y="47557"/>
                  <a:pt x="14062" y="47569"/>
                </a:cubicBezTo>
                <a:cubicBezTo>
                  <a:pt x="14050" y="47581"/>
                  <a:pt x="14027" y="47581"/>
                  <a:pt x="14003" y="47593"/>
                </a:cubicBezTo>
                <a:cubicBezTo>
                  <a:pt x="14003" y="47569"/>
                  <a:pt x="14003" y="47557"/>
                  <a:pt x="14003" y="47533"/>
                </a:cubicBezTo>
                <a:close/>
                <a:moveTo>
                  <a:pt x="50114" y="47759"/>
                </a:moveTo>
                <a:cubicBezTo>
                  <a:pt x="50126" y="47771"/>
                  <a:pt x="50114" y="47771"/>
                  <a:pt x="50102" y="47771"/>
                </a:cubicBezTo>
                <a:cubicBezTo>
                  <a:pt x="50102" y="47771"/>
                  <a:pt x="50114" y="47771"/>
                  <a:pt x="50114" y="47759"/>
                </a:cubicBezTo>
                <a:close/>
                <a:moveTo>
                  <a:pt x="15133" y="48044"/>
                </a:moveTo>
                <a:cubicBezTo>
                  <a:pt x="15155" y="48044"/>
                  <a:pt x="15192" y="48070"/>
                  <a:pt x="15158" y="48105"/>
                </a:cubicBezTo>
                <a:cubicBezTo>
                  <a:pt x="15158" y="48105"/>
                  <a:pt x="15146" y="48093"/>
                  <a:pt x="15146" y="48093"/>
                </a:cubicBezTo>
                <a:cubicBezTo>
                  <a:pt x="15111" y="48058"/>
                  <a:pt x="15118" y="48044"/>
                  <a:pt x="15133" y="48044"/>
                </a:cubicBezTo>
                <a:close/>
                <a:moveTo>
                  <a:pt x="17086" y="48700"/>
                </a:moveTo>
                <a:cubicBezTo>
                  <a:pt x="17086" y="48712"/>
                  <a:pt x="17075" y="48724"/>
                  <a:pt x="17063" y="48736"/>
                </a:cubicBezTo>
                <a:cubicBezTo>
                  <a:pt x="17063" y="48724"/>
                  <a:pt x="17063" y="48724"/>
                  <a:pt x="17063" y="48712"/>
                </a:cubicBezTo>
                <a:cubicBezTo>
                  <a:pt x="17063" y="48712"/>
                  <a:pt x="17075" y="48700"/>
                  <a:pt x="17086" y="48700"/>
                </a:cubicBezTo>
                <a:close/>
                <a:moveTo>
                  <a:pt x="10800" y="48902"/>
                </a:moveTo>
                <a:cubicBezTo>
                  <a:pt x="10812" y="48938"/>
                  <a:pt x="10824" y="48974"/>
                  <a:pt x="10836" y="49010"/>
                </a:cubicBezTo>
                <a:cubicBezTo>
                  <a:pt x="10824" y="48986"/>
                  <a:pt x="10812" y="48950"/>
                  <a:pt x="10800" y="48902"/>
                </a:cubicBezTo>
                <a:close/>
                <a:moveTo>
                  <a:pt x="53055" y="51760"/>
                </a:moveTo>
                <a:cubicBezTo>
                  <a:pt x="53074" y="51760"/>
                  <a:pt x="53098" y="51771"/>
                  <a:pt x="53127" y="51796"/>
                </a:cubicBezTo>
                <a:cubicBezTo>
                  <a:pt x="53198" y="51843"/>
                  <a:pt x="53270" y="51891"/>
                  <a:pt x="53341" y="51927"/>
                </a:cubicBezTo>
                <a:cubicBezTo>
                  <a:pt x="53162" y="51879"/>
                  <a:pt x="53055" y="51855"/>
                  <a:pt x="52972" y="51843"/>
                </a:cubicBezTo>
                <a:cubicBezTo>
                  <a:pt x="52995" y="51797"/>
                  <a:pt x="53018" y="51760"/>
                  <a:pt x="53055" y="51760"/>
                </a:cubicBezTo>
                <a:close/>
                <a:moveTo>
                  <a:pt x="7335" y="54022"/>
                </a:moveTo>
                <a:cubicBezTo>
                  <a:pt x="7347" y="54058"/>
                  <a:pt x="7359" y="54082"/>
                  <a:pt x="7371" y="54105"/>
                </a:cubicBezTo>
                <a:cubicBezTo>
                  <a:pt x="7335" y="54105"/>
                  <a:pt x="7299" y="54082"/>
                  <a:pt x="7264" y="54070"/>
                </a:cubicBezTo>
                <a:cubicBezTo>
                  <a:pt x="7288" y="54046"/>
                  <a:pt x="7311" y="54034"/>
                  <a:pt x="7335" y="54022"/>
                </a:cubicBezTo>
                <a:close/>
                <a:moveTo>
                  <a:pt x="5049" y="54760"/>
                </a:moveTo>
                <a:lnTo>
                  <a:pt x="5049" y="54760"/>
                </a:lnTo>
                <a:cubicBezTo>
                  <a:pt x="4966" y="54823"/>
                  <a:pt x="4946" y="54858"/>
                  <a:pt x="4998" y="54858"/>
                </a:cubicBezTo>
                <a:cubicBezTo>
                  <a:pt x="5006" y="54858"/>
                  <a:pt x="5015" y="54857"/>
                  <a:pt x="5025" y="54856"/>
                </a:cubicBezTo>
                <a:cubicBezTo>
                  <a:pt x="5037" y="54856"/>
                  <a:pt x="5037" y="54796"/>
                  <a:pt x="5049" y="54760"/>
                </a:cubicBezTo>
                <a:close/>
                <a:moveTo>
                  <a:pt x="62223" y="55177"/>
                </a:moveTo>
                <a:cubicBezTo>
                  <a:pt x="62235" y="55189"/>
                  <a:pt x="62235" y="55201"/>
                  <a:pt x="62247" y="55201"/>
                </a:cubicBezTo>
                <a:cubicBezTo>
                  <a:pt x="62223" y="55201"/>
                  <a:pt x="62211" y="55213"/>
                  <a:pt x="62199" y="55213"/>
                </a:cubicBezTo>
                <a:cubicBezTo>
                  <a:pt x="62211" y="55201"/>
                  <a:pt x="62211" y="55189"/>
                  <a:pt x="62223" y="55177"/>
                </a:cubicBezTo>
                <a:close/>
                <a:moveTo>
                  <a:pt x="6156" y="56737"/>
                </a:moveTo>
                <a:cubicBezTo>
                  <a:pt x="6180" y="56737"/>
                  <a:pt x="6192" y="56749"/>
                  <a:pt x="6204" y="56749"/>
                </a:cubicBezTo>
                <a:cubicBezTo>
                  <a:pt x="6192" y="56749"/>
                  <a:pt x="6168" y="56749"/>
                  <a:pt x="6156" y="56737"/>
                </a:cubicBezTo>
                <a:close/>
                <a:moveTo>
                  <a:pt x="56246" y="57344"/>
                </a:moveTo>
                <a:cubicBezTo>
                  <a:pt x="56270" y="57344"/>
                  <a:pt x="56282" y="57344"/>
                  <a:pt x="56294" y="57356"/>
                </a:cubicBezTo>
                <a:cubicBezTo>
                  <a:pt x="56282" y="57356"/>
                  <a:pt x="56270" y="57356"/>
                  <a:pt x="56258" y="57368"/>
                </a:cubicBezTo>
                <a:cubicBezTo>
                  <a:pt x="56258" y="57356"/>
                  <a:pt x="56258" y="57344"/>
                  <a:pt x="56246" y="57344"/>
                </a:cubicBezTo>
                <a:close/>
                <a:moveTo>
                  <a:pt x="16896" y="57570"/>
                </a:moveTo>
                <a:lnTo>
                  <a:pt x="16896" y="57570"/>
                </a:lnTo>
                <a:cubicBezTo>
                  <a:pt x="16920" y="57582"/>
                  <a:pt x="16932" y="57582"/>
                  <a:pt x="16955" y="57594"/>
                </a:cubicBezTo>
                <a:lnTo>
                  <a:pt x="16908" y="57606"/>
                </a:lnTo>
                <a:cubicBezTo>
                  <a:pt x="16908" y="57594"/>
                  <a:pt x="16908" y="57582"/>
                  <a:pt x="16896" y="57570"/>
                </a:cubicBezTo>
                <a:close/>
                <a:moveTo>
                  <a:pt x="9514" y="58999"/>
                </a:moveTo>
                <a:cubicBezTo>
                  <a:pt x="9478" y="59035"/>
                  <a:pt x="9419" y="59058"/>
                  <a:pt x="9359" y="59070"/>
                </a:cubicBezTo>
                <a:cubicBezTo>
                  <a:pt x="9407" y="59047"/>
                  <a:pt x="9455" y="59023"/>
                  <a:pt x="9514" y="58999"/>
                </a:cubicBezTo>
                <a:close/>
                <a:moveTo>
                  <a:pt x="42375" y="59832"/>
                </a:moveTo>
                <a:cubicBezTo>
                  <a:pt x="42375" y="59832"/>
                  <a:pt x="42363" y="59844"/>
                  <a:pt x="42363" y="59844"/>
                </a:cubicBezTo>
                <a:cubicBezTo>
                  <a:pt x="42363" y="59844"/>
                  <a:pt x="42363" y="59844"/>
                  <a:pt x="42363" y="59832"/>
                </a:cubicBezTo>
                <a:close/>
                <a:moveTo>
                  <a:pt x="26838" y="61106"/>
                </a:moveTo>
                <a:cubicBezTo>
                  <a:pt x="26850" y="61118"/>
                  <a:pt x="26850" y="61118"/>
                  <a:pt x="26850" y="61118"/>
                </a:cubicBezTo>
                <a:cubicBezTo>
                  <a:pt x="26850" y="61118"/>
                  <a:pt x="26838" y="61130"/>
                  <a:pt x="26838" y="61130"/>
                </a:cubicBezTo>
                <a:cubicBezTo>
                  <a:pt x="26838" y="61118"/>
                  <a:pt x="26838" y="61118"/>
                  <a:pt x="26838" y="61106"/>
                </a:cubicBezTo>
                <a:close/>
                <a:moveTo>
                  <a:pt x="30755" y="61940"/>
                </a:moveTo>
                <a:cubicBezTo>
                  <a:pt x="30767" y="61940"/>
                  <a:pt x="30779" y="61952"/>
                  <a:pt x="30779" y="61952"/>
                </a:cubicBezTo>
                <a:cubicBezTo>
                  <a:pt x="30767" y="61952"/>
                  <a:pt x="30755" y="61964"/>
                  <a:pt x="30743" y="61964"/>
                </a:cubicBezTo>
                <a:cubicBezTo>
                  <a:pt x="30743" y="61964"/>
                  <a:pt x="30755" y="61952"/>
                  <a:pt x="30755" y="61940"/>
                </a:cubicBezTo>
                <a:close/>
                <a:moveTo>
                  <a:pt x="29624" y="61916"/>
                </a:moveTo>
                <a:cubicBezTo>
                  <a:pt x="29576" y="61940"/>
                  <a:pt x="29528" y="61964"/>
                  <a:pt x="29469" y="61987"/>
                </a:cubicBezTo>
                <a:cubicBezTo>
                  <a:pt x="29433" y="61987"/>
                  <a:pt x="29397" y="61975"/>
                  <a:pt x="29362" y="61952"/>
                </a:cubicBezTo>
                <a:cubicBezTo>
                  <a:pt x="29457" y="61940"/>
                  <a:pt x="29540" y="61928"/>
                  <a:pt x="29624" y="61916"/>
                </a:cubicBezTo>
                <a:close/>
                <a:moveTo>
                  <a:pt x="23480" y="64690"/>
                </a:moveTo>
                <a:lnTo>
                  <a:pt x="23480" y="64690"/>
                </a:lnTo>
                <a:cubicBezTo>
                  <a:pt x="23516" y="64702"/>
                  <a:pt x="23552" y="64714"/>
                  <a:pt x="23575" y="64738"/>
                </a:cubicBezTo>
                <a:cubicBezTo>
                  <a:pt x="23552" y="64738"/>
                  <a:pt x="23528" y="64750"/>
                  <a:pt x="23504" y="64762"/>
                </a:cubicBezTo>
                <a:cubicBezTo>
                  <a:pt x="23492" y="64738"/>
                  <a:pt x="23492" y="64714"/>
                  <a:pt x="23480" y="64690"/>
                </a:cubicBezTo>
                <a:close/>
                <a:moveTo>
                  <a:pt x="107016" y="0"/>
                </a:moveTo>
                <a:cubicBezTo>
                  <a:pt x="106900" y="0"/>
                  <a:pt x="106782" y="18"/>
                  <a:pt x="106657" y="27"/>
                </a:cubicBezTo>
                <a:cubicBezTo>
                  <a:pt x="106538" y="75"/>
                  <a:pt x="106407" y="135"/>
                  <a:pt x="106324" y="242"/>
                </a:cubicBezTo>
                <a:cubicBezTo>
                  <a:pt x="106312" y="248"/>
                  <a:pt x="106300" y="248"/>
                  <a:pt x="106287" y="248"/>
                </a:cubicBezTo>
                <a:cubicBezTo>
                  <a:pt x="106273" y="248"/>
                  <a:pt x="106258" y="248"/>
                  <a:pt x="106240" y="254"/>
                </a:cubicBezTo>
                <a:cubicBezTo>
                  <a:pt x="106145" y="289"/>
                  <a:pt x="106086" y="361"/>
                  <a:pt x="106038" y="444"/>
                </a:cubicBezTo>
                <a:cubicBezTo>
                  <a:pt x="105894" y="561"/>
                  <a:pt x="105771" y="732"/>
                  <a:pt x="105586" y="732"/>
                </a:cubicBezTo>
                <a:cubicBezTo>
                  <a:pt x="105526" y="732"/>
                  <a:pt x="105459" y="714"/>
                  <a:pt x="105383" y="670"/>
                </a:cubicBezTo>
                <a:cubicBezTo>
                  <a:pt x="105284" y="609"/>
                  <a:pt x="105181" y="578"/>
                  <a:pt x="105084" y="578"/>
                </a:cubicBezTo>
                <a:cubicBezTo>
                  <a:pt x="104937" y="578"/>
                  <a:pt x="104803" y="650"/>
                  <a:pt x="104716" y="801"/>
                </a:cubicBezTo>
                <a:cubicBezTo>
                  <a:pt x="104490" y="1147"/>
                  <a:pt x="104145" y="1087"/>
                  <a:pt x="103835" y="1170"/>
                </a:cubicBezTo>
                <a:cubicBezTo>
                  <a:pt x="103050" y="1266"/>
                  <a:pt x="102299" y="1516"/>
                  <a:pt x="101609" y="1897"/>
                </a:cubicBezTo>
                <a:cubicBezTo>
                  <a:pt x="101621" y="1956"/>
                  <a:pt x="101645" y="2016"/>
                  <a:pt x="101657" y="2075"/>
                </a:cubicBezTo>
                <a:cubicBezTo>
                  <a:pt x="101061" y="2254"/>
                  <a:pt x="100609" y="2671"/>
                  <a:pt x="100073" y="2932"/>
                </a:cubicBezTo>
                <a:cubicBezTo>
                  <a:pt x="99311" y="3302"/>
                  <a:pt x="98549" y="3694"/>
                  <a:pt x="97751" y="4028"/>
                </a:cubicBezTo>
                <a:cubicBezTo>
                  <a:pt x="97346" y="4195"/>
                  <a:pt x="96870" y="4254"/>
                  <a:pt x="96561" y="4599"/>
                </a:cubicBezTo>
                <a:cubicBezTo>
                  <a:pt x="96462" y="4586"/>
                  <a:pt x="96362" y="4578"/>
                  <a:pt x="96264" y="4578"/>
                </a:cubicBezTo>
                <a:cubicBezTo>
                  <a:pt x="95938" y="4578"/>
                  <a:pt x="95624" y="4660"/>
                  <a:pt x="95358" y="4861"/>
                </a:cubicBezTo>
                <a:cubicBezTo>
                  <a:pt x="94810" y="5290"/>
                  <a:pt x="94144" y="5504"/>
                  <a:pt x="93548" y="5838"/>
                </a:cubicBezTo>
                <a:cubicBezTo>
                  <a:pt x="93120" y="6100"/>
                  <a:pt x="92941" y="6469"/>
                  <a:pt x="92870" y="6885"/>
                </a:cubicBezTo>
                <a:cubicBezTo>
                  <a:pt x="93015" y="6852"/>
                  <a:pt x="93161" y="6765"/>
                  <a:pt x="93297" y="6765"/>
                </a:cubicBezTo>
                <a:cubicBezTo>
                  <a:pt x="93305" y="6765"/>
                  <a:pt x="93314" y="6766"/>
                  <a:pt x="93322" y="6766"/>
                </a:cubicBezTo>
                <a:cubicBezTo>
                  <a:pt x="93341" y="6767"/>
                  <a:pt x="93360" y="6767"/>
                  <a:pt x="93379" y="6767"/>
                </a:cubicBezTo>
                <a:cubicBezTo>
                  <a:pt x="94231" y="6767"/>
                  <a:pt x="95009" y="6265"/>
                  <a:pt x="95861" y="6265"/>
                </a:cubicBezTo>
                <a:cubicBezTo>
                  <a:pt x="95880" y="6265"/>
                  <a:pt x="95899" y="6266"/>
                  <a:pt x="95918" y="6266"/>
                </a:cubicBezTo>
                <a:cubicBezTo>
                  <a:pt x="96156" y="6266"/>
                  <a:pt x="96311" y="6040"/>
                  <a:pt x="96501" y="5909"/>
                </a:cubicBezTo>
                <a:cubicBezTo>
                  <a:pt x="96533" y="5913"/>
                  <a:pt x="96570" y="5913"/>
                  <a:pt x="96607" y="5913"/>
                </a:cubicBezTo>
                <a:cubicBezTo>
                  <a:pt x="96681" y="5913"/>
                  <a:pt x="96755" y="5913"/>
                  <a:pt x="96787" y="5945"/>
                </a:cubicBezTo>
                <a:cubicBezTo>
                  <a:pt x="96882" y="6028"/>
                  <a:pt x="96775" y="6135"/>
                  <a:pt x="96680" y="6195"/>
                </a:cubicBezTo>
                <a:cubicBezTo>
                  <a:pt x="96561" y="6278"/>
                  <a:pt x="96418" y="6350"/>
                  <a:pt x="96275" y="6397"/>
                </a:cubicBezTo>
                <a:cubicBezTo>
                  <a:pt x="95299" y="6719"/>
                  <a:pt x="94358" y="7123"/>
                  <a:pt x="93429" y="7552"/>
                </a:cubicBezTo>
                <a:cubicBezTo>
                  <a:pt x="93135" y="7672"/>
                  <a:pt x="92811" y="7891"/>
                  <a:pt x="92548" y="7891"/>
                </a:cubicBezTo>
                <a:cubicBezTo>
                  <a:pt x="92524" y="7891"/>
                  <a:pt x="92500" y="7890"/>
                  <a:pt x="92477" y="7885"/>
                </a:cubicBezTo>
                <a:cubicBezTo>
                  <a:pt x="92425" y="7878"/>
                  <a:pt x="92376" y="7875"/>
                  <a:pt x="92329" y="7875"/>
                </a:cubicBezTo>
                <a:cubicBezTo>
                  <a:pt x="91974" y="7875"/>
                  <a:pt x="91734" y="8057"/>
                  <a:pt x="91429" y="8183"/>
                </a:cubicBezTo>
                <a:cubicBezTo>
                  <a:pt x="90977" y="8374"/>
                  <a:pt x="90548" y="8612"/>
                  <a:pt x="90036" y="8683"/>
                </a:cubicBezTo>
                <a:cubicBezTo>
                  <a:pt x="89584" y="8743"/>
                  <a:pt x="89155" y="8957"/>
                  <a:pt x="88714" y="9100"/>
                </a:cubicBezTo>
                <a:cubicBezTo>
                  <a:pt x="88524" y="9159"/>
                  <a:pt x="88369" y="9267"/>
                  <a:pt x="88274" y="9433"/>
                </a:cubicBezTo>
                <a:cubicBezTo>
                  <a:pt x="87726" y="9624"/>
                  <a:pt x="87167" y="9790"/>
                  <a:pt x="86619" y="10005"/>
                </a:cubicBezTo>
                <a:cubicBezTo>
                  <a:pt x="85785" y="10326"/>
                  <a:pt x="84988" y="10707"/>
                  <a:pt x="84559" y="11505"/>
                </a:cubicBezTo>
                <a:cubicBezTo>
                  <a:pt x="85250" y="11326"/>
                  <a:pt x="85774" y="10826"/>
                  <a:pt x="86476" y="10672"/>
                </a:cubicBezTo>
                <a:cubicBezTo>
                  <a:pt x="86762" y="10398"/>
                  <a:pt x="87119" y="10338"/>
                  <a:pt x="87500" y="10326"/>
                </a:cubicBezTo>
                <a:cubicBezTo>
                  <a:pt x="87929" y="10314"/>
                  <a:pt x="88286" y="10171"/>
                  <a:pt x="88595" y="9933"/>
                </a:cubicBezTo>
                <a:cubicBezTo>
                  <a:pt x="88595" y="10088"/>
                  <a:pt x="88631" y="10243"/>
                  <a:pt x="88822" y="10326"/>
                </a:cubicBezTo>
                <a:lnTo>
                  <a:pt x="89488" y="10112"/>
                </a:lnTo>
                <a:cubicBezTo>
                  <a:pt x="89726" y="10017"/>
                  <a:pt x="90012" y="9957"/>
                  <a:pt x="90215" y="9802"/>
                </a:cubicBezTo>
                <a:cubicBezTo>
                  <a:pt x="90655" y="9481"/>
                  <a:pt x="91167" y="9362"/>
                  <a:pt x="91667" y="9195"/>
                </a:cubicBezTo>
                <a:cubicBezTo>
                  <a:pt x="91700" y="9303"/>
                  <a:pt x="91742" y="9450"/>
                  <a:pt x="91865" y="9450"/>
                </a:cubicBezTo>
                <a:cubicBezTo>
                  <a:pt x="91877" y="9450"/>
                  <a:pt x="91891" y="9449"/>
                  <a:pt x="91905" y="9445"/>
                </a:cubicBezTo>
                <a:cubicBezTo>
                  <a:pt x="92155" y="9398"/>
                  <a:pt x="92108" y="9207"/>
                  <a:pt x="92084" y="9052"/>
                </a:cubicBezTo>
                <a:cubicBezTo>
                  <a:pt x="92560" y="8898"/>
                  <a:pt x="93013" y="8719"/>
                  <a:pt x="93429" y="8433"/>
                </a:cubicBezTo>
                <a:cubicBezTo>
                  <a:pt x="93491" y="8391"/>
                  <a:pt x="93550" y="8372"/>
                  <a:pt x="93604" y="8372"/>
                </a:cubicBezTo>
                <a:cubicBezTo>
                  <a:pt x="93747" y="8372"/>
                  <a:pt x="93860" y="8501"/>
                  <a:pt x="93929" y="8647"/>
                </a:cubicBezTo>
                <a:cubicBezTo>
                  <a:pt x="93953" y="8649"/>
                  <a:pt x="93977" y="8649"/>
                  <a:pt x="93999" y="8649"/>
                </a:cubicBezTo>
                <a:cubicBezTo>
                  <a:pt x="94412" y="8649"/>
                  <a:pt x="94471" y="8440"/>
                  <a:pt x="94358" y="8124"/>
                </a:cubicBezTo>
                <a:cubicBezTo>
                  <a:pt x="94346" y="8112"/>
                  <a:pt x="94334" y="8112"/>
                  <a:pt x="94322" y="8100"/>
                </a:cubicBezTo>
                <a:cubicBezTo>
                  <a:pt x="94822" y="7933"/>
                  <a:pt x="95310" y="7755"/>
                  <a:pt x="95811" y="7588"/>
                </a:cubicBezTo>
                <a:cubicBezTo>
                  <a:pt x="95884" y="7577"/>
                  <a:pt x="95959" y="7565"/>
                  <a:pt x="96031" y="7565"/>
                </a:cubicBezTo>
                <a:cubicBezTo>
                  <a:pt x="96124" y="7565"/>
                  <a:pt x="96213" y="7586"/>
                  <a:pt x="96287" y="7659"/>
                </a:cubicBezTo>
                <a:cubicBezTo>
                  <a:pt x="96120" y="7719"/>
                  <a:pt x="95989" y="7802"/>
                  <a:pt x="95930" y="7957"/>
                </a:cubicBezTo>
                <a:cubicBezTo>
                  <a:pt x="95918" y="7957"/>
                  <a:pt x="95918" y="7945"/>
                  <a:pt x="95906" y="7945"/>
                </a:cubicBezTo>
                <a:cubicBezTo>
                  <a:pt x="95818" y="7927"/>
                  <a:pt x="95733" y="7918"/>
                  <a:pt x="95651" y="7918"/>
                </a:cubicBezTo>
                <a:cubicBezTo>
                  <a:pt x="95252" y="7918"/>
                  <a:pt x="94910" y="8119"/>
                  <a:pt x="94584" y="8386"/>
                </a:cubicBezTo>
                <a:cubicBezTo>
                  <a:pt x="94381" y="8550"/>
                  <a:pt x="94185" y="8754"/>
                  <a:pt x="93915" y="8754"/>
                </a:cubicBezTo>
                <a:cubicBezTo>
                  <a:pt x="93852" y="8754"/>
                  <a:pt x="93786" y="8743"/>
                  <a:pt x="93715" y="8719"/>
                </a:cubicBezTo>
                <a:cubicBezTo>
                  <a:pt x="93072" y="9052"/>
                  <a:pt x="92632" y="9576"/>
                  <a:pt x="92203" y="10112"/>
                </a:cubicBezTo>
                <a:cubicBezTo>
                  <a:pt x="92203" y="10160"/>
                  <a:pt x="92203" y="10207"/>
                  <a:pt x="92191" y="10255"/>
                </a:cubicBezTo>
                <a:cubicBezTo>
                  <a:pt x="92012" y="10302"/>
                  <a:pt x="91834" y="10338"/>
                  <a:pt x="91643" y="10386"/>
                </a:cubicBezTo>
                <a:cubicBezTo>
                  <a:pt x="91048" y="10648"/>
                  <a:pt x="90357" y="10755"/>
                  <a:pt x="89857" y="11160"/>
                </a:cubicBezTo>
                <a:cubicBezTo>
                  <a:pt x="89369" y="11576"/>
                  <a:pt x="88822" y="11803"/>
                  <a:pt x="88226" y="12005"/>
                </a:cubicBezTo>
                <a:cubicBezTo>
                  <a:pt x="88048" y="12065"/>
                  <a:pt x="87857" y="12136"/>
                  <a:pt x="87690" y="12219"/>
                </a:cubicBezTo>
                <a:cubicBezTo>
                  <a:pt x="87107" y="12517"/>
                  <a:pt x="86536" y="12838"/>
                  <a:pt x="85952" y="13136"/>
                </a:cubicBezTo>
                <a:cubicBezTo>
                  <a:pt x="85785" y="13219"/>
                  <a:pt x="85595" y="13255"/>
                  <a:pt x="85404" y="13303"/>
                </a:cubicBezTo>
                <a:cubicBezTo>
                  <a:pt x="85390" y="13307"/>
                  <a:pt x="85377" y="13309"/>
                  <a:pt x="85364" y="13309"/>
                </a:cubicBezTo>
                <a:cubicBezTo>
                  <a:pt x="85306" y="13309"/>
                  <a:pt x="85274" y="13264"/>
                  <a:pt x="85274" y="13196"/>
                </a:cubicBezTo>
                <a:cubicBezTo>
                  <a:pt x="85274" y="13160"/>
                  <a:pt x="85285" y="13124"/>
                  <a:pt x="85309" y="13100"/>
                </a:cubicBezTo>
                <a:cubicBezTo>
                  <a:pt x="85428" y="13005"/>
                  <a:pt x="85547" y="12922"/>
                  <a:pt x="85678" y="12838"/>
                </a:cubicBezTo>
                <a:cubicBezTo>
                  <a:pt x="85797" y="12767"/>
                  <a:pt x="86000" y="12743"/>
                  <a:pt x="85893" y="12565"/>
                </a:cubicBezTo>
                <a:cubicBezTo>
                  <a:pt x="85866" y="12527"/>
                  <a:pt x="85824" y="12514"/>
                  <a:pt x="85776" y="12514"/>
                </a:cubicBezTo>
                <a:cubicBezTo>
                  <a:pt x="85717" y="12514"/>
                  <a:pt x="85648" y="12533"/>
                  <a:pt x="85583" y="12553"/>
                </a:cubicBezTo>
                <a:cubicBezTo>
                  <a:pt x="85357" y="12612"/>
                  <a:pt x="85131" y="12636"/>
                  <a:pt x="84904" y="12672"/>
                </a:cubicBezTo>
                <a:lnTo>
                  <a:pt x="84797" y="12719"/>
                </a:lnTo>
                <a:lnTo>
                  <a:pt x="84690" y="12755"/>
                </a:lnTo>
                <a:cubicBezTo>
                  <a:pt x="84512" y="13089"/>
                  <a:pt x="83738" y="12886"/>
                  <a:pt x="83845" y="13446"/>
                </a:cubicBezTo>
                <a:cubicBezTo>
                  <a:pt x="83872" y="13580"/>
                  <a:pt x="83952" y="13618"/>
                  <a:pt x="84052" y="13618"/>
                </a:cubicBezTo>
                <a:cubicBezTo>
                  <a:pt x="84184" y="13618"/>
                  <a:pt x="84348" y="13550"/>
                  <a:pt x="84462" y="13550"/>
                </a:cubicBezTo>
                <a:cubicBezTo>
                  <a:pt x="84490" y="13550"/>
                  <a:pt x="84515" y="13554"/>
                  <a:pt x="84535" y="13565"/>
                </a:cubicBezTo>
                <a:cubicBezTo>
                  <a:pt x="84261" y="13779"/>
                  <a:pt x="83738" y="13743"/>
                  <a:pt x="83666" y="14208"/>
                </a:cubicBezTo>
                <a:lnTo>
                  <a:pt x="83607" y="14208"/>
                </a:lnTo>
                <a:cubicBezTo>
                  <a:pt x="83357" y="14339"/>
                  <a:pt x="83095" y="14422"/>
                  <a:pt x="82845" y="14529"/>
                </a:cubicBezTo>
                <a:cubicBezTo>
                  <a:pt x="82726" y="14589"/>
                  <a:pt x="82618" y="14660"/>
                  <a:pt x="82511" y="14732"/>
                </a:cubicBezTo>
                <a:cubicBezTo>
                  <a:pt x="82392" y="14767"/>
                  <a:pt x="82273" y="14803"/>
                  <a:pt x="82154" y="14851"/>
                </a:cubicBezTo>
                <a:cubicBezTo>
                  <a:pt x="82011" y="14898"/>
                  <a:pt x="81868" y="14958"/>
                  <a:pt x="81714" y="15017"/>
                </a:cubicBezTo>
                <a:lnTo>
                  <a:pt x="81714" y="14982"/>
                </a:lnTo>
                <a:cubicBezTo>
                  <a:pt x="81641" y="14955"/>
                  <a:pt x="81565" y="14947"/>
                  <a:pt x="81487" y="14947"/>
                </a:cubicBezTo>
                <a:cubicBezTo>
                  <a:pt x="81425" y="14947"/>
                  <a:pt x="81361" y="14952"/>
                  <a:pt x="81297" y="14958"/>
                </a:cubicBezTo>
                <a:cubicBezTo>
                  <a:pt x="81154" y="14982"/>
                  <a:pt x="81023" y="15017"/>
                  <a:pt x="80904" y="15089"/>
                </a:cubicBezTo>
                <a:cubicBezTo>
                  <a:pt x="80821" y="15136"/>
                  <a:pt x="80737" y="15184"/>
                  <a:pt x="80666" y="15232"/>
                </a:cubicBezTo>
                <a:cubicBezTo>
                  <a:pt x="80487" y="15363"/>
                  <a:pt x="80273" y="15446"/>
                  <a:pt x="80059" y="15482"/>
                </a:cubicBezTo>
                <a:cubicBezTo>
                  <a:pt x="79951" y="15494"/>
                  <a:pt x="79844" y="15494"/>
                  <a:pt x="79737" y="15505"/>
                </a:cubicBezTo>
                <a:cubicBezTo>
                  <a:pt x="79728" y="15469"/>
                  <a:pt x="79698" y="15454"/>
                  <a:pt x="79653" y="15454"/>
                </a:cubicBezTo>
                <a:cubicBezTo>
                  <a:pt x="79639" y="15454"/>
                  <a:pt x="79623" y="15455"/>
                  <a:pt x="79606" y="15458"/>
                </a:cubicBezTo>
                <a:cubicBezTo>
                  <a:pt x="79261" y="15529"/>
                  <a:pt x="78939" y="15613"/>
                  <a:pt x="78630" y="15755"/>
                </a:cubicBezTo>
                <a:cubicBezTo>
                  <a:pt x="78463" y="15815"/>
                  <a:pt x="78296" y="15875"/>
                  <a:pt x="78130" y="15958"/>
                </a:cubicBezTo>
                <a:cubicBezTo>
                  <a:pt x="78035" y="16006"/>
                  <a:pt x="77939" y="16053"/>
                  <a:pt x="77856" y="16113"/>
                </a:cubicBezTo>
                <a:cubicBezTo>
                  <a:pt x="77689" y="16244"/>
                  <a:pt x="77499" y="16339"/>
                  <a:pt x="77308" y="16434"/>
                </a:cubicBezTo>
                <a:cubicBezTo>
                  <a:pt x="77225" y="16458"/>
                  <a:pt x="77142" y="16494"/>
                  <a:pt x="77046" y="16517"/>
                </a:cubicBezTo>
                <a:cubicBezTo>
                  <a:pt x="77058" y="16529"/>
                  <a:pt x="77058" y="16553"/>
                  <a:pt x="77058" y="16565"/>
                </a:cubicBezTo>
                <a:lnTo>
                  <a:pt x="77046" y="16565"/>
                </a:lnTo>
                <a:cubicBezTo>
                  <a:pt x="76951" y="16625"/>
                  <a:pt x="76868" y="16672"/>
                  <a:pt x="76772" y="16732"/>
                </a:cubicBezTo>
                <a:cubicBezTo>
                  <a:pt x="76737" y="16756"/>
                  <a:pt x="76701" y="16768"/>
                  <a:pt x="76653" y="16791"/>
                </a:cubicBezTo>
                <a:cubicBezTo>
                  <a:pt x="76528" y="16660"/>
                  <a:pt x="76393" y="16615"/>
                  <a:pt x="76252" y="16615"/>
                </a:cubicBezTo>
                <a:cubicBezTo>
                  <a:pt x="76072" y="16615"/>
                  <a:pt x="75882" y="16689"/>
                  <a:pt x="75689" y="16756"/>
                </a:cubicBezTo>
                <a:cubicBezTo>
                  <a:pt x="75665" y="16768"/>
                  <a:pt x="75641" y="16768"/>
                  <a:pt x="75618" y="16779"/>
                </a:cubicBezTo>
                <a:cubicBezTo>
                  <a:pt x="75582" y="16779"/>
                  <a:pt x="75558" y="16791"/>
                  <a:pt x="75534" y="16803"/>
                </a:cubicBezTo>
                <a:cubicBezTo>
                  <a:pt x="75503" y="16806"/>
                  <a:pt x="75474" y="16807"/>
                  <a:pt x="75445" y="16807"/>
                </a:cubicBezTo>
                <a:cubicBezTo>
                  <a:pt x="75340" y="16807"/>
                  <a:pt x="75247" y="16788"/>
                  <a:pt x="75153" y="16732"/>
                </a:cubicBezTo>
                <a:cubicBezTo>
                  <a:pt x="75082" y="16756"/>
                  <a:pt x="75010" y="16791"/>
                  <a:pt x="74939" y="16815"/>
                </a:cubicBezTo>
                <a:cubicBezTo>
                  <a:pt x="74867" y="16839"/>
                  <a:pt x="74784" y="16863"/>
                  <a:pt x="74713" y="16887"/>
                </a:cubicBezTo>
                <a:cubicBezTo>
                  <a:pt x="74451" y="16958"/>
                  <a:pt x="74201" y="17029"/>
                  <a:pt x="74058" y="17268"/>
                </a:cubicBezTo>
                <a:cubicBezTo>
                  <a:pt x="73855" y="17339"/>
                  <a:pt x="73641" y="17422"/>
                  <a:pt x="73439" y="17494"/>
                </a:cubicBezTo>
                <a:cubicBezTo>
                  <a:pt x="73224" y="17577"/>
                  <a:pt x="73010" y="17660"/>
                  <a:pt x="72796" y="17744"/>
                </a:cubicBezTo>
                <a:cubicBezTo>
                  <a:pt x="71915" y="18315"/>
                  <a:pt x="70891" y="18577"/>
                  <a:pt x="69950" y="19018"/>
                </a:cubicBezTo>
                <a:cubicBezTo>
                  <a:pt x="69010" y="19458"/>
                  <a:pt x="67974" y="19696"/>
                  <a:pt x="66986" y="20030"/>
                </a:cubicBezTo>
                <a:cubicBezTo>
                  <a:pt x="66878" y="20069"/>
                  <a:pt x="66780" y="20090"/>
                  <a:pt x="66692" y="20090"/>
                </a:cubicBezTo>
                <a:cubicBezTo>
                  <a:pt x="66537" y="20090"/>
                  <a:pt x="66414" y="20023"/>
                  <a:pt x="66331" y="19863"/>
                </a:cubicBezTo>
                <a:cubicBezTo>
                  <a:pt x="66269" y="19826"/>
                  <a:pt x="66211" y="19809"/>
                  <a:pt x="66157" y="19809"/>
                </a:cubicBezTo>
                <a:cubicBezTo>
                  <a:pt x="66056" y="19809"/>
                  <a:pt x="65968" y="19869"/>
                  <a:pt x="65890" y="19970"/>
                </a:cubicBezTo>
                <a:cubicBezTo>
                  <a:pt x="65807" y="20125"/>
                  <a:pt x="65890" y="20280"/>
                  <a:pt x="65795" y="20435"/>
                </a:cubicBezTo>
                <a:cubicBezTo>
                  <a:pt x="65680" y="20530"/>
                  <a:pt x="65573" y="20562"/>
                  <a:pt x="65469" y="20562"/>
                </a:cubicBezTo>
                <a:cubicBezTo>
                  <a:pt x="65263" y="20562"/>
                  <a:pt x="65073" y="20435"/>
                  <a:pt x="64866" y="20435"/>
                </a:cubicBezTo>
                <a:cubicBezTo>
                  <a:pt x="64914" y="20375"/>
                  <a:pt x="64961" y="20316"/>
                  <a:pt x="65009" y="20268"/>
                </a:cubicBezTo>
                <a:cubicBezTo>
                  <a:pt x="64931" y="20205"/>
                  <a:pt x="64851" y="20183"/>
                  <a:pt x="64768" y="20183"/>
                </a:cubicBezTo>
                <a:cubicBezTo>
                  <a:pt x="64649" y="20183"/>
                  <a:pt x="64524" y="20228"/>
                  <a:pt x="64390" y="20256"/>
                </a:cubicBezTo>
                <a:cubicBezTo>
                  <a:pt x="64226" y="20294"/>
                  <a:pt x="64113" y="20318"/>
                  <a:pt x="64031" y="20318"/>
                </a:cubicBezTo>
                <a:cubicBezTo>
                  <a:pt x="63880" y="20318"/>
                  <a:pt x="63827" y="20237"/>
                  <a:pt x="63735" y="20006"/>
                </a:cubicBezTo>
                <a:cubicBezTo>
                  <a:pt x="63759" y="19970"/>
                  <a:pt x="63795" y="19946"/>
                  <a:pt x="63818" y="19911"/>
                </a:cubicBezTo>
                <a:cubicBezTo>
                  <a:pt x="63830" y="19887"/>
                  <a:pt x="63842" y="19863"/>
                  <a:pt x="63854" y="19851"/>
                </a:cubicBezTo>
                <a:cubicBezTo>
                  <a:pt x="63914" y="19839"/>
                  <a:pt x="63961" y="19827"/>
                  <a:pt x="64009" y="19827"/>
                </a:cubicBezTo>
                <a:cubicBezTo>
                  <a:pt x="64235" y="19804"/>
                  <a:pt x="64223" y="19804"/>
                  <a:pt x="64521" y="19423"/>
                </a:cubicBezTo>
                <a:cubicBezTo>
                  <a:pt x="64604" y="19327"/>
                  <a:pt x="64783" y="19292"/>
                  <a:pt x="64914" y="19220"/>
                </a:cubicBezTo>
                <a:cubicBezTo>
                  <a:pt x="64985" y="19030"/>
                  <a:pt x="65140" y="18994"/>
                  <a:pt x="65331" y="18994"/>
                </a:cubicBezTo>
                <a:cubicBezTo>
                  <a:pt x="65450" y="18982"/>
                  <a:pt x="65521" y="18911"/>
                  <a:pt x="65545" y="18815"/>
                </a:cubicBezTo>
                <a:cubicBezTo>
                  <a:pt x="65569" y="18780"/>
                  <a:pt x="65581" y="18732"/>
                  <a:pt x="65604" y="18696"/>
                </a:cubicBezTo>
                <a:cubicBezTo>
                  <a:pt x="65557" y="18673"/>
                  <a:pt x="65521" y="18661"/>
                  <a:pt x="65473" y="18637"/>
                </a:cubicBezTo>
                <a:lnTo>
                  <a:pt x="65473" y="18637"/>
                </a:lnTo>
                <a:cubicBezTo>
                  <a:pt x="65503" y="18650"/>
                  <a:pt x="65532" y="18656"/>
                  <a:pt x="65559" y="18656"/>
                </a:cubicBezTo>
                <a:cubicBezTo>
                  <a:pt x="65607" y="18656"/>
                  <a:pt x="65650" y="18635"/>
                  <a:pt x="65688" y="18589"/>
                </a:cubicBezTo>
                <a:cubicBezTo>
                  <a:pt x="65807" y="18506"/>
                  <a:pt x="65878" y="18411"/>
                  <a:pt x="65878" y="18280"/>
                </a:cubicBezTo>
                <a:lnTo>
                  <a:pt x="65878" y="18280"/>
                </a:lnTo>
                <a:cubicBezTo>
                  <a:pt x="65652" y="18327"/>
                  <a:pt x="65533" y="18458"/>
                  <a:pt x="65473" y="18637"/>
                </a:cubicBezTo>
                <a:cubicBezTo>
                  <a:pt x="65412" y="18647"/>
                  <a:pt x="65350" y="18675"/>
                  <a:pt x="65289" y="18675"/>
                </a:cubicBezTo>
                <a:cubicBezTo>
                  <a:pt x="65279" y="18675"/>
                  <a:pt x="65269" y="18674"/>
                  <a:pt x="65259" y="18673"/>
                </a:cubicBezTo>
                <a:cubicBezTo>
                  <a:pt x="65184" y="18663"/>
                  <a:pt x="65112" y="18657"/>
                  <a:pt x="65043" y="18657"/>
                </a:cubicBezTo>
                <a:cubicBezTo>
                  <a:pt x="64696" y="18657"/>
                  <a:pt x="64430" y="18791"/>
                  <a:pt x="64271" y="19149"/>
                </a:cubicBezTo>
                <a:cubicBezTo>
                  <a:pt x="64235" y="19220"/>
                  <a:pt x="64080" y="19268"/>
                  <a:pt x="63985" y="19315"/>
                </a:cubicBezTo>
                <a:cubicBezTo>
                  <a:pt x="63900" y="19277"/>
                  <a:pt x="63814" y="19263"/>
                  <a:pt x="63726" y="19263"/>
                </a:cubicBezTo>
                <a:cubicBezTo>
                  <a:pt x="63569" y="19263"/>
                  <a:pt x="63408" y="19309"/>
                  <a:pt x="63247" y="19339"/>
                </a:cubicBezTo>
                <a:cubicBezTo>
                  <a:pt x="62163" y="19554"/>
                  <a:pt x="61187" y="20006"/>
                  <a:pt x="60342" y="20708"/>
                </a:cubicBezTo>
                <a:cubicBezTo>
                  <a:pt x="60175" y="20863"/>
                  <a:pt x="59997" y="20994"/>
                  <a:pt x="59806" y="21125"/>
                </a:cubicBezTo>
                <a:cubicBezTo>
                  <a:pt x="59758" y="21149"/>
                  <a:pt x="59699" y="21161"/>
                  <a:pt x="59651" y="21173"/>
                </a:cubicBezTo>
                <a:cubicBezTo>
                  <a:pt x="59549" y="21127"/>
                  <a:pt x="59449" y="21108"/>
                  <a:pt x="59350" y="21108"/>
                </a:cubicBezTo>
                <a:cubicBezTo>
                  <a:pt x="59140" y="21108"/>
                  <a:pt x="58937" y="21195"/>
                  <a:pt x="58734" y="21292"/>
                </a:cubicBezTo>
                <a:cubicBezTo>
                  <a:pt x="58211" y="21649"/>
                  <a:pt x="57580" y="21756"/>
                  <a:pt x="57008" y="22030"/>
                </a:cubicBezTo>
                <a:cubicBezTo>
                  <a:pt x="56437" y="22387"/>
                  <a:pt x="55782" y="22637"/>
                  <a:pt x="55401" y="23209"/>
                </a:cubicBezTo>
                <a:cubicBezTo>
                  <a:pt x="55329" y="23233"/>
                  <a:pt x="55258" y="23268"/>
                  <a:pt x="55186" y="23292"/>
                </a:cubicBezTo>
                <a:cubicBezTo>
                  <a:pt x="55127" y="23423"/>
                  <a:pt x="54924" y="23447"/>
                  <a:pt x="54829" y="23566"/>
                </a:cubicBezTo>
                <a:cubicBezTo>
                  <a:pt x="54805" y="23566"/>
                  <a:pt x="54776" y="23561"/>
                  <a:pt x="54745" y="23561"/>
                </a:cubicBezTo>
                <a:cubicBezTo>
                  <a:pt x="54730" y="23561"/>
                  <a:pt x="54714" y="23562"/>
                  <a:pt x="54698" y="23566"/>
                </a:cubicBezTo>
                <a:cubicBezTo>
                  <a:pt x="54472" y="23578"/>
                  <a:pt x="54258" y="23626"/>
                  <a:pt x="54127" y="23828"/>
                </a:cubicBezTo>
                <a:cubicBezTo>
                  <a:pt x="53448" y="24042"/>
                  <a:pt x="52900" y="24530"/>
                  <a:pt x="52198" y="24697"/>
                </a:cubicBezTo>
                <a:cubicBezTo>
                  <a:pt x="51876" y="25054"/>
                  <a:pt x="51305" y="24947"/>
                  <a:pt x="50972" y="25292"/>
                </a:cubicBezTo>
                <a:cubicBezTo>
                  <a:pt x="50960" y="25280"/>
                  <a:pt x="50948" y="25269"/>
                  <a:pt x="50924" y="25269"/>
                </a:cubicBezTo>
                <a:cubicBezTo>
                  <a:pt x="49936" y="25364"/>
                  <a:pt x="49043" y="25697"/>
                  <a:pt x="48317" y="26388"/>
                </a:cubicBezTo>
                <a:cubicBezTo>
                  <a:pt x="48090" y="26590"/>
                  <a:pt x="47816" y="26721"/>
                  <a:pt x="47531" y="26852"/>
                </a:cubicBezTo>
                <a:cubicBezTo>
                  <a:pt x="46578" y="27281"/>
                  <a:pt x="45650" y="27745"/>
                  <a:pt x="44721" y="28186"/>
                </a:cubicBezTo>
                <a:cubicBezTo>
                  <a:pt x="43852" y="28436"/>
                  <a:pt x="42959" y="28638"/>
                  <a:pt x="42161" y="29055"/>
                </a:cubicBezTo>
                <a:cubicBezTo>
                  <a:pt x="41637" y="29329"/>
                  <a:pt x="41018" y="29483"/>
                  <a:pt x="40625" y="29960"/>
                </a:cubicBezTo>
                <a:cubicBezTo>
                  <a:pt x="39363" y="30424"/>
                  <a:pt x="38030" y="30662"/>
                  <a:pt x="36791" y="31198"/>
                </a:cubicBezTo>
                <a:cubicBezTo>
                  <a:pt x="36648" y="31261"/>
                  <a:pt x="36500" y="31304"/>
                  <a:pt x="36350" y="31304"/>
                </a:cubicBezTo>
                <a:cubicBezTo>
                  <a:pt x="36275" y="31304"/>
                  <a:pt x="36200" y="31293"/>
                  <a:pt x="36125" y="31269"/>
                </a:cubicBezTo>
                <a:cubicBezTo>
                  <a:pt x="35160" y="31567"/>
                  <a:pt x="34196" y="31877"/>
                  <a:pt x="33243" y="32174"/>
                </a:cubicBezTo>
                <a:cubicBezTo>
                  <a:pt x="32660" y="32329"/>
                  <a:pt x="32088" y="32543"/>
                  <a:pt x="31493" y="32579"/>
                </a:cubicBezTo>
                <a:cubicBezTo>
                  <a:pt x="31041" y="32972"/>
                  <a:pt x="30445" y="32936"/>
                  <a:pt x="29921" y="33103"/>
                </a:cubicBezTo>
                <a:cubicBezTo>
                  <a:pt x="29528" y="33389"/>
                  <a:pt x="29528" y="33401"/>
                  <a:pt x="29814" y="33734"/>
                </a:cubicBezTo>
                <a:cubicBezTo>
                  <a:pt x="29005" y="33758"/>
                  <a:pt x="28207" y="33770"/>
                  <a:pt x="27409" y="34055"/>
                </a:cubicBezTo>
                <a:cubicBezTo>
                  <a:pt x="27375" y="34065"/>
                  <a:pt x="27337" y="34068"/>
                  <a:pt x="27299" y="34068"/>
                </a:cubicBezTo>
                <a:cubicBezTo>
                  <a:pt x="27192" y="34068"/>
                  <a:pt x="27074" y="34040"/>
                  <a:pt x="26969" y="34032"/>
                </a:cubicBezTo>
                <a:cubicBezTo>
                  <a:pt x="26895" y="33970"/>
                  <a:pt x="26815" y="33947"/>
                  <a:pt x="26728" y="33947"/>
                </a:cubicBezTo>
                <a:cubicBezTo>
                  <a:pt x="26647" y="33947"/>
                  <a:pt x="26561" y="33967"/>
                  <a:pt x="26469" y="33996"/>
                </a:cubicBezTo>
                <a:cubicBezTo>
                  <a:pt x="26469" y="34401"/>
                  <a:pt x="26457" y="34413"/>
                  <a:pt x="26088" y="34413"/>
                </a:cubicBezTo>
                <a:lnTo>
                  <a:pt x="25873" y="34413"/>
                </a:lnTo>
                <a:cubicBezTo>
                  <a:pt x="25909" y="34532"/>
                  <a:pt x="25957" y="34651"/>
                  <a:pt x="25992" y="34782"/>
                </a:cubicBezTo>
                <a:cubicBezTo>
                  <a:pt x="26111" y="34972"/>
                  <a:pt x="26254" y="35115"/>
                  <a:pt x="26433" y="35151"/>
                </a:cubicBezTo>
                <a:cubicBezTo>
                  <a:pt x="26020" y="35263"/>
                  <a:pt x="25626" y="35586"/>
                  <a:pt x="25205" y="35586"/>
                </a:cubicBezTo>
                <a:cubicBezTo>
                  <a:pt x="25043" y="35586"/>
                  <a:pt x="24878" y="35538"/>
                  <a:pt x="24706" y="35413"/>
                </a:cubicBezTo>
                <a:cubicBezTo>
                  <a:pt x="24373" y="35758"/>
                  <a:pt x="23933" y="35889"/>
                  <a:pt x="23492" y="36032"/>
                </a:cubicBezTo>
                <a:cubicBezTo>
                  <a:pt x="21920" y="36544"/>
                  <a:pt x="20349" y="37068"/>
                  <a:pt x="18777" y="37580"/>
                </a:cubicBezTo>
                <a:cubicBezTo>
                  <a:pt x="18110" y="37806"/>
                  <a:pt x="17444" y="38020"/>
                  <a:pt x="16777" y="38234"/>
                </a:cubicBezTo>
                <a:cubicBezTo>
                  <a:pt x="15824" y="38699"/>
                  <a:pt x="15015" y="39318"/>
                  <a:pt x="14360" y="40116"/>
                </a:cubicBezTo>
                <a:cubicBezTo>
                  <a:pt x="14241" y="40259"/>
                  <a:pt x="14157" y="40389"/>
                  <a:pt x="14205" y="40580"/>
                </a:cubicBezTo>
                <a:cubicBezTo>
                  <a:pt x="14253" y="40770"/>
                  <a:pt x="14253" y="40973"/>
                  <a:pt x="14277" y="41175"/>
                </a:cubicBezTo>
                <a:cubicBezTo>
                  <a:pt x="14074" y="41366"/>
                  <a:pt x="13800" y="41497"/>
                  <a:pt x="13729" y="41771"/>
                </a:cubicBezTo>
                <a:cubicBezTo>
                  <a:pt x="13812" y="41830"/>
                  <a:pt x="13896" y="41866"/>
                  <a:pt x="14003" y="41890"/>
                </a:cubicBezTo>
                <a:cubicBezTo>
                  <a:pt x="14284" y="41898"/>
                  <a:pt x="14559" y="41958"/>
                  <a:pt x="14845" y="41958"/>
                </a:cubicBezTo>
                <a:cubicBezTo>
                  <a:pt x="14970" y="41958"/>
                  <a:pt x="15098" y="41946"/>
                  <a:pt x="15229" y="41913"/>
                </a:cubicBezTo>
                <a:lnTo>
                  <a:pt x="15229" y="41913"/>
                </a:lnTo>
                <a:cubicBezTo>
                  <a:pt x="15193" y="42318"/>
                  <a:pt x="15003" y="42616"/>
                  <a:pt x="14598" y="42842"/>
                </a:cubicBezTo>
                <a:cubicBezTo>
                  <a:pt x="14324" y="42997"/>
                  <a:pt x="14062" y="43140"/>
                  <a:pt x="13765" y="43235"/>
                </a:cubicBezTo>
                <a:cubicBezTo>
                  <a:pt x="13145" y="43437"/>
                  <a:pt x="12526" y="43628"/>
                  <a:pt x="11919" y="43830"/>
                </a:cubicBezTo>
                <a:cubicBezTo>
                  <a:pt x="11741" y="43902"/>
                  <a:pt x="11586" y="43997"/>
                  <a:pt x="11526" y="44176"/>
                </a:cubicBezTo>
                <a:cubicBezTo>
                  <a:pt x="11383" y="44223"/>
                  <a:pt x="11240" y="44283"/>
                  <a:pt x="11098" y="44330"/>
                </a:cubicBezTo>
                <a:cubicBezTo>
                  <a:pt x="10586" y="44759"/>
                  <a:pt x="9657" y="44926"/>
                  <a:pt x="9824" y="45807"/>
                </a:cubicBezTo>
                <a:cubicBezTo>
                  <a:pt x="9910" y="45816"/>
                  <a:pt x="10011" y="45864"/>
                  <a:pt x="10079" y="45864"/>
                </a:cubicBezTo>
                <a:cubicBezTo>
                  <a:pt x="10095" y="45864"/>
                  <a:pt x="10110" y="45861"/>
                  <a:pt x="10121" y="45854"/>
                </a:cubicBezTo>
                <a:cubicBezTo>
                  <a:pt x="10419" y="45676"/>
                  <a:pt x="10752" y="45509"/>
                  <a:pt x="10943" y="45271"/>
                </a:cubicBezTo>
                <a:cubicBezTo>
                  <a:pt x="11217" y="44926"/>
                  <a:pt x="11621" y="44783"/>
                  <a:pt x="11955" y="44557"/>
                </a:cubicBezTo>
                <a:cubicBezTo>
                  <a:pt x="12032" y="44503"/>
                  <a:pt x="12096" y="44482"/>
                  <a:pt x="12152" y="44482"/>
                </a:cubicBezTo>
                <a:cubicBezTo>
                  <a:pt x="12296" y="44482"/>
                  <a:pt x="12384" y="44624"/>
                  <a:pt x="12479" y="44735"/>
                </a:cubicBezTo>
                <a:cubicBezTo>
                  <a:pt x="12503" y="44795"/>
                  <a:pt x="12526" y="44854"/>
                  <a:pt x="12562" y="44914"/>
                </a:cubicBezTo>
                <a:cubicBezTo>
                  <a:pt x="12157" y="45473"/>
                  <a:pt x="11562" y="45866"/>
                  <a:pt x="11002" y="46271"/>
                </a:cubicBezTo>
                <a:cubicBezTo>
                  <a:pt x="10967" y="46497"/>
                  <a:pt x="10717" y="46605"/>
                  <a:pt x="10609" y="46783"/>
                </a:cubicBezTo>
                <a:cubicBezTo>
                  <a:pt x="9514" y="47128"/>
                  <a:pt x="8442" y="47605"/>
                  <a:pt x="7276" y="47724"/>
                </a:cubicBezTo>
                <a:cubicBezTo>
                  <a:pt x="7085" y="47736"/>
                  <a:pt x="6907" y="47843"/>
                  <a:pt x="6716" y="47902"/>
                </a:cubicBezTo>
                <a:cubicBezTo>
                  <a:pt x="6609" y="47926"/>
                  <a:pt x="6585" y="47962"/>
                  <a:pt x="6764" y="48129"/>
                </a:cubicBezTo>
                <a:cubicBezTo>
                  <a:pt x="6764" y="48130"/>
                  <a:pt x="6765" y="48130"/>
                  <a:pt x="6767" y="48130"/>
                </a:cubicBezTo>
                <a:cubicBezTo>
                  <a:pt x="6787" y="48130"/>
                  <a:pt x="6895" y="48035"/>
                  <a:pt x="6985" y="48035"/>
                </a:cubicBezTo>
                <a:cubicBezTo>
                  <a:pt x="7034" y="48035"/>
                  <a:pt x="7077" y="48064"/>
                  <a:pt x="7097" y="48152"/>
                </a:cubicBezTo>
                <a:cubicBezTo>
                  <a:pt x="6692" y="48283"/>
                  <a:pt x="6299" y="48474"/>
                  <a:pt x="5871" y="48498"/>
                </a:cubicBezTo>
                <a:cubicBezTo>
                  <a:pt x="5359" y="48510"/>
                  <a:pt x="4894" y="48676"/>
                  <a:pt x="4406" y="48843"/>
                </a:cubicBezTo>
                <a:cubicBezTo>
                  <a:pt x="4180" y="48843"/>
                  <a:pt x="3942" y="48855"/>
                  <a:pt x="3704" y="48855"/>
                </a:cubicBezTo>
                <a:cubicBezTo>
                  <a:pt x="3618" y="48807"/>
                  <a:pt x="3531" y="48790"/>
                  <a:pt x="3445" y="48790"/>
                </a:cubicBezTo>
                <a:cubicBezTo>
                  <a:pt x="3292" y="48790"/>
                  <a:pt x="3137" y="48845"/>
                  <a:pt x="2978" y="48891"/>
                </a:cubicBezTo>
                <a:cubicBezTo>
                  <a:pt x="2817" y="48936"/>
                  <a:pt x="2656" y="49002"/>
                  <a:pt x="2502" y="49002"/>
                </a:cubicBezTo>
                <a:cubicBezTo>
                  <a:pt x="2416" y="49002"/>
                  <a:pt x="2332" y="48982"/>
                  <a:pt x="2251" y="48926"/>
                </a:cubicBezTo>
                <a:cubicBezTo>
                  <a:pt x="2001" y="48938"/>
                  <a:pt x="1763" y="48938"/>
                  <a:pt x="1513" y="48938"/>
                </a:cubicBezTo>
                <a:cubicBezTo>
                  <a:pt x="1215" y="48974"/>
                  <a:pt x="822" y="48879"/>
                  <a:pt x="906" y="49367"/>
                </a:cubicBezTo>
                <a:lnTo>
                  <a:pt x="918" y="49367"/>
                </a:lnTo>
                <a:cubicBezTo>
                  <a:pt x="1013" y="49402"/>
                  <a:pt x="1108" y="49438"/>
                  <a:pt x="1203" y="49474"/>
                </a:cubicBezTo>
                <a:lnTo>
                  <a:pt x="1203" y="49462"/>
                </a:lnTo>
                <a:cubicBezTo>
                  <a:pt x="1356" y="49424"/>
                  <a:pt x="1510" y="49422"/>
                  <a:pt x="1664" y="49422"/>
                </a:cubicBezTo>
                <a:cubicBezTo>
                  <a:pt x="1681" y="49422"/>
                  <a:pt x="1698" y="49422"/>
                  <a:pt x="1715" y="49422"/>
                </a:cubicBezTo>
                <a:cubicBezTo>
                  <a:pt x="1929" y="49422"/>
                  <a:pt x="2141" y="49418"/>
                  <a:pt x="2346" y="49319"/>
                </a:cubicBezTo>
                <a:lnTo>
                  <a:pt x="2346" y="49319"/>
                </a:lnTo>
                <a:cubicBezTo>
                  <a:pt x="2287" y="49772"/>
                  <a:pt x="2275" y="50224"/>
                  <a:pt x="2073" y="50665"/>
                </a:cubicBezTo>
                <a:cubicBezTo>
                  <a:pt x="2132" y="50641"/>
                  <a:pt x="2204" y="50629"/>
                  <a:pt x="2275" y="50605"/>
                </a:cubicBezTo>
                <a:cubicBezTo>
                  <a:pt x="2579" y="50793"/>
                  <a:pt x="2936" y="50806"/>
                  <a:pt x="3296" y="50806"/>
                </a:cubicBezTo>
                <a:cubicBezTo>
                  <a:pt x="3356" y="50806"/>
                  <a:pt x="3417" y="50806"/>
                  <a:pt x="3477" y="50806"/>
                </a:cubicBezTo>
                <a:cubicBezTo>
                  <a:pt x="3537" y="50806"/>
                  <a:pt x="3597" y="50806"/>
                  <a:pt x="3656" y="50807"/>
                </a:cubicBezTo>
                <a:cubicBezTo>
                  <a:pt x="3710" y="50809"/>
                  <a:pt x="3765" y="50810"/>
                  <a:pt x="3820" y="50810"/>
                </a:cubicBezTo>
                <a:cubicBezTo>
                  <a:pt x="4068" y="50810"/>
                  <a:pt x="4322" y="50794"/>
                  <a:pt x="4573" y="50794"/>
                </a:cubicBezTo>
                <a:cubicBezTo>
                  <a:pt x="4926" y="50794"/>
                  <a:pt x="5273" y="50827"/>
                  <a:pt x="5585" y="50986"/>
                </a:cubicBezTo>
                <a:cubicBezTo>
                  <a:pt x="5876" y="50900"/>
                  <a:pt x="6166" y="50804"/>
                  <a:pt x="6466" y="50804"/>
                </a:cubicBezTo>
                <a:cubicBezTo>
                  <a:pt x="6497" y="50804"/>
                  <a:pt x="6529" y="50805"/>
                  <a:pt x="6561" y="50807"/>
                </a:cubicBezTo>
                <a:cubicBezTo>
                  <a:pt x="6575" y="50808"/>
                  <a:pt x="6589" y="50808"/>
                  <a:pt x="6603" y="50808"/>
                </a:cubicBezTo>
                <a:cubicBezTo>
                  <a:pt x="6886" y="50808"/>
                  <a:pt x="7157" y="50695"/>
                  <a:pt x="7419" y="50593"/>
                </a:cubicBezTo>
                <a:cubicBezTo>
                  <a:pt x="7555" y="50738"/>
                  <a:pt x="7719" y="50817"/>
                  <a:pt x="7909" y="50817"/>
                </a:cubicBezTo>
                <a:cubicBezTo>
                  <a:pt x="8001" y="50817"/>
                  <a:pt x="8100" y="50799"/>
                  <a:pt x="8204" y="50760"/>
                </a:cubicBezTo>
                <a:cubicBezTo>
                  <a:pt x="8276" y="50748"/>
                  <a:pt x="8347" y="50724"/>
                  <a:pt x="8419" y="50712"/>
                </a:cubicBezTo>
                <a:cubicBezTo>
                  <a:pt x="8502" y="50831"/>
                  <a:pt x="8716" y="50998"/>
                  <a:pt x="8419" y="51105"/>
                </a:cubicBezTo>
                <a:cubicBezTo>
                  <a:pt x="7657" y="51355"/>
                  <a:pt x="6883" y="51593"/>
                  <a:pt x="6109" y="51772"/>
                </a:cubicBezTo>
                <a:cubicBezTo>
                  <a:pt x="5013" y="52034"/>
                  <a:pt x="3906" y="52129"/>
                  <a:pt x="2799" y="52224"/>
                </a:cubicBezTo>
                <a:cubicBezTo>
                  <a:pt x="2406" y="52260"/>
                  <a:pt x="2025" y="52320"/>
                  <a:pt x="1680" y="52486"/>
                </a:cubicBezTo>
                <a:cubicBezTo>
                  <a:pt x="1272" y="52701"/>
                  <a:pt x="884" y="52886"/>
                  <a:pt x="428" y="52886"/>
                </a:cubicBezTo>
                <a:cubicBezTo>
                  <a:pt x="378" y="52886"/>
                  <a:pt x="327" y="52884"/>
                  <a:pt x="275" y="52879"/>
                </a:cubicBezTo>
                <a:cubicBezTo>
                  <a:pt x="271" y="52879"/>
                  <a:pt x="268" y="52878"/>
                  <a:pt x="264" y="52878"/>
                </a:cubicBezTo>
                <a:cubicBezTo>
                  <a:pt x="190" y="52878"/>
                  <a:pt x="59" y="52990"/>
                  <a:pt x="37" y="53070"/>
                </a:cubicBezTo>
                <a:cubicBezTo>
                  <a:pt x="1" y="53141"/>
                  <a:pt x="49" y="53308"/>
                  <a:pt x="108" y="53320"/>
                </a:cubicBezTo>
                <a:cubicBezTo>
                  <a:pt x="477" y="53427"/>
                  <a:pt x="703" y="53641"/>
                  <a:pt x="965" y="53879"/>
                </a:cubicBezTo>
                <a:cubicBezTo>
                  <a:pt x="1207" y="54112"/>
                  <a:pt x="1518" y="54275"/>
                  <a:pt x="1886" y="54275"/>
                </a:cubicBezTo>
                <a:cubicBezTo>
                  <a:pt x="2045" y="54275"/>
                  <a:pt x="2215" y="54245"/>
                  <a:pt x="2394" y="54177"/>
                </a:cubicBezTo>
                <a:cubicBezTo>
                  <a:pt x="3073" y="54236"/>
                  <a:pt x="3751" y="54284"/>
                  <a:pt x="4430" y="54332"/>
                </a:cubicBezTo>
                <a:cubicBezTo>
                  <a:pt x="4502" y="54320"/>
                  <a:pt x="4573" y="54296"/>
                  <a:pt x="4656" y="54272"/>
                </a:cubicBezTo>
                <a:cubicBezTo>
                  <a:pt x="4799" y="54415"/>
                  <a:pt x="4990" y="54546"/>
                  <a:pt x="5049" y="54760"/>
                </a:cubicBezTo>
                <a:cubicBezTo>
                  <a:pt x="5383" y="54760"/>
                  <a:pt x="5716" y="54748"/>
                  <a:pt x="6049" y="54736"/>
                </a:cubicBezTo>
                <a:lnTo>
                  <a:pt x="6049" y="54736"/>
                </a:lnTo>
                <a:cubicBezTo>
                  <a:pt x="6049" y="54963"/>
                  <a:pt x="5621" y="54879"/>
                  <a:pt x="5668" y="55141"/>
                </a:cubicBezTo>
                <a:cubicBezTo>
                  <a:pt x="5752" y="55129"/>
                  <a:pt x="5835" y="55129"/>
                  <a:pt x="5906" y="55117"/>
                </a:cubicBezTo>
                <a:cubicBezTo>
                  <a:pt x="5973" y="55112"/>
                  <a:pt x="6048" y="55093"/>
                  <a:pt x="6114" y="55093"/>
                </a:cubicBezTo>
                <a:cubicBezTo>
                  <a:pt x="6190" y="55093"/>
                  <a:pt x="6256" y="55118"/>
                  <a:pt x="6287" y="55213"/>
                </a:cubicBezTo>
                <a:cubicBezTo>
                  <a:pt x="6335" y="55356"/>
                  <a:pt x="6192" y="55463"/>
                  <a:pt x="6073" y="55546"/>
                </a:cubicBezTo>
                <a:cubicBezTo>
                  <a:pt x="5871" y="55701"/>
                  <a:pt x="5585" y="55725"/>
                  <a:pt x="5442" y="55999"/>
                </a:cubicBezTo>
                <a:cubicBezTo>
                  <a:pt x="5252" y="56332"/>
                  <a:pt x="4990" y="56653"/>
                  <a:pt x="4763" y="56987"/>
                </a:cubicBezTo>
                <a:cubicBezTo>
                  <a:pt x="4680" y="57106"/>
                  <a:pt x="4585" y="57213"/>
                  <a:pt x="4525" y="57344"/>
                </a:cubicBezTo>
                <a:cubicBezTo>
                  <a:pt x="4442" y="57499"/>
                  <a:pt x="4525" y="57594"/>
                  <a:pt x="4692" y="57630"/>
                </a:cubicBezTo>
                <a:cubicBezTo>
                  <a:pt x="4728" y="57689"/>
                  <a:pt x="4752" y="57749"/>
                  <a:pt x="4787" y="57808"/>
                </a:cubicBezTo>
                <a:cubicBezTo>
                  <a:pt x="4632" y="57975"/>
                  <a:pt x="4644" y="58118"/>
                  <a:pt x="4787" y="58249"/>
                </a:cubicBezTo>
                <a:cubicBezTo>
                  <a:pt x="5013" y="58427"/>
                  <a:pt x="5049" y="58689"/>
                  <a:pt x="5121" y="58939"/>
                </a:cubicBezTo>
                <a:cubicBezTo>
                  <a:pt x="5097" y="59035"/>
                  <a:pt x="5061" y="59118"/>
                  <a:pt x="5037" y="59213"/>
                </a:cubicBezTo>
                <a:cubicBezTo>
                  <a:pt x="4966" y="59308"/>
                  <a:pt x="4894" y="59404"/>
                  <a:pt x="4823" y="59499"/>
                </a:cubicBezTo>
                <a:cubicBezTo>
                  <a:pt x="4752" y="59523"/>
                  <a:pt x="4668" y="59547"/>
                  <a:pt x="4585" y="59570"/>
                </a:cubicBezTo>
                <a:cubicBezTo>
                  <a:pt x="4573" y="59511"/>
                  <a:pt x="4537" y="59451"/>
                  <a:pt x="4513" y="59404"/>
                </a:cubicBezTo>
                <a:cubicBezTo>
                  <a:pt x="4483" y="59378"/>
                  <a:pt x="4452" y="59366"/>
                  <a:pt x="4421" y="59366"/>
                </a:cubicBezTo>
                <a:cubicBezTo>
                  <a:pt x="4380" y="59366"/>
                  <a:pt x="4340" y="59387"/>
                  <a:pt x="4299" y="59428"/>
                </a:cubicBezTo>
                <a:cubicBezTo>
                  <a:pt x="4180" y="59547"/>
                  <a:pt x="4049" y="59666"/>
                  <a:pt x="3918" y="59785"/>
                </a:cubicBezTo>
                <a:cubicBezTo>
                  <a:pt x="3620" y="59618"/>
                  <a:pt x="3406" y="59344"/>
                  <a:pt x="3025" y="59273"/>
                </a:cubicBezTo>
                <a:cubicBezTo>
                  <a:pt x="2739" y="59475"/>
                  <a:pt x="2775" y="59713"/>
                  <a:pt x="2978" y="59856"/>
                </a:cubicBezTo>
                <a:cubicBezTo>
                  <a:pt x="3283" y="60083"/>
                  <a:pt x="3605" y="60318"/>
                  <a:pt x="4037" y="60318"/>
                </a:cubicBezTo>
                <a:cubicBezTo>
                  <a:pt x="4127" y="60318"/>
                  <a:pt x="4222" y="60307"/>
                  <a:pt x="4323" y="60285"/>
                </a:cubicBezTo>
                <a:lnTo>
                  <a:pt x="4335" y="60285"/>
                </a:lnTo>
                <a:cubicBezTo>
                  <a:pt x="4418" y="60320"/>
                  <a:pt x="4502" y="60368"/>
                  <a:pt x="4597" y="60416"/>
                </a:cubicBezTo>
                <a:cubicBezTo>
                  <a:pt x="4744" y="60605"/>
                  <a:pt x="4834" y="60700"/>
                  <a:pt x="4935" y="60700"/>
                </a:cubicBezTo>
                <a:cubicBezTo>
                  <a:pt x="5038" y="60700"/>
                  <a:pt x="5155" y="60602"/>
                  <a:pt x="5359" y="60404"/>
                </a:cubicBezTo>
                <a:cubicBezTo>
                  <a:pt x="5418" y="60380"/>
                  <a:pt x="5466" y="60368"/>
                  <a:pt x="5525" y="60356"/>
                </a:cubicBezTo>
                <a:cubicBezTo>
                  <a:pt x="5623" y="60699"/>
                  <a:pt x="5826" y="60897"/>
                  <a:pt x="6186" y="60897"/>
                </a:cubicBezTo>
                <a:cubicBezTo>
                  <a:pt x="6264" y="60897"/>
                  <a:pt x="6349" y="60887"/>
                  <a:pt x="6442" y="60868"/>
                </a:cubicBezTo>
                <a:cubicBezTo>
                  <a:pt x="6549" y="60880"/>
                  <a:pt x="6645" y="60916"/>
                  <a:pt x="6728" y="60963"/>
                </a:cubicBezTo>
                <a:lnTo>
                  <a:pt x="6740" y="60975"/>
                </a:lnTo>
                <a:cubicBezTo>
                  <a:pt x="6895" y="61039"/>
                  <a:pt x="7056" y="61057"/>
                  <a:pt x="7221" y="61057"/>
                </a:cubicBezTo>
                <a:cubicBezTo>
                  <a:pt x="7451" y="61057"/>
                  <a:pt x="7687" y="61021"/>
                  <a:pt x="7920" y="61021"/>
                </a:cubicBezTo>
                <a:cubicBezTo>
                  <a:pt x="8020" y="61021"/>
                  <a:pt x="8119" y="61028"/>
                  <a:pt x="8216" y="61047"/>
                </a:cubicBezTo>
                <a:cubicBezTo>
                  <a:pt x="7583" y="61264"/>
                  <a:pt x="6956" y="61504"/>
                  <a:pt x="6308" y="61504"/>
                </a:cubicBezTo>
                <a:cubicBezTo>
                  <a:pt x="6140" y="61504"/>
                  <a:pt x="5971" y="61488"/>
                  <a:pt x="5799" y="61452"/>
                </a:cubicBezTo>
                <a:cubicBezTo>
                  <a:pt x="5743" y="61438"/>
                  <a:pt x="5685" y="61433"/>
                  <a:pt x="5626" y="61433"/>
                </a:cubicBezTo>
                <a:cubicBezTo>
                  <a:pt x="5535" y="61433"/>
                  <a:pt x="5441" y="61444"/>
                  <a:pt x="5347" y="61452"/>
                </a:cubicBezTo>
                <a:cubicBezTo>
                  <a:pt x="5287" y="61463"/>
                  <a:pt x="5192" y="61523"/>
                  <a:pt x="5180" y="61571"/>
                </a:cubicBezTo>
                <a:cubicBezTo>
                  <a:pt x="5133" y="61690"/>
                  <a:pt x="5228" y="61761"/>
                  <a:pt x="5335" y="61773"/>
                </a:cubicBezTo>
                <a:cubicBezTo>
                  <a:pt x="5966" y="61809"/>
                  <a:pt x="6609" y="61833"/>
                  <a:pt x="7240" y="61868"/>
                </a:cubicBezTo>
                <a:cubicBezTo>
                  <a:pt x="7311" y="62047"/>
                  <a:pt x="7419" y="62225"/>
                  <a:pt x="7276" y="62416"/>
                </a:cubicBezTo>
                <a:cubicBezTo>
                  <a:pt x="7097" y="62666"/>
                  <a:pt x="7288" y="62690"/>
                  <a:pt x="7466" y="62702"/>
                </a:cubicBezTo>
                <a:cubicBezTo>
                  <a:pt x="7645" y="62702"/>
                  <a:pt x="7823" y="62678"/>
                  <a:pt x="8002" y="62654"/>
                </a:cubicBezTo>
                <a:cubicBezTo>
                  <a:pt x="8073" y="62642"/>
                  <a:pt x="8145" y="62618"/>
                  <a:pt x="8228" y="62595"/>
                </a:cubicBezTo>
                <a:cubicBezTo>
                  <a:pt x="8312" y="62630"/>
                  <a:pt x="8407" y="62666"/>
                  <a:pt x="8502" y="62702"/>
                </a:cubicBezTo>
                <a:lnTo>
                  <a:pt x="8514" y="62702"/>
                </a:lnTo>
                <a:cubicBezTo>
                  <a:pt x="8573" y="62857"/>
                  <a:pt x="8669" y="62987"/>
                  <a:pt x="8871" y="63011"/>
                </a:cubicBezTo>
                <a:cubicBezTo>
                  <a:pt x="9140" y="63036"/>
                  <a:pt x="9409" y="63088"/>
                  <a:pt x="9686" y="63088"/>
                </a:cubicBezTo>
                <a:cubicBezTo>
                  <a:pt x="9813" y="63088"/>
                  <a:pt x="9942" y="63077"/>
                  <a:pt x="10074" y="63047"/>
                </a:cubicBezTo>
                <a:cubicBezTo>
                  <a:pt x="10169" y="63083"/>
                  <a:pt x="10264" y="63107"/>
                  <a:pt x="10359" y="63154"/>
                </a:cubicBezTo>
                <a:cubicBezTo>
                  <a:pt x="10431" y="63130"/>
                  <a:pt x="10502" y="63118"/>
                  <a:pt x="10574" y="63095"/>
                </a:cubicBezTo>
                <a:cubicBezTo>
                  <a:pt x="11052" y="62985"/>
                  <a:pt x="11527" y="62949"/>
                  <a:pt x="11998" y="62949"/>
                </a:cubicBezTo>
                <a:cubicBezTo>
                  <a:pt x="12945" y="62949"/>
                  <a:pt x="13881" y="63096"/>
                  <a:pt x="14820" y="63096"/>
                </a:cubicBezTo>
                <a:cubicBezTo>
                  <a:pt x="15450" y="63096"/>
                  <a:pt x="16081" y="63030"/>
                  <a:pt x="16717" y="62809"/>
                </a:cubicBezTo>
                <a:lnTo>
                  <a:pt x="16717" y="62809"/>
                </a:lnTo>
                <a:cubicBezTo>
                  <a:pt x="16122" y="63452"/>
                  <a:pt x="15265" y="63749"/>
                  <a:pt x="14658" y="64333"/>
                </a:cubicBezTo>
                <a:cubicBezTo>
                  <a:pt x="14646" y="64321"/>
                  <a:pt x="14634" y="64321"/>
                  <a:pt x="14622" y="64309"/>
                </a:cubicBezTo>
                <a:cubicBezTo>
                  <a:pt x="14546" y="64234"/>
                  <a:pt x="14461" y="64205"/>
                  <a:pt x="14369" y="64205"/>
                </a:cubicBezTo>
                <a:cubicBezTo>
                  <a:pt x="14287" y="64205"/>
                  <a:pt x="14200" y="64228"/>
                  <a:pt x="14110" y="64261"/>
                </a:cubicBezTo>
                <a:cubicBezTo>
                  <a:pt x="13753" y="64369"/>
                  <a:pt x="13372" y="64404"/>
                  <a:pt x="13003" y="64464"/>
                </a:cubicBezTo>
                <a:cubicBezTo>
                  <a:pt x="12514" y="64535"/>
                  <a:pt x="12026" y="64488"/>
                  <a:pt x="11538" y="64666"/>
                </a:cubicBezTo>
                <a:cubicBezTo>
                  <a:pt x="11169" y="64809"/>
                  <a:pt x="11336" y="64964"/>
                  <a:pt x="11455" y="65119"/>
                </a:cubicBezTo>
                <a:cubicBezTo>
                  <a:pt x="11550" y="65154"/>
                  <a:pt x="11645" y="65202"/>
                  <a:pt x="11752" y="65238"/>
                </a:cubicBezTo>
                <a:cubicBezTo>
                  <a:pt x="11824" y="65214"/>
                  <a:pt x="11883" y="65190"/>
                  <a:pt x="11955" y="65166"/>
                </a:cubicBezTo>
                <a:cubicBezTo>
                  <a:pt x="12204" y="65148"/>
                  <a:pt x="12454" y="65022"/>
                  <a:pt x="12703" y="65022"/>
                </a:cubicBezTo>
                <a:cubicBezTo>
                  <a:pt x="12775" y="65022"/>
                  <a:pt x="12847" y="65032"/>
                  <a:pt x="12919" y="65059"/>
                </a:cubicBezTo>
                <a:cubicBezTo>
                  <a:pt x="13050" y="65012"/>
                  <a:pt x="13181" y="64976"/>
                  <a:pt x="13324" y="64928"/>
                </a:cubicBezTo>
                <a:cubicBezTo>
                  <a:pt x="13324" y="64940"/>
                  <a:pt x="13324" y="64940"/>
                  <a:pt x="13324" y="64952"/>
                </a:cubicBezTo>
                <a:cubicBezTo>
                  <a:pt x="13743" y="65058"/>
                  <a:pt x="14166" y="65153"/>
                  <a:pt x="14587" y="65153"/>
                </a:cubicBezTo>
                <a:cubicBezTo>
                  <a:pt x="15014" y="65153"/>
                  <a:pt x="15440" y="65055"/>
                  <a:pt x="15860" y="64773"/>
                </a:cubicBezTo>
                <a:cubicBezTo>
                  <a:pt x="15896" y="64797"/>
                  <a:pt x="15932" y="64821"/>
                  <a:pt x="15967" y="64845"/>
                </a:cubicBezTo>
                <a:cubicBezTo>
                  <a:pt x="16255" y="64880"/>
                  <a:pt x="16543" y="64896"/>
                  <a:pt x="16830" y="64896"/>
                </a:cubicBezTo>
                <a:cubicBezTo>
                  <a:pt x="17896" y="64896"/>
                  <a:pt x="18956" y="64682"/>
                  <a:pt x="20015" y="64476"/>
                </a:cubicBezTo>
                <a:cubicBezTo>
                  <a:pt x="20123" y="64440"/>
                  <a:pt x="20230" y="64404"/>
                  <a:pt x="20337" y="64369"/>
                </a:cubicBezTo>
                <a:cubicBezTo>
                  <a:pt x="20444" y="64333"/>
                  <a:pt x="20551" y="64297"/>
                  <a:pt x="20646" y="64250"/>
                </a:cubicBezTo>
                <a:cubicBezTo>
                  <a:pt x="20742" y="64214"/>
                  <a:pt x="20837" y="64190"/>
                  <a:pt x="20944" y="64142"/>
                </a:cubicBezTo>
                <a:cubicBezTo>
                  <a:pt x="21063" y="64107"/>
                  <a:pt x="21182" y="64071"/>
                  <a:pt x="21313" y="64059"/>
                </a:cubicBezTo>
                <a:lnTo>
                  <a:pt x="21313" y="64059"/>
                </a:lnTo>
                <a:cubicBezTo>
                  <a:pt x="21206" y="64214"/>
                  <a:pt x="21051" y="64273"/>
                  <a:pt x="20873" y="64333"/>
                </a:cubicBezTo>
                <a:cubicBezTo>
                  <a:pt x="20182" y="64583"/>
                  <a:pt x="19480" y="64821"/>
                  <a:pt x="18789" y="65059"/>
                </a:cubicBezTo>
                <a:cubicBezTo>
                  <a:pt x="18706" y="65071"/>
                  <a:pt x="18634" y="65083"/>
                  <a:pt x="18551" y="65095"/>
                </a:cubicBezTo>
                <a:cubicBezTo>
                  <a:pt x="18487" y="65084"/>
                  <a:pt x="18424" y="65045"/>
                  <a:pt x="18368" y="65045"/>
                </a:cubicBezTo>
                <a:cubicBezTo>
                  <a:pt x="18362" y="65045"/>
                  <a:pt x="18355" y="65046"/>
                  <a:pt x="18348" y="65047"/>
                </a:cubicBezTo>
                <a:cubicBezTo>
                  <a:pt x="17479" y="65285"/>
                  <a:pt x="16574" y="65321"/>
                  <a:pt x="15717" y="65619"/>
                </a:cubicBezTo>
                <a:cubicBezTo>
                  <a:pt x="15681" y="65607"/>
                  <a:pt x="15646" y="65583"/>
                  <a:pt x="15622" y="65559"/>
                </a:cubicBezTo>
                <a:cubicBezTo>
                  <a:pt x="15104" y="65507"/>
                  <a:pt x="14586" y="65465"/>
                  <a:pt x="14067" y="65465"/>
                </a:cubicBezTo>
                <a:cubicBezTo>
                  <a:pt x="13276" y="65465"/>
                  <a:pt x="12484" y="65564"/>
                  <a:pt x="11693" y="65881"/>
                </a:cubicBezTo>
                <a:cubicBezTo>
                  <a:pt x="11598" y="65845"/>
                  <a:pt x="11502" y="65809"/>
                  <a:pt x="11419" y="65774"/>
                </a:cubicBezTo>
                <a:cubicBezTo>
                  <a:pt x="11356" y="65748"/>
                  <a:pt x="11293" y="65738"/>
                  <a:pt x="11232" y="65738"/>
                </a:cubicBezTo>
                <a:cubicBezTo>
                  <a:pt x="10946" y="65738"/>
                  <a:pt x="10682" y="65967"/>
                  <a:pt x="10400" y="65967"/>
                </a:cubicBezTo>
                <a:cubicBezTo>
                  <a:pt x="10348" y="65967"/>
                  <a:pt x="10294" y="65959"/>
                  <a:pt x="10240" y="65940"/>
                </a:cubicBezTo>
                <a:cubicBezTo>
                  <a:pt x="10169" y="65964"/>
                  <a:pt x="10097" y="65976"/>
                  <a:pt x="10026" y="65988"/>
                </a:cubicBezTo>
                <a:cubicBezTo>
                  <a:pt x="9669" y="66047"/>
                  <a:pt x="9478" y="66262"/>
                  <a:pt x="9478" y="66607"/>
                </a:cubicBezTo>
                <a:cubicBezTo>
                  <a:pt x="9645" y="66738"/>
                  <a:pt x="9824" y="66821"/>
                  <a:pt x="10050" y="66845"/>
                </a:cubicBezTo>
                <a:cubicBezTo>
                  <a:pt x="10193" y="66833"/>
                  <a:pt x="10347" y="66809"/>
                  <a:pt x="10502" y="66797"/>
                </a:cubicBezTo>
                <a:cubicBezTo>
                  <a:pt x="10841" y="66773"/>
                  <a:pt x="11180" y="66764"/>
                  <a:pt x="11517" y="66764"/>
                </a:cubicBezTo>
                <a:cubicBezTo>
                  <a:pt x="12330" y="66764"/>
                  <a:pt x="13139" y="66816"/>
                  <a:pt x="13955" y="66833"/>
                </a:cubicBezTo>
                <a:cubicBezTo>
                  <a:pt x="14062" y="66797"/>
                  <a:pt x="14169" y="66762"/>
                  <a:pt x="14277" y="66726"/>
                </a:cubicBezTo>
                <a:cubicBezTo>
                  <a:pt x="14692" y="66576"/>
                  <a:pt x="15091" y="66473"/>
                  <a:pt x="15504" y="66473"/>
                </a:cubicBezTo>
                <a:cubicBezTo>
                  <a:pt x="15682" y="66473"/>
                  <a:pt x="15864" y="66492"/>
                  <a:pt x="16051" y="66536"/>
                </a:cubicBezTo>
                <a:cubicBezTo>
                  <a:pt x="16267" y="66587"/>
                  <a:pt x="16491" y="66612"/>
                  <a:pt x="16719" y="66612"/>
                </a:cubicBezTo>
                <a:cubicBezTo>
                  <a:pt x="17130" y="66612"/>
                  <a:pt x="17554" y="66530"/>
                  <a:pt x="17967" y="66369"/>
                </a:cubicBezTo>
                <a:cubicBezTo>
                  <a:pt x="18198" y="66377"/>
                  <a:pt x="18454" y="66441"/>
                  <a:pt x="18690" y="66441"/>
                </a:cubicBezTo>
                <a:cubicBezTo>
                  <a:pt x="18782" y="66441"/>
                  <a:pt x="18872" y="66431"/>
                  <a:pt x="18956" y="66405"/>
                </a:cubicBezTo>
                <a:cubicBezTo>
                  <a:pt x="19825" y="66119"/>
                  <a:pt x="20742" y="66095"/>
                  <a:pt x="21611" y="65797"/>
                </a:cubicBezTo>
                <a:cubicBezTo>
                  <a:pt x="22075" y="65643"/>
                  <a:pt x="22551" y="65500"/>
                  <a:pt x="23016" y="65345"/>
                </a:cubicBezTo>
                <a:cubicBezTo>
                  <a:pt x="23223" y="65405"/>
                  <a:pt x="23434" y="65427"/>
                  <a:pt x="23646" y="65427"/>
                </a:cubicBezTo>
                <a:cubicBezTo>
                  <a:pt x="24152" y="65427"/>
                  <a:pt x="24668" y="65300"/>
                  <a:pt x="25171" y="65250"/>
                </a:cubicBezTo>
                <a:cubicBezTo>
                  <a:pt x="25838" y="65179"/>
                  <a:pt x="26505" y="65025"/>
                  <a:pt x="27172" y="65025"/>
                </a:cubicBezTo>
                <a:cubicBezTo>
                  <a:pt x="27410" y="65025"/>
                  <a:pt x="27647" y="65045"/>
                  <a:pt x="27885" y="65095"/>
                </a:cubicBezTo>
                <a:cubicBezTo>
                  <a:pt x="27929" y="65103"/>
                  <a:pt x="27978" y="65107"/>
                  <a:pt x="28029" y="65107"/>
                </a:cubicBezTo>
                <a:cubicBezTo>
                  <a:pt x="28131" y="65107"/>
                  <a:pt x="28243" y="65091"/>
                  <a:pt x="28338" y="65059"/>
                </a:cubicBezTo>
                <a:cubicBezTo>
                  <a:pt x="28897" y="64845"/>
                  <a:pt x="29481" y="64857"/>
                  <a:pt x="30040" y="64797"/>
                </a:cubicBezTo>
                <a:cubicBezTo>
                  <a:pt x="30469" y="64750"/>
                  <a:pt x="30874" y="64654"/>
                  <a:pt x="31279" y="64523"/>
                </a:cubicBezTo>
                <a:cubicBezTo>
                  <a:pt x="32576" y="64107"/>
                  <a:pt x="33934" y="63976"/>
                  <a:pt x="35208" y="63464"/>
                </a:cubicBezTo>
                <a:cubicBezTo>
                  <a:pt x="35303" y="63428"/>
                  <a:pt x="35434" y="63416"/>
                  <a:pt x="35541" y="63416"/>
                </a:cubicBezTo>
                <a:cubicBezTo>
                  <a:pt x="35557" y="63417"/>
                  <a:pt x="35572" y="63417"/>
                  <a:pt x="35588" y="63417"/>
                </a:cubicBezTo>
                <a:cubicBezTo>
                  <a:pt x="35999" y="63417"/>
                  <a:pt x="36389" y="63268"/>
                  <a:pt x="36779" y="63142"/>
                </a:cubicBezTo>
                <a:cubicBezTo>
                  <a:pt x="38482" y="62583"/>
                  <a:pt x="40185" y="62023"/>
                  <a:pt x="41887" y="61463"/>
                </a:cubicBezTo>
                <a:lnTo>
                  <a:pt x="42113" y="61392"/>
                </a:lnTo>
                <a:cubicBezTo>
                  <a:pt x="43197" y="61202"/>
                  <a:pt x="44221" y="60844"/>
                  <a:pt x="45221" y="60380"/>
                </a:cubicBezTo>
                <a:cubicBezTo>
                  <a:pt x="45375" y="60326"/>
                  <a:pt x="45534" y="60257"/>
                  <a:pt x="45692" y="60257"/>
                </a:cubicBezTo>
                <a:cubicBezTo>
                  <a:pt x="45778" y="60257"/>
                  <a:pt x="45863" y="60278"/>
                  <a:pt x="45947" y="60332"/>
                </a:cubicBezTo>
                <a:cubicBezTo>
                  <a:pt x="46531" y="60154"/>
                  <a:pt x="47126" y="59975"/>
                  <a:pt x="47709" y="59785"/>
                </a:cubicBezTo>
                <a:cubicBezTo>
                  <a:pt x="47912" y="59844"/>
                  <a:pt x="48174" y="59844"/>
                  <a:pt x="48317" y="59963"/>
                </a:cubicBezTo>
                <a:cubicBezTo>
                  <a:pt x="48493" y="60107"/>
                  <a:pt x="48675" y="60161"/>
                  <a:pt x="48863" y="60161"/>
                </a:cubicBezTo>
                <a:cubicBezTo>
                  <a:pt x="49080" y="60161"/>
                  <a:pt x="49307" y="60088"/>
                  <a:pt x="49543" y="59999"/>
                </a:cubicBezTo>
                <a:cubicBezTo>
                  <a:pt x="49745" y="59928"/>
                  <a:pt x="49971" y="59868"/>
                  <a:pt x="50186" y="59797"/>
                </a:cubicBezTo>
                <a:cubicBezTo>
                  <a:pt x="50280" y="59812"/>
                  <a:pt x="50371" y="59820"/>
                  <a:pt x="50460" y="59820"/>
                </a:cubicBezTo>
                <a:cubicBezTo>
                  <a:pt x="50857" y="59820"/>
                  <a:pt x="51206" y="59667"/>
                  <a:pt x="51507" y="59356"/>
                </a:cubicBezTo>
                <a:cubicBezTo>
                  <a:pt x="51948" y="59201"/>
                  <a:pt x="52388" y="59070"/>
                  <a:pt x="52758" y="58785"/>
                </a:cubicBezTo>
                <a:cubicBezTo>
                  <a:pt x="52841" y="58725"/>
                  <a:pt x="52930" y="58698"/>
                  <a:pt x="53021" y="58698"/>
                </a:cubicBezTo>
                <a:cubicBezTo>
                  <a:pt x="53112" y="58698"/>
                  <a:pt x="53204" y="58725"/>
                  <a:pt x="53293" y="58773"/>
                </a:cubicBezTo>
                <a:cubicBezTo>
                  <a:pt x="53877" y="58582"/>
                  <a:pt x="54460" y="58332"/>
                  <a:pt x="55055" y="58237"/>
                </a:cubicBezTo>
                <a:cubicBezTo>
                  <a:pt x="56258" y="58058"/>
                  <a:pt x="57437" y="57773"/>
                  <a:pt x="58615" y="57439"/>
                </a:cubicBezTo>
                <a:cubicBezTo>
                  <a:pt x="58851" y="57366"/>
                  <a:pt x="59077" y="57315"/>
                  <a:pt x="59303" y="57315"/>
                </a:cubicBezTo>
                <a:cubicBezTo>
                  <a:pt x="59442" y="57315"/>
                  <a:pt x="59582" y="57334"/>
                  <a:pt x="59723" y="57380"/>
                </a:cubicBezTo>
                <a:cubicBezTo>
                  <a:pt x="59750" y="57388"/>
                  <a:pt x="59779" y="57391"/>
                  <a:pt x="59811" y="57391"/>
                </a:cubicBezTo>
                <a:cubicBezTo>
                  <a:pt x="59921" y="57391"/>
                  <a:pt x="60053" y="57353"/>
                  <a:pt x="60163" y="57344"/>
                </a:cubicBezTo>
                <a:cubicBezTo>
                  <a:pt x="60199" y="57213"/>
                  <a:pt x="60175" y="57046"/>
                  <a:pt x="60258" y="56963"/>
                </a:cubicBezTo>
                <a:cubicBezTo>
                  <a:pt x="60604" y="56594"/>
                  <a:pt x="60961" y="56213"/>
                  <a:pt x="61497" y="56070"/>
                </a:cubicBezTo>
                <a:cubicBezTo>
                  <a:pt x="61580" y="56046"/>
                  <a:pt x="61640" y="56022"/>
                  <a:pt x="61711" y="55999"/>
                </a:cubicBezTo>
                <a:cubicBezTo>
                  <a:pt x="62116" y="55891"/>
                  <a:pt x="62485" y="55749"/>
                  <a:pt x="62771" y="55451"/>
                </a:cubicBezTo>
                <a:cubicBezTo>
                  <a:pt x="63687" y="55046"/>
                  <a:pt x="64604" y="54665"/>
                  <a:pt x="65509" y="54260"/>
                </a:cubicBezTo>
                <a:cubicBezTo>
                  <a:pt x="65608" y="54216"/>
                  <a:pt x="65692" y="54196"/>
                  <a:pt x="65769" y="54196"/>
                </a:cubicBezTo>
                <a:cubicBezTo>
                  <a:pt x="65896" y="54196"/>
                  <a:pt x="66000" y="54250"/>
                  <a:pt x="66104" y="54332"/>
                </a:cubicBezTo>
                <a:cubicBezTo>
                  <a:pt x="66521" y="54213"/>
                  <a:pt x="66509" y="53736"/>
                  <a:pt x="66866" y="53582"/>
                </a:cubicBezTo>
                <a:cubicBezTo>
                  <a:pt x="67632" y="53240"/>
                  <a:pt x="68328" y="52688"/>
                  <a:pt x="69219" y="52688"/>
                </a:cubicBezTo>
                <a:cubicBezTo>
                  <a:pt x="69229" y="52688"/>
                  <a:pt x="69238" y="52688"/>
                  <a:pt x="69248" y="52689"/>
                </a:cubicBezTo>
                <a:cubicBezTo>
                  <a:pt x="69545" y="52581"/>
                  <a:pt x="69831" y="52486"/>
                  <a:pt x="70129" y="52391"/>
                </a:cubicBezTo>
                <a:cubicBezTo>
                  <a:pt x="70331" y="52117"/>
                  <a:pt x="70700" y="52153"/>
                  <a:pt x="70962" y="51986"/>
                </a:cubicBezTo>
                <a:cubicBezTo>
                  <a:pt x="71177" y="51831"/>
                  <a:pt x="71462" y="51748"/>
                  <a:pt x="71569" y="51498"/>
                </a:cubicBezTo>
                <a:cubicBezTo>
                  <a:pt x="71641" y="51474"/>
                  <a:pt x="71712" y="51450"/>
                  <a:pt x="71784" y="51427"/>
                </a:cubicBezTo>
                <a:cubicBezTo>
                  <a:pt x="71831" y="51355"/>
                  <a:pt x="71891" y="51296"/>
                  <a:pt x="71974" y="51260"/>
                </a:cubicBezTo>
                <a:cubicBezTo>
                  <a:pt x="72058" y="51224"/>
                  <a:pt x="72117" y="51177"/>
                  <a:pt x="72177" y="51117"/>
                </a:cubicBezTo>
                <a:cubicBezTo>
                  <a:pt x="72391" y="51034"/>
                  <a:pt x="72593" y="50950"/>
                  <a:pt x="72808" y="50867"/>
                </a:cubicBezTo>
                <a:cubicBezTo>
                  <a:pt x="72831" y="50855"/>
                  <a:pt x="72855" y="50831"/>
                  <a:pt x="72867" y="50784"/>
                </a:cubicBezTo>
                <a:cubicBezTo>
                  <a:pt x="72879" y="50760"/>
                  <a:pt x="72867" y="50736"/>
                  <a:pt x="72843" y="50712"/>
                </a:cubicBezTo>
                <a:cubicBezTo>
                  <a:pt x="72891" y="50712"/>
                  <a:pt x="72951" y="50688"/>
                  <a:pt x="73010" y="50629"/>
                </a:cubicBezTo>
                <a:cubicBezTo>
                  <a:pt x="73141" y="50569"/>
                  <a:pt x="73272" y="50510"/>
                  <a:pt x="73403" y="50450"/>
                </a:cubicBezTo>
                <a:cubicBezTo>
                  <a:pt x="74135" y="50020"/>
                  <a:pt x="74901" y="49783"/>
                  <a:pt x="75735" y="49783"/>
                </a:cubicBezTo>
                <a:cubicBezTo>
                  <a:pt x="75755" y="49783"/>
                  <a:pt x="75776" y="49783"/>
                  <a:pt x="75796" y="49783"/>
                </a:cubicBezTo>
                <a:cubicBezTo>
                  <a:pt x="76856" y="49319"/>
                  <a:pt x="77927" y="48879"/>
                  <a:pt x="79023" y="48498"/>
                </a:cubicBezTo>
                <a:cubicBezTo>
                  <a:pt x="81487" y="47617"/>
                  <a:pt x="84035" y="46962"/>
                  <a:pt x="86476" y="46033"/>
                </a:cubicBezTo>
                <a:cubicBezTo>
                  <a:pt x="87560" y="45616"/>
                  <a:pt x="88583" y="45069"/>
                  <a:pt x="89715" y="44771"/>
                </a:cubicBezTo>
                <a:cubicBezTo>
                  <a:pt x="89834" y="44723"/>
                  <a:pt x="89953" y="44688"/>
                  <a:pt x="90072" y="44640"/>
                </a:cubicBezTo>
                <a:cubicBezTo>
                  <a:pt x="90191" y="44592"/>
                  <a:pt x="90310" y="44545"/>
                  <a:pt x="90417" y="44485"/>
                </a:cubicBezTo>
                <a:cubicBezTo>
                  <a:pt x="90584" y="44390"/>
                  <a:pt x="90715" y="44271"/>
                  <a:pt x="90798" y="44116"/>
                </a:cubicBezTo>
                <a:cubicBezTo>
                  <a:pt x="91096" y="43854"/>
                  <a:pt x="91453" y="43711"/>
                  <a:pt x="91822" y="43592"/>
                </a:cubicBezTo>
                <a:cubicBezTo>
                  <a:pt x="92548" y="43342"/>
                  <a:pt x="93286" y="43092"/>
                  <a:pt x="94013" y="42830"/>
                </a:cubicBezTo>
                <a:cubicBezTo>
                  <a:pt x="94263" y="42747"/>
                  <a:pt x="94537" y="42675"/>
                  <a:pt x="94691" y="42437"/>
                </a:cubicBezTo>
                <a:cubicBezTo>
                  <a:pt x="96132" y="41961"/>
                  <a:pt x="97573" y="41473"/>
                  <a:pt x="99013" y="40985"/>
                </a:cubicBezTo>
                <a:cubicBezTo>
                  <a:pt x="99335" y="40878"/>
                  <a:pt x="99668" y="40759"/>
                  <a:pt x="99978" y="40592"/>
                </a:cubicBezTo>
                <a:cubicBezTo>
                  <a:pt x="100383" y="40378"/>
                  <a:pt x="100823" y="40223"/>
                  <a:pt x="101252" y="40044"/>
                </a:cubicBezTo>
                <a:cubicBezTo>
                  <a:pt x="101692" y="39889"/>
                  <a:pt x="102168" y="39806"/>
                  <a:pt x="102549" y="39580"/>
                </a:cubicBezTo>
                <a:cubicBezTo>
                  <a:pt x="103109" y="39235"/>
                  <a:pt x="103728" y="39044"/>
                  <a:pt x="104335" y="38842"/>
                </a:cubicBezTo>
                <a:cubicBezTo>
                  <a:pt x="104693" y="38711"/>
                  <a:pt x="105062" y="38580"/>
                  <a:pt x="105419" y="38449"/>
                </a:cubicBezTo>
                <a:cubicBezTo>
                  <a:pt x="105538" y="38199"/>
                  <a:pt x="105788" y="38139"/>
                  <a:pt x="106026" y="38056"/>
                </a:cubicBezTo>
                <a:cubicBezTo>
                  <a:pt x="105987" y="37938"/>
                  <a:pt x="105932" y="37866"/>
                  <a:pt x="105830" y="37866"/>
                </a:cubicBezTo>
                <a:cubicBezTo>
                  <a:pt x="105778" y="37866"/>
                  <a:pt x="105714" y="37885"/>
                  <a:pt x="105633" y="37925"/>
                </a:cubicBezTo>
                <a:cubicBezTo>
                  <a:pt x="105394" y="38044"/>
                  <a:pt x="105149" y="38201"/>
                  <a:pt x="104894" y="38201"/>
                </a:cubicBezTo>
                <a:cubicBezTo>
                  <a:pt x="104793" y="38201"/>
                  <a:pt x="104690" y="38176"/>
                  <a:pt x="104585" y="38115"/>
                </a:cubicBezTo>
                <a:lnTo>
                  <a:pt x="104585" y="38103"/>
                </a:lnTo>
                <a:cubicBezTo>
                  <a:pt x="104645" y="38020"/>
                  <a:pt x="104705" y="37937"/>
                  <a:pt x="104764" y="37853"/>
                </a:cubicBezTo>
                <a:cubicBezTo>
                  <a:pt x="105407" y="37449"/>
                  <a:pt x="105990" y="36960"/>
                  <a:pt x="106681" y="36603"/>
                </a:cubicBezTo>
                <a:cubicBezTo>
                  <a:pt x="107729" y="36056"/>
                  <a:pt x="108765" y="35484"/>
                  <a:pt x="109812" y="34913"/>
                </a:cubicBezTo>
                <a:cubicBezTo>
                  <a:pt x="109931" y="34841"/>
                  <a:pt x="110027" y="34710"/>
                  <a:pt x="110134" y="34615"/>
                </a:cubicBezTo>
                <a:cubicBezTo>
                  <a:pt x="110396" y="34544"/>
                  <a:pt x="110634" y="34460"/>
                  <a:pt x="110741" y="34198"/>
                </a:cubicBezTo>
                <a:cubicBezTo>
                  <a:pt x="111229" y="33972"/>
                  <a:pt x="111717" y="33734"/>
                  <a:pt x="112205" y="33496"/>
                </a:cubicBezTo>
                <a:cubicBezTo>
                  <a:pt x="112444" y="33496"/>
                  <a:pt x="112515" y="33329"/>
                  <a:pt x="112575" y="33174"/>
                </a:cubicBezTo>
                <a:cubicBezTo>
                  <a:pt x="112575" y="33162"/>
                  <a:pt x="112575" y="33162"/>
                  <a:pt x="112575" y="33162"/>
                </a:cubicBezTo>
                <a:lnTo>
                  <a:pt x="113217" y="32889"/>
                </a:lnTo>
                <a:cubicBezTo>
                  <a:pt x="113551" y="32519"/>
                  <a:pt x="114003" y="32317"/>
                  <a:pt x="114456" y="32115"/>
                </a:cubicBezTo>
                <a:cubicBezTo>
                  <a:pt x="114468" y="32103"/>
                  <a:pt x="114468" y="32091"/>
                  <a:pt x="114480" y="32091"/>
                </a:cubicBezTo>
                <a:cubicBezTo>
                  <a:pt x="114515" y="32127"/>
                  <a:pt x="114575" y="32162"/>
                  <a:pt x="114670" y="32210"/>
                </a:cubicBezTo>
                <a:cubicBezTo>
                  <a:pt x="115599" y="32150"/>
                  <a:pt x="115884" y="31472"/>
                  <a:pt x="116301" y="30900"/>
                </a:cubicBezTo>
                <a:cubicBezTo>
                  <a:pt x="116623" y="30638"/>
                  <a:pt x="116932" y="30388"/>
                  <a:pt x="117254" y="30138"/>
                </a:cubicBezTo>
                <a:cubicBezTo>
                  <a:pt x="117218" y="29876"/>
                  <a:pt x="117325" y="29698"/>
                  <a:pt x="117623" y="29602"/>
                </a:cubicBezTo>
                <a:cubicBezTo>
                  <a:pt x="117825" y="29531"/>
                  <a:pt x="118040" y="29460"/>
                  <a:pt x="118242" y="29388"/>
                </a:cubicBezTo>
                <a:cubicBezTo>
                  <a:pt x="118123" y="29210"/>
                  <a:pt x="117849" y="29090"/>
                  <a:pt x="118135" y="28793"/>
                </a:cubicBezTo>
                <a:cubicBezTo>
                  <a:pt x="118421" y="28495"/>
                  <a:pt x="118647" y="28162"/>
                  <a:pt x="118730" y="27781"/>
                </a:cubicBezTo>
                <a:lnTo>
                  <a:pt x="118730" y="27769"/>
                </a:lnTo>
                <a:cubicBezTo>
                  <a:pt x="118635" y="27697"/>
                  <a:pt x="118563" y="27614"/>
                  <a:pt x="118444" y="27590"/>
                </a:cubicBezTo>
                <a:cubicBezTo>
                  <a:pt x="118480" y="27447"/>
                  <a:pt x="118528" y="27316"/>
                  <a:pt x="118575" y="27185"/>
                </a:cubicBezTo>
                <a:cubicBezTo>
                  <a:pt x="118611" y="27162"/>
                  <a:pt x="118659" y="27150"/>
                  <a:pt x="118694" y="27138"/>
                </a:cubicBezTo>
                <a:cubicBezTo>
                  <a:pt x="118706" y="27138"/>
                  <a:pt x="118706" y="27150"/>
                  <a:pt x="118706" y="27150"/>
                </a:cubicBezTo>
                <a:cubicBezTo>
                  <a:pt x="118810" y="27219"/>
                  <a:pt x="118918" y="27264"/>
                  <a:pt x="119032" y="27264"/>
                </a:cubicBezTo>
                <a:cubicBezTo>
                  <a:pt x="119114" y="27264"/>
                  <a:pt x="119200" y="27240"/>
                  <a:pt x="119290" y="27185"/>
                </a:cubicBezTo>
                <a:cubicBezTo>
                  <a:pt x="119385" y="27078"/>
                  <a:pt x="119468" y="26971"/>
                  <a:pt x="119552" y="26864"/>
                </a:cubicBezTo>
                <a:cubicBezTo>
                  <a:pt x="119837" y="26531"/>
                  <a:pt x="119754" y="26269"/>
                  <a:pt x="119433" y="26054"/>
                </a:cubicBezTo>
                <a:cubicBezTo>
                  <a:pt x="119397" y="25983"/>
                  <a:pt x="119342" y="25946"/>
                  <a:pt x="119262" y="25946"/>
                </a:cubicBezTo>
                <a:cubicBezTo>
                  <a:pt x="119234" y="25946"/>
                  <a:pt x="119204" y="25950"/>
                  <a:pt x="119171" y="25959"/>
                </a:cubicBezTo>
                <a:cubicBezTo>
                  <a:pt x="118944" y="25888"/>
                  <a:pt x="118802" y="25769"/>
                  <a:pt x="119075" y="25566"/>
                </a:cubicBezTo>
                <a:cubicBezTo>
                  <a:pt x="119206" y="25459"/>
                  <a:pt x="119385" y="25400"/>
                  <a:pt x="119421" y="25221"/>
                </a:cubicBezTo>
                <a:cubicBezTo>
                  <a:pt x="119528" y="24828"/>
                  <a:pt x="119647" y="24423"/>
                  <a:pt x="119754" y="24030"/>
                </a:cubicBezTo>
                <a:cubicBezTo>
                  <a:pt x="119737" y="23882"/>
                  <a:pt x="119660" y="23849"/>
                  <a:pt x="119565" y="23849"/>
                </a:cubicBezTo>
                <a:cubicBezTo>
                  <a:pt x="119485" y="23849"/>
                  <a:pt x="119394" y="23872"/>
                  <a:pt x="119313" y="23872"/>
                </a:cubicBezTo>
                <a:cubicBezTo>
                  <a:pt x="119288" y="23872"/>
                  <a:pt x="119264" y="23870"/>
                  <a:pt x="119242" y="23864"/>
                </a:cubicBezTo>
                <a:cubicBezTo>
                  <a:pt x="119111" y="23840"/>
                  <a:pt x="119016" y="23780"/>
                  <a:pt x="119099" y="23661"/>
                </a:cubicBezTo>
                <a:lnTo>
                  <a:pt x="119099" y="23661"/>
                </a:lnTo>
                <a:cubicBezTo>
                  <a:pt x="119159" y="23673"/>
                  <a:pt x="119218" y="23673"/>
                  <a:pt x="119278" y="23673"/>
                </a:cubicBezTo>
                <a:cubicBezTo>
                  <a:pt x="120099" y="23209"/>
                  <a:pt x="119897" y="22733"/>
                  <a:pt x="119468" y="22244"/>
                </a:cubicBezTo>
                <a:lnTo>
                  <a:pt x="119468" y="22244"/>
                </a:lnTo>
                <a:cubicBezTo>
                  <a:pt x="119391" y="22255"/>
                  <a:pt x="119299" y="22287"/>
                  <a:pt x="119233" y="22287"/>
                </a:cubicBezTo>
                <a:cubicBezTo>
                  <a:pt x="119155" y="22287"/>
                  <a:pt x="119113" y="22244"/>
                  <a:pt x="119171" y="22078"/>
                </a:cubicBezTo>
                <a:cubicBezTo>
                  <a:pt x="119183" y="22006"/>
                  <a:pt x="119242" y="21959"/>
                  <a:pt x="119290" y="21899"/>
                </a:cubicBezTo>
                <a:cubicBezTo>
                  <a:pt x="119417" y="21752"/>
                  <a:pt x="119375" y="21702"/>
                  <a:pt x="119250" y="21702"/>
                </a:cubicBezTo>
                <a:cubicBezTo>
                  <a:pt x="119223" y="21702"/>
                  <a:pt x="119193" y="21704"/>
                  <a:pt x="119159" y="21709"/>
                </a:cubicBezTo>
                <a:cubicBezTo>
                  <a:pt x="119137" y="21711"/>
                  <a:pt x="119117" y="21712"/>
                  <a:pt x="119099" y="21712"/>
                </a:cubicBezTo>
                <a:cubicBezTo>
                  <a:pt x="118938" y="21712"/>
                  <a:pt x="118915" y="21620"/>
                  <a:pt x="118968" y="21470"/>
                </a:cubicBezTo>
                <a:cubicBezTo>
                  <a:pt x="119016" y="21351"/>
                  <a:pt x="119052" y="21220"/>
                  <a:pt x="119099" y="21089"/>
                </a:cubicBezTo>
                <a:cubicBezTo>
                  <a:pt x="119159" y="21006"/>
                  <a:pt x="119218" y="20911"/>
                  <a:pt x="119278" y="20828"/>
                </a:cubicBezTo>
                <a:cubicBezTo>
                  <a:pt x="119635" y="20542"/>
                  <a:pt x="119921" y="20208"/>
                  <a:pt x="120159" y="19839"/>
                </a:cubicBezTo>
                <a:cubicBezTo>
                  <a:pt x="120516" y="19268"/>
                  <a:pt x="120909" y="18708"/>
                  <a:pt x="121409" y="18196"/>
                </a:cubicBezTo>
                <a:cubicBezTo>
                  <a:pt x="121707" y="17887"/>
                  <a:pt x="121945" y="17494"/>
                  <a:pt x="122076" y="17113"/>
                </a:cubicBezTo>
                <a:cubicBezTo>
                  <a:pt x="122135" y="16910"/>
                  <a:pt x="121909" y="16637"/>
                  <a:pt x="121814" y="16398"/>
                </a:cubicBezTo>
                <a:cubicBezTo>
                  <a:pt x="121861" y="16315"/>
                  <a:pt x="121909" y="16220"/>
                  <a:pt x="121957" y="16136"/>
                </a:cubicBezTo>
                <a:cubicBezTo>
                  <a:pt x="121888" y="15838"/>
                  <a:pt x="121813" y="15692"/>
                  <a:pt x="121666" y="15692"/>
                </a:cubicBezTo>
                <a:cubicBezTo>
                  <a:pt x="121531" y="15692"/>
                  <a:pt x="121335" y="15814"/>
                  <a:pt x="121028" y="16053"/>
                </a:cubicBezTo>
                <a:cubicBezTo>
                  <a:pt x="121040" y="16113"/>
                  <a:pt x="121040" y="16172"/>
                  <a:pt x="121052" y="16220"/>
                </a:cubicBezTo>
                <a:lnTo>
                  <a:pt x="121040" y="16220"/>
                </a:lnTo>
                <a:cubicBezTo>
                  <a:pt x="121004" y="16089"/>
                  <a:pt x="120968" y="15970"/>
                  <a:pt x="120933" y="15851"/>
                </a:cubicBezTo>
                <a:cubicBezTo>
                  <a:pt x="120980" y="15767"/>
                  <a:pt x="121016" y="15672"/>
                  <a:pt x="121052" y="15589"/>
                </a:cubicBezTo>
                <a:cubicBezTo>
                  <a:pt x="121421" y="15196"/>
                  <a:pt x="121421" y="15160"/>
                  <a:pt x="121111" y="14958"/>
                </a:cubicBezTo>
                <a:lnTo>
                  <a:pt x="121111" y="14958"/>
                </a:lnTo>
                <a:cubicBezTo>
                  <a:pt x="121052" y="15053"/>
                  <a:pt x="120980" y="15136"/>
                  <a:pt x="120921" y="15232"/>
                </a:cubicBezTo>
                <a:cubicBezTo>
                  <a:pt x="120861" y="15255"/>
                  <a:pt x="120814" y="15255"/>
                  <a:pt x="120754" y="15267"/>
                </a:cubicBezTo>
                <a:cubicBezTo>
                  <a:pt x="120766" y="15184"/>
                  <a:pt x="120742" y="15124"/>
                  <a:pt x="120671" y="15077"/>
                </a:cubicBezTo>
                <a:cubicBezTo>
                  <a:pt x="120456" y="14958"/>
                  <a:pt x="120171" y="14898"/>
                  <a:pt x="120052" y="14720"/>
                </a:cubicBezTo>
                <a:cubicBezTo>
                  <a:pt x="119878" y="14481"/>
                  <a:pt x="119682" y="14383"/>
                  <a:pt x="119451" y="14383"/>
                </a:cubicBezTo>
                <a:cubicBezTo>
                  <a:pt x="119302" y="14383"/>
                  <a:pt x="119138" y="14423"/>
                  <a:pt x="118956" y="14493"/>
                </a:cubicBezTo>
                <a:cubicBezTo>
                  <a:pt x="118825" y="14541"/>
                  <a:pt x="118659" y="14529"/>
                  <a:pt x="118516" y="14541"/>
                </a:cubicBezTo>
                <a:cubicBezTo>
                  <a:pt x="118397" y="14482"/>
                  <a:pt x="118409" y="14410"/>
                  <a:pt x="118480" y="14303"/>
                </a:cubicBezTo>
                <a:cubicBezTo>
                  <a:pt x="118825" y="13850"/>
                  <a:pt x="119171" y="13386"/>
                  <a:pt x="119504" y="12934"/>
                </a:cubicBezTo>
                <a:cubicBezTo>
                  <a:pt x="119528" y="12719"/>
                  <a:pt x="119373" y="12648"/>
                  <a:pt x="119171" y="12648"/>
                </a:cubicBezTo>
                <a:cubicBezTo>
                  <a:pt x="119140" y="12649"/>
                  <a:pt x="119113" y="12650"/>
                  <a:pt x="119089" y="12650"/>
                </a:cubicBezTo>
                <a:cubicBezTo>
                  <a:pt x="118583" y="12650"/>
                  <a:pt x="119396" y="12420"/>
                  <a:pt x="119135" y="12374"/>
                </a:cubicBezTo>
                <a:cubicBezTo>
                  <a:pt x="118766" y="11957"/>
                  <a:pt x="118218" y="11731"/>
                  <a:pt x="117825" y="11338"/>
                </a:cubicBezTo>
                <a:cubicBezTo>
                  <a:pt x="117802" y="11334"/>
                  <a:pt x="117780" y="11331"/>
                  <a:pt x="117759" y="11331"/>
                </a:cubicBezTo>
                <a:cubicBezTo>
                  <a:pt x="117674" y="11331"/>
                  <a:pt x="117611" y="11371"/>
                  <a:pt x="117563" y="11457"/>
                </a:cubicBezTo>
                <a:cubicBezTo>
                  <a:pt x="117504" y="11493"/>
                  <a:pt x="117456" y="11553"/>
                  <a:pt x="117397" y="11588"/>
                </a:cubicBezTo>
                <a:cubicBezTo>
                  <a:pt x="117171" y="11746"/>
                  <a:pt x="117034" y="11831"/>
                  <a:pt x="116929" y="11831"/>
                </a:cubicBezTo>
                <a:cubicBezTo>
                  <a:pt x="116795" y="11831"/>
                  <a:pt x="116715" y="11693"/>
                  <a:pt x="116575" y="11386"/>
                </a:cubicBezTo>
                <a:cubicBezTo>
                  <a:pt x="116530" y="11303"/>
                  <a:pt x="116470" y="11258"/>
                  <a:pt x="116395" y="11258"/>
                </a:cubicBezTo>
                <a:cubicBezTo>
                  <a:pt x="116353" y="11258"/>
                  <a:pt x="116305" y="11272"/>
                  <a:pt x="116254" y="11303"/>
                </a:cubicBezTo>
                <a:cubicBezTo>
                  <a:pt x="116063" y="11398"/>
                  <a:pt x="115884" y="11505"/>
                  <a:pt x="115706" y="11612"/>
                </a:cubicBezTo>
                <a:cubicBezTo>
                  <a:pt x="115571" y="11491"/>
                  <a:pt x="115414" y="11451"/>
                  <a:pt x="115244" y="11451"/>
                </a:cubicBezTo>
                <a:cubicBezTo>
                  <a:pt x="115129" y="11451"/>
                  <a:pt x="115009" y="11469"/>
                  <a:pt x="114884" y="11493"/>
                </a:cubicBezTo>
                <a:cubicBezTo>
                  <a:pt x="114696" y="11367"/>
                  <a:pt x="114517" y="11179"/>
                  <a:pt x="114287" y="11179"/>
                </a:cubicBezTo>
                <a:cubicBezTo>
                  <a:pt x="114169" y="11179"/>
                  <a:pt x="114038" y="11229"/>
                  <a:pt x="113884" y="11362"/>
                </a:cubicBezTo>
                <a:cubicBezTo>
                  <a:pt x="113706" y="10993"/>
                  <a:pt x="113777" y="10576"/>
                  <a:pt x="113777" y="10171"/>
                </a:cubicBezTo>
                <a:cubicBezTo>
                  <a:pt x="113968" y="10100"/>
                  <a:pt x="114075" y="10017"/>
                  <a:pt x="113979" y="9814"/>
                </a:cubicBezTo>
                <a:cubicBezTo>
                  <a:pt x="113932" y="9719"/>
                  <a:pt x="113991" y="9576"/>
                  <a:pt x="114003" y="9445"/>
                </a:cubicBezTo>
                <a:cubicBezTo>
                  <a:pt x="114158" y="9398"/>
                  <a:pt x="114301" y="9350"/>
                  <a:pt x="114444" y="9302"/>
                </a:cubicBezTo>
                <a:cubicBezTo>
                  <a:pt x="114527" y="9290"/>
                  <a:pt x="114611" y="9267"/>
                  <a:pt x="114706" y="9255"/>
                </a:cubicBezTo>
                <a:cubicBezTo>
                  <a:pt x="114765" y="9219"/>
                  <a:pt x="114825" y="9195"/>
                  <a:pt x="114884" y="9171"/>
                </a:cubicBezTo>
                <a:cubicBezTo>
                  <a:pt x="115075" y="9112"/>
                  <a:pt x="115194" y="8981"/>
                  <a:pt x="115325" y="8850"/>
                </a:cubicBezTo>
                <a:cubicBezTo>
                  <a:pt x="115373" y="8826"/>
                  <a:pt x="115432" y="8802"/>
                  <a:pt x="115480" y="8778"/>
                </a:cubicBezTo>
                <a:cubicBezTo>
                  <a:pt x="115522" y="8786"/>
                  <a:pt x="115563" y="8791"/>
                  <a:pt x="115602" y="8791"/>
                </a:cubicBezTo>
                <a:cubicBezTo>
                  <a:pt x="115737" y="8791"/>
                  <a:pt x="115846" y="8738"/>
                  <a:pt x="115920" y="8600"/>
                </a:cubicBezTo>
                <a:cubicBezTo>
                  <a:pt x="116004" y="8326"/>
                  <a:pt x="116313" y="8207"/>
                  <a:pt x="116480" y="7993"/>
                </a:cubicBezTo>
                <a:cubicBezTo>
                  <a:pt x="116766" y="7350"/>
                  <a:pt x="116754" y="7302"/>
                  <a:pt x="116194" y="7052"/>
                </a:cubicBezTo>
                <a:cubicBezTo>
                  <a:pt x="116099" y="7016"/>
                  <a:pt x="116004" y="6981"/>
                  <a:pt x="115908" y="6933"/>
                </a:cubicBezTo>
                <a:cubicBezTo>
                  <a:pt x="115872" y="6922"/>
                  <a:pt x="115833" y="6918"/>
                  <a:pt x="115792" y="6918"/>
                </a:cubicBezTo>
                <a:cubicBezTo>
                  <a:pt x="115600" y="6918"/>
                  <a:pt x="115367" y="7016"/>
                  <a:pt x="115178" y="7016"/>
                </a:cubicBezTo>
                <a:cubicBezTo>
                  <a:pt x="115010" y="7016"/>
                  <a:pt x="114877" y="6939"/>
                  <a:pt x="114837" y="6647"/>
                </a:cubicBezTo>
                <a:cubicBezTo>
                  <a:pt x="114800" y="6625"/>
                  <a:pt x="114766" y="6612"/>
                  <a:pt x="114735" y="6612"/>
                </a:cubicBezTo>
                <a:cubicBezTo>
                  <a:pt x="114685" y="6612"/>
                  <a:pt x="114645" y="6645"/>
                  <a:pt x="114622" y="6719"/>
                </a:cubicBezTo>
                <a:cubicBezTo>
                  <a:pt x="114591" y="6814"/>
                  <a:pt x="114549" y="6852"/>
                  <a:pt x="114502" y="6852"/>
                </a:cubicBezTo>
                <a:cubicBezTo>
                  <a:pt x="114461" y="6852"/>
                  <a:pt x="114417" y="6823"/>
                  <a:pt x="114372" y="6778"/>
                </a:cubicBezTo>
                <a:cubicBezTo>
                  <a:pt x="114193" y="6627"/>
                  <a:pt x="114065" y="6393"/>
                  <a:pt x="113800" y="6393"/>
                </a:cubicBezTo>
                <a:cubicBezTo>
                  <a:pt x="113731" y="6393"/>
                  <a:pt x="113653" y="6408"/>
                  <a:pt x="113563" y="6445"/>
                </a:cubicBezTo>
                <a:cubicBezTo>
                  <a:pt x="113265" y="6528"/>
                  <a:pt x="112967" y="6623"/>
                  <a:pt x="112670" y="6719"/>
                </a:cubicBezTo>
                <a:cubicBezTo>
                  <a:pt x="112646" y="6659"/>
                  <a:pt x="112622" y="6612"/>
                  <a:pt x="112622" y="6540"/>
                </a:cubicBezTo>
                <a:cubicBezTo>
                  <a:pt x="112658" y="6457"/>
                  <a:pt x="112694" y="6350"/>
                  <a:pt x="112765" y="6266"/>
                </a:cubicBezTo>
                <a:cubicBezTo>
                  <a:pt x="112967" y="6064"/>
                  <a:pt x="112908" y="5945"/>
                  <a:pt x="112646" y="5885"/>
                </a:cubicBezTo>
                <a:cubicBezTo>
                  <a:pt x="111765" y="6171"/>
                  <a:pt x="110872" y="6469"/>
                  <a:pt x="109991" y="6742"/>
                </a:cubicBezTo>
                <a:cubicBezTo>
                  <a:pt x="109940" y="6762"/>
                  <a:pt x="109875" y="6774"/>
                  <a:pt x="109813" y="6774"/>
                </a:cubicBezTo>
                <a:cubicBezTo>
                  <a:pt x="109760" y="6774"/>
                  <a:pt x="109708" y="6765"/>
                  <a:pt x="109669" y="6742"/>
                </a:cubicBezTo>
                <a:cubicBezTo>
                  <a:pt x="109479" y="6671"/>
                  <a:pt x="109646" y="6516"/>
                  <a:pt x="109658" y="6397"/>
                </a:cubicBezTo>
                <a:cubicBezTo>
                  <a:pt x="109674" y="6273"/>
                  <a:pt x="109604" y="6200"/>
                  <a:pt x="109507" y="6200"/>
                </a:cubicBezTo>
                <a:cubicBezTo>
                  <a:pt x="109465" y="6200"/>
                  <a:pt x="109419" y="6214"/>
                  <a:pt x="109372" y="6242"/>
                </a:cubicBezTo>
                <a:cubicBezTo>
                  <a:pt x="108884" y="6540"/>
                  <a:pt x="108336" y="6683"/>
                  <a:pt x="107764" y="6814"/>
                </a:cubicBezTo>
                <a:cubicBezTo>
                  <a:pt x="107800" y="6481"/>
                  <a:pt x="108264" y="6195"/>
                  <a:pt x="107907" y="5933"/>
                </a:cubicBezTo>
                <a:cubicBezTo>
                  <a:pt x="107828" y="5875"/>
                  <a:pt x="107748" y="5853"/>
                  <a:pt x="107666" y="5853"/>
                </a:cubicBezTo>
                <a:cubicBezTo>
                  <a:pt x="107463" y="5853"/>
                  <a:pt x="107253" y="5986"/>
                  <a:pt x="107050" y="6028"/>
                </a:cubicBezTo>
                <a:cubicBezTo>
                  <a:pt x="106967" y="6040"/>
                  <a:pt x="106895" y="6088"/>
                  <a:pt x="106824" y="6111"/>
                </a:cubicBezTo>
                <a:cubicBezTo>
                  <a:pt x="106586" y="6195"/>
                  <a:pt x="106336" y="6278"/>
                  <a:pt x="106086" y="6373"/>
                </a:cubicBezTo>
                <a:cubicBezTo>
                  <a:pt x="105945" y="6425"/>
                  <a:pt x="105814" y="6452"/>
                  <a:pt x="105692" y="6452"/>
                </a:cubicBezTo>
                <a:cubicBezTo>
                  <a:pt x="105504" y="6452"/>
                  <a:pt x="105337" y="6387"/>
                  <a:pt x="105193" y="6242"/>
                </a:cubicBezTo>
                <a:lnTo>
                  <a:pt x="105562" y="5897"/>
                </a:lnTo>
                <a:cubicBezTo>
                  <a:pt x="105895" y="5814"/>
                  <a:pt x="106133" y="5599"/>
                  <a:pt x="106359" y="5385"/>
                </a:cubicBezTo>
                <a:cubicBezTo>
                  <a:pt x="106431" y="5373"/>
                  <a:pt x="106502" y="5349"/>
                  <a:pt x="106574" y="5314"/>
                </a:cubicBezTo>
                <a:lnTo>
                  <a:pt x="106812" y="5242"/>
                </a:lnTo>
                <a:cubicBezTo>
                  <a:pt x="107110" y="5183"/>
                  <a:pt x="107431" y="5183"/>
                  <a:pt x="107693" y="5052"/>
                </a:cubicBezTo>
                <a:cubicBezTo>
                  <a:pt x="108550" y="4623"/>
                  <a:pt x="109479" y="4433"/>
                  <a:pt x="110360" y="4087"/>
                </a:cubicBezTo>
                <a:cubicBezTo>
                  <a:pt x="110265" y="3885"/>
                  <a:pt x="110467" y="3611"/>
                  <a:pt x="110253" y="3397"/>
                </a:cubicBezTo>
                <a:cubicBezTo>
                  <a:pt x="110027" y="3444"/>
                  <a:pt x="109777" y="3516"/>
                  <a:pt x="109515" y="3564"/>
                </a:cubicBezTo>
                <a:cubicBezTo>
                  <a:pt x="107979" y="3885"/>
                  <a:pt x="106443" y="4266"/>
                  <a:pt x="104955" y="4814"/>
                </a:cubicBezTo>
                <a:cubicBezTo>
                  <a:pt x="104300" y="5052"/>
                  <a:pt x="103633" y="5254"/>
                  <a:pt x="102966" y="5469"/>
                </a:cubicBezTo>
                <a:cubicBezTo>
                  <a:pt x="102906" y="5455"/>
                  <a:pt x="102848" y="5448"/>
                  <a:pt x="102793" y="5448"/>
                </a:cubicBezTo>
                <a:cubicBezTo>
                  <a:pt x="102607" y="5448"/>
                  <a:pt x="102446" y="5524"/>
                  <a:pt x="102299" y="5671"/>
                </a:cubicBezTo>
                <a:cubicBezTo>
                  <a:pt x="102121" y="5611"/>
                  <a:pt x="101942" y="5552"/>
                  <a:pt x="101764" y="5492"/>
                </a:cubicBezTo>
                <a:cubicBezTo>
                  <a:pt x="102383" y="4980"/>
                  <a:pt x="103073" y="4540"/>
                  <a:pt x="103633" y="3956"/>
                </a:cubicBezTo>
                <a:cubicBezTo>
                  <a:pt x="103942" y="3629"/>
                  <a:pt x="104293" y="3489"/>
                  <a:pt x="104686" y="3489"/>
                </a:cubicBezTo>
                <a:cubicBezTo>
                  <a:pt x="104807" y="3489"/>
                  <a:pt x="104932" y="3503"/>
                  <a:pt x="105062" y="3528"/>
                </a:cubicBezTo>
                <a:cubicBezTo>
                  <a:pt x="105336" y="3218"/>
                  <a:pt x="105086" y="2956"/>
                  <a:pt x="105050" y="2682"/>
                </a:cubicBezTo>
                <a:cubicBezTo>
                  <a:pt x="105074" y="2671"/>
                  <a:pt x="105074" y="2647"/>
                  <a:pt x="105074" y="2587"/>
                </a:cubicBezTo>
                <a:cubicBezTo>
                  <a:pt x="105074" y="2563"/>
                  <a:pt x="105062" y="2540"/>
                  <a:pt x="105038" y="2516"/>
                </a:cubicBezTo>
                <a:cubicBezTo>
                  <a:pt x="105062" y="2504"/>
                  <a:pt x="105074" y="2480"/>
                  <a:pt x="105097" y="2468"/>
                </a:cubicBezTo>
                <a:cubicBezTo>
                  <a:pt x="105169" y="2397"/>
                  <a:pt x="105240" y="2313"/>
                  <a:pt x="105288" y="2218"/>
                </a:cubicBezTo>
                <a:cubicBezTo>
                  <a:pt x="105431" y="1801"/>
                  <a:pt x="105859" y="1706"/>
                  <a:pt x="106240" y="1551"/>
                </a:cubicBezTo>
                <a:cubicBezTo>
                  <a:pt x="106300" y="1516"/>
                  <a:pt x="106336" y="1480"/>
                  <a:pt x="106359" y="1432"/>
                </a:cubicBezTo>
                <a:cubicBezTo>
                  <a:pt x="106404" y="1450"/>
                  <a:pt x="106444" y="1458"/>
                  <a:pt x="106480" y="1458"/>
                </a:cubicBezTo>
                <a:cubicBezTo>
                  <a:pt x="106688" y="1458"/>
                  <a:pt x="106784" y="1207"/>
                  <a:pt x="106967" y="1147"/>
                </a:cubicBezTo>
                <a:cubicBezTo>
                  <a:pt x="106943" y="1039"/>
                  <a:pt x="106907" y="920"/>
                  <a:pt x="106883" y="813"/>
                </a:cubicBezTo>
                <a:cubicBezTo>
                  <a:pt x="106752" y="944"/>
                  <a:pt x="106598" y="1016"/>
                  <a:pt x="106431" y="1027"/>
                </a:cubicBezTo>
                <a:cubicBezTo>
                  <a:pt x="106431" y="1016"/>
                  <a:pt x="106431" y="1004"/>
                  <a:pt x="106443" y="980"/>
                </a:cubicBezTo>
                <a:cubicBezTo>
                  <a:pt x="106514" y="754"/>
                  <a:pt x="106693" y="516"/>
                  <a:pt x="106538" y="289"/>
                </a:cubicBezTo>
                <a:cubicBezTo>
                  <a:pt x="106612" y="270"/>
                  <a:pt x="106681" y="256"/>
                  <a:pt x="106747" y="256"/>
                </a:cubicBezTo>
                <a:cubicBezTo>
                  <a:pt x="106840" y="256"/>
                  <a:pt x="106925" y="284"/>
                  <a:pt x="107002" y="361"/>
                </a:cubicBezTo>
                <a:cubicBezTo>
                  <a:pt x="107133" y="325"/>
                  <a:pt x="107336" y="396"/>
                  <a:pt x="107372" y="230"/>
                </a:cubicBezTo>
                <a:cubicBezTo>
                  <a:pt x="107407" y="75"/>
                  <a:pt x="107241" y="15"/>
                  <a:pt x="107098" y="4"/>
                </a:cubicBezTo>
                <a:cubicBezTo>
                  <a:pt x="107070" y="1"/>
                  <a:pt x="107043" y="0"/>
                  <a:pt x="10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6">
    <p:spTree>
      <p:nvGrpSpPr>
        <p:cNvPr id="178" name="Shape 178"/>
        <p:cNvGrpSpPr/>
        <p:nvPr/>
      </p:nvGrpSpPr>
      <p:grpSpPr>
        <a:xfrm>
          <a:off x="0" y="0"/>
          <a:ext cx="0" cy="0"/>
          <a:chOff x="0" y="0"/>
          <a:chExt cx="0" cy="0"/>
        </a:xfrm>
      </p:grpSpPr>
      <p:pic>
        <p:nvPicPr>
          <p:cNvPr id="179" name="Google Shape;179;p32"/>
          <p:cNvPicPr preferRelativeResize="0"/>
          <p:nvPr/>
        </p:nvPicPr>
        <p:blipFill>
          <a:blip r:embed="rId2">
            <a:alphaModFix amt="30000"/>
          </a:blip>
          <a:stretch>
            <a:fillRect/>
          </a:stretch>
        </p:blipFill>
        <p:spPr>
          <a:xfrm>
            <a:off x="0" y="0"/>
            <a:ext cx="9144003" cy="5143522"/>
          </a:xfrm>
          <a:prstGeom prst="rect">
            <a:avLst/>
          </a:prstGeom>
          <a:noFill/>
          <a:ln>
            <a:noFill/>
          </a:ln>
        </p:spPr>
      </p:pic>
      <p:sp>
        <p:nvSpPr>
          <p:cNvPr id="180" name="Google Shape;180;p32"/>
          <p:cNvSpPr txBox="1"/>
          <p:nvPr>
            <p:ph type="title"/>
          </p:nvPr>
        </p:nvSpPr>
        <p:spPr>
          <a:xfrm>
            <a:off x="4975685" y="1829738"/>
            <a:ext cx="3455100" cy="572700"/>
          </a:xfrm>
          <a:prstGeom prst="rect">
            <a:avLst/>
          </a:prstGeom>
          <a:ln>
            <a:noFill/>
          </a:ln>
        </p:spPr>
        <p:txBody>
          <a:bodyPr anchorCtr="0" anchor="b" bIns="91425" lIns="91425" spcFirstLastPara="1" rIns="91425" wrap="square" tIns="91425">
            <a:noAutofit/>
          </a:bodyPr>
          <a:lstStyle>
            <a:lvl1pPr lvl="0" algn="r">
              <a:spcBef>
                <a:spcPts val="0"/>
              </a:spcBef>
              <a:spcAft>
                <a:spcPts val="0"/>
              </a:spcAft>
              <a:buSzPts val="3500"/>
              <a:buNone/>
              <a:defRPr/>
            </a:lvl1pPr>
            <a:lvl2pPr lvl="1" algn="r">
              <a:spcBef>
                <a:spcPts val="0"/>
              </a:spcBef>
              <a:spcAft>
                <a:spcPts val="0"/>
              </a:spcAft>
              <a:buSzPts val="3500"/>
              <a:buNone/>
              <a:defRPr/>
            </a:lvl2pPr>
            <a:lvl3pPr lvl="2" algn="r">
              <a:spcBef>
                <a:spcPts val="0"/>
              </a:spcBef>
              <a:spcAft>
                <a:spcPts val="0"/>
              </a:spcAft>
              <a:buSzPts val="3500"/>
              <a:buNone/>
              <a:defRPr/>
            </a:lvl3pPr>
            <a:lvl4pPr lvl="3" algn="r">
              <a:spcBef>
                <a:spcPts val="0"/>
              </a:spcBef>
              <a:spcAft>
                <a:spcPts val="0"/>
              </a:spcAft>
              <a:buSzPts val="3500"/>
              <a:buNone/>
              <a:defRPr/>
            </a:lvl4pPr>
            <a:lvl5pPr lvl="4" algn="r">
              <a:spcBef>
                <a:spcPts val="0"/>
              </a:spcBef>
              <a:spcAft>
                <a:spcPts val="0"/>
              </a:spcAft>
              <a:buSzPts val="3500"/>
              <a:buNone/>
              <a:defRPr/>
            </a:lvl5pPr>
            <a:lvl6pPr lvl="5" algn="r">
              <a:spcBef>
                <a:spcPts val="0"/>
              </a:spcBef>
              <a:spcAft>
                <a:spcPts val="0"/>
              </a:spcAft>
              <a:buSzPts val="3500"/>
              <a:buNone/>
              <a:defRPr/>
            </a:lvl6pPr>
            <a:lvl7pPr lvl="6" algn="r">
              <a:spcBef>
                <a:spcPts val="0"/>
              </a:spcBef>
              <a:spcAft>
                <a:spcPts val="0"/>
              </a:spcAft>
              <a:buSzPts val="3500"/>
              <a:buNone/>
              <a:defRPr/>
            </a:lvl7pPr>
            <a:lvl8pPr lvl="7" algn="r">
              <a:spcBef>
                <a:spcPts val="0"/>
              </a:spcBef>
              <a:spcAft>
                <a:spcPts val="0"/>
              </a:spcAft>
              <a:buSzPts val="3500"/>
              <a:buNone/>
              <a:defRPr/>
            </a:lvl8pPr>
            <a:lvl9pPr lvl="8" algn="r">
              <a:spcBef>
                <a:spcPts val="0"/>
              </a:spcBef>
              <a:spcAft>
                <a:spcPts val="0"/>
              </a:spcAft>
              <a:buSzPts val="3500"/>
              <a:buNone/>
              <a:defRPr/>
            </a:lvl9pPr>
          </a:lstStyle>
          <a:p/>
        </p:txBody>
      </p:sp>
      <p:sp>
        <p:nvSpPr>
          <p:cNvPr id="181" name="Google Shape;181;p32"/>
          <p:cNvSpPr txBox="1"/>
          <p:nvPr>
            <p:ph idx="1" type="subTitle"/>
          </p:nvPr>
        </p:nvSpPr>
        <p:spPr>
          <a:xfrm>
            <a:off x="4975677" y="2412867"/>
            <a:ext cx="3455100" cy="900900"/>
          </a:xfrm>
          <a:prstGeom prst="rect">
            <a:avLst/>
          </a:prstGeom>
          <a:ln>
            <a:noFill/>
          </a:ln>
        </p:spPr>
        <p:txBody>
          <a:bodyPr anchorCtr="0" anchor="t" bIns="91425" lIns="91425" spcFirstLastPara="1" rIns="91425" wrap="square" tIns="91425">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1600"/>
              </a:spcBef>
              <a:spcAft>
                <a:spcPts val="0"/>
              </a:spcAft>
              <a:buSzPts val="1400"/>
              <a:buNone/>
              <a:defRPr/>
            </a:lvl3pPr>
            <a:lvl4pPr lvl="3" algn="r">
              <a:spcBef>
                <a:spcPts val="1600"/>
              </a:spcBef>
              <a:spcAft>
                <a:spcPts val="0"/>
              </a:spcAft>
              <a:buSzPts val="1400"/>
              <a:buNone/>
              <a:defRPr/>
            </a:lvl4pPr>
            <a:lvl5pPr lvl="4" algn="r">
              <a:spcBef>
                <a:spcPts val="1600"/>
              </a:spcBef>
              <a:spcAft>
                <a:spcPts val="0"/>
              </a:spcAft>
              <a:buSzPts val="1400"/>
              <a:buNone/>
              <a:defRPr/>
            </a:lvl5pPr>
            <a:lvl6pPr lvl="5" algn="r">
              <a:spcBef>
                <a:spcPts val="1600"/>
              </a:spcBef>
              <a:spcAft>
                <a:spcPts val="0"/>
              </a:spcAft>
              <a:buSzPts val="1400"/>
              <a:buNone/>
              <a:defRPr/>
            </a:lvl6pPr>
            <a:lvl7pPr lvl="6" algn="r">
              <a:spcBef>
                <a:spcPts val="1600"/>
              </a:spcBef>
              <a:spcAft>
                <a:spcPts val="0"/>
              </a:spcAft>
              <a:buSzPts val="1400"/>
              <a:buNone/>
              <a:defRPr/>
            </a:lvl7pPr>
            <a:lvl8pPr lvl="7" algn="r">
              <a:spcBef>
                <a:spcPts val="1600"/>
              </a:spcBef>
              <a:spcAft>
                <a:spcPts val="0"/>
              </a:spcAft>
              <a:buSzPts val="1400"/>
              <a:buNone/>
              <a:defRPr/>
            </a:lvl8pPr>
            <a:lvl9pPr lvl="8" algn="r">
              <a:spcBef>
                <a:spcPts val="1600"/>
              </a:spcBef>
              <a:spcAft>
                <a:spcPts val="1600"/>
              </a:spcAft>
              <a:buSzPts val="1400"/>
              <a:buNone/>
              <a:defRPr/>
            </a:lvl9pPr>
          </a:lstStyle>
          <a:p/>
        </p:txBody>
      </p:sp>
      <p:sp>
        <p:nvSpPr>
          <p:cNvPr id="182" name="Google Shape;182;p32"/>
          <p:cNvSpPr/>
          <p:nvPr/>
        </p:nvSpPr>
        <p:spPr>
          <a:xfrm>
            <a:off x="5757250" y="-166125"/>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2"/>
          <p:cNvSpPr/>
          <p:nvPr/>
        </p:nvSpPr>
        <p:spPr>
          <a:xfrm>
            <a:off x="-338750" y="4315500"/>
            <a:ext cx="2512550" cy="1788950"/>
          </a:xfrm>
          <a:custGeom>
            <a:rect b="b" l="l" r="r" t="t"/>
            <a:pathLst>
              <a:path extrusionOk="0" h="71558" w="100502">
                <a:moveTo>
                  <a:pt x="95120" y="31290"/>
                </a:moveTo>
                <a:cubicBezTo>
                  <a:pt x="95144" y="31207"/>
                  <a:pt x="95048" y="26468"/>
                  <a:pt x="96418" y="25825"/>
                </a:cubicBezTo>
                <a:cubicBezTo>
                  <a:pt x="98013" y="25147"/>
                  <a:pt x="97977" y="23480"/>
                  <a:pt x="98263" y="23075"/>
                </a:cubicBezTo>
                <a:cubicBezTo>
                  <a:pt x="98406" y="22885"/>
                  <a:pt x="99204" y="21563"/>
                  <a:pt x="98358" y="21111"/>
                </a:cubicBezTo>
                <a:cubicBezTo>
                  <a:pt x="96489" y="20134"/>
                  <a:pt x="98894" y="20813"/>
                  <a:pt x="99001" y="20610"/>
                </a:cubicBezTo>
                <a:cubicBezTo>
                  <a:pt x="99108" y="20396"/>
                  <a:pt x="99370" y="20253"/>
                  <a:pt x="99323" y="19968"/>
                </a:cubicBezTo>
                <a:cubicBezTo>
                  <a:pt x="98823" y="16562"/>
                  <a:pt x="100501" y="18551"/>
                  <a:pt x="96834" y="16443"/>
                </a:cubicBezTo>
                <a:cubicBezTo>
                  <a:pt x="96430" y="16229"/>
                  <a:pt x="96727" y="16241"/>
                  <a:pt x="97120" y="16312"/>
                </a:cubicBezTo>
                <a:cubicBezTo>
                  <a:pt x="98025" y="16479"/>
                  <a:pt x="97823" y="16027"/>
                  <a:pt x="99001" y="16372"/>
                </a:cubicBezTo>
                <a:cubicBezTo>
                  <a:pt x="99335" y="16479"/>
                  <a:pt x="99561" y="15896"/>
                  <a:pt x="98501" y="15527"/>
                </a:cubicBezTo>
                <a:cubicBezTo>
                  <a:pt x="97501" y="15181"/>
                  <a:pt x="96656" y="15181"/>
                  <a:pt x="96918" y="14860"/>
                </a:cubicBezTo>
                <a:cubicBezTo>
                  <a:pt x="96870" y="14717"/>
                  <a:pt x="96942" y="14598"/>
                  <a:pt x="97323" y="14645"/>
                </a:cubicBezTo>
                <a:cubicBezTo>
                  <a:pt x="98346" y="14776"/>
                  <a:pt x="98418" y="14276"/>
                  <a:pt x="97334" y="13598"/>
                </a:cubicBezTo>
                <a:cubicBezTo>
                  <a:pt x="94394" y="11836"/>
                  <a:pt x="96263" y="12050"/>
                  <a:pt x="95560" y="11490"/>
                </a:cubicBezTo>
                <a:cubicBezTo>
                  <a:pt x="94703" y="10847"/>
                  <a:pt x="94917" y="10538"/>
                  <a:pt x="95144" y="10228"/>
                </a:cubicBezTo>
                <a:cubicBezTo>
                  <a:pt x="95227" y="10109"/>
                  <a:pt x="95334" y="10133"/>
                  <a:pt x="96299" y="10490"/>
                </a:cubicBezTo>
                <a:cubicBezTo>
                  <a:pt x="97156" y="10812"/>
                  <a:pt x="97144" y="10740"/>
                  <a:pt x="97346" y="10228"/>
                </a:cubicBezTo>
                <a:cubicBezTo>
                  <a:pt x="97477" y="9859"/>
                  <a:pt x="95275" y="9335"/>
                  <a:pt x="95191" y="8728"/>
                </a:cubicBezTo>
                <a:cubicBezTo>
                  <a:pt x="95132" y="8073"/>
                  <a:pt x="91548" y="6990"/>
                  <a:pt x="92917" y="6895"/>
                </a:cubicBezTo>
                <a:cubicBezTo>
                  <a:pt x="92977" y="6895"/>
                  <a:pt x="93012" y="6859"/>
                  <a:pt x="92977" y="6847"/>
                </a:cubicBezTo>
                <a:cubicBezTo>
                  <a:pt x="91774" y="6359"/>
                  <a:pt x="92215" y="6013"/>
                  <a:pt x="89869" y="5680"/>
                </a:cubicBezTo>
                <a:cubicBezTo>
                  <a:pt x="89155" y="5585"/>
                  <a:pt x="89738" y="5918"/>
                  <a:pt x="89357" y="6275"/>
                </a:cubicBezTo>
                <a:cubicBezTo>
                  <a:pt x="89167" y="6454"/>
                  <a:pt x="87631" y="5799"/>
                  <a:pt x="87166" y="6025"/>
                </a:cubicBezTo>
                <a:cubicBezTo>
                  <a:pt x="86893" y="6144"/>
                  <a:pt x="86226" y="5871"/>
                  <a:pt x="85178" y="6013"/>
                </a:cubicBezTo>
                <a:cubicBezTo>
                  <a:pt x="84904" y="6049"/>
                  <a:pt x="85166" y="6216"/>
                  <a:pt x="85619" y="6323"/>
                </a:cubicBezTo>
                <a:cubicBezTo>
                  <a:pt x="86833" y="6609"/>
                  <a:pt x="87881" y="6728"/>
                  <a:pt x="86190" y="6942"/>
                </a:cubicBezTo>
                <a:cubicBezTo>
                  <a:pt x="85559" y="7025"/>
                  <a:pt x="84940" y="6537"/>
                  <a:pt x="84369" y="6228"/>
                </a:cubicBezTo>
                <a:cubicBezTo>
                  <a:pt x="84309" y="6192"/>
                  <a:pt x="83916" y="6121"/>
                  <a:pt x="83880" y="6168"/>
                </a:cubicBezTo>
                <a:cubicBezTo>
                  <a:pt x="83297" y="6787"/>
                  <a:pt x="82797" y="5990"/>
                  <a:pt x="81273" y="5942"/>
                </a:cubicBezTo>
                <a:cubicBezTo>
                  <a:pt x="78618" y="5894"/>
                  <a:pt x="78451" y="5061"/>
                  <a:pt x="81011" y="5597"/>
                </a:cubicBezTo>
                <a:cubicBezTo>
                  <a:pt x="81844" y="5775"/>
                  <a:pt x="82606" y="5799"/>
                  <a:pt x="83356" y="5871"/>
                </a:cubicBezTo>
                <a:cubicBezTo>
                  <a:pt x="83607" y="5894"/>
                  <a:pt x="83714" y="5799"/>
                  <a:pt x="83952" y="5787"/>
                </a:cubicBezTo>
                <a:cubicBezTo>
                  <a:pt x="85035" y="5704"/>
                  <a:pt x="79987" y="4537"/>
                  <a:pt x="82749" y="4799"/>
                </a:cubicBezTo>
                <a:cubicBezTo>
                  <a:pt x="83559" y="4870"/>
                  <a:pt x="84142" y="4775"/>
                  <a:pt x="84583" y="5120"/>
                </a:cubicBezTo>
                <a:cubicBezTo>
                  <a:pt x="84702" y="5204"/>
                  <a:pt x="85250" y="5299"/>
                  <a:pt x="85440" y="5275"/>
                </a:cubicBezTo>
                <a:cubicBezTo>
                  <a:pt x="85583" y="5251"/>
                  <a:pt x="85928" y="5120"/>
                  <a:pt x="86214" y="5204"/>
                </a:cubicBezTo>
                <a:cubicBezTo>
                  <a:pt x="87345" y="5525"/>
                  <a:pt x="87678" y="5335"/>
                  <a:pt x="88452" y="5442"/>
                </a:cubicBezTo>
                <a:cubicBezTo>
                  <a:pt x="88476" y="5442"/>
                  <a:pt x="88440" y="5347"/>
                  <a:pt x="88321" y="5287"/>
                </a:cubicBezTo>
                <a:cubicBezTo>
                  <a:pt x="88214" y="5240"/>
                  <a:pt x="86750" y="4823"/>
                  <a:pt x="86393" y="4787"/>
                </a:cubicBezTo>
                <a:cubicBezTo>
                  <a:pt x="85678" y="4680"/>
                  <a:pt x="85595" y="4478"/>
                  <a:pt x="85095" y="4347"/>
                </a:cubicBezTo>
                <a:cubicBezTo>
                  <a:pt x="84523" y="4180"/>
                  <a:pt x="84035" y="4168"/>
                  <a:pt x="83464" y="3858"/>
                </a:cubicBezTo>
                <a:cubicBezTo>
                  <a:pt x="83202" y="3716"/>
                  <a:pt x="82571" y="3573"/>
                  <a:pt x="82106" y="3430"/>
                </a:cubicBezTo>
                <a:cubicBezTo>
                  <a:pt x="81916" y="3370"/>
                  <a:pt x="81737" y="3358"/>
                  <a:pt x="81511" y="3370"/>
                </a:cubicBezTo>
                <a:cubicBezTo>
                  <a:pt x="80642" y="3430"/>
                  <a:pt x="80535" y="3239"/>
                  <a:pt x="80308" y="3144"/>
                </a:cubicBezTo>
                <a:cubicBezTo>
                  <a:pt x="79475" y="2763"/>
                  <a:pt x="78022" y="2954"/>
                  <a:pt x="77665" y="2977"/>
                </a:cubicBezTo>
                <a:cubicBezTo>
                  <a:pt x="77260" y="3001"/>
                  <a:pt x="75927" y="2668"/>
                  <a:pt x="75844" y="2323"/>
                </a:cubicBezTo>
                <a:cubicBezTo>
                  <a:pt x="75760" y="2001"/>
                  <a:pt x="74963" y="2084"/>
                  <a:pt x="74855" y="1834"/>
                </a:cubicBezTo>
                <a:cubicBezTo>
                  <a:pt x="74522" y="1025"/>
                  <a:pt x="69926" y="1525"/>
                  <a:pt x="69105" y="1227"/>
                </a:cubicBezTo>
                <a:cubicBezTo>
                  <a:pt x="68593" y="1025"/>
                  <a:pt x="69795" y="929"/>
                  <a:pt x="70498" y="751"/>
                </a:cubicBezTo>
                <a:cubicBezTo>
                  <a:pt x="70700" y="691"/>
                  <a:pt x="70676" y="644"/>
                  <a:pt x="70379" y="632"/>
                </a:cubicBezTo>
                <a:cubicBezTo>
                  <a:pt x="69367" y="620"/>
                  <a:pt x="68890" y="429"/>
                  <a:pt x="67962" y="418"/>
                </a:cubicBezTo>
                <a:cubicBezTo>
                  <a:pt x="66366" y="418"/>
                  <a:pt x="67986" y="48"/>
                  <a:pt x="66985" y="13"/>
                </a:cubicBezTo>
                <a:cubicBezTo>
                  <a:pt x="66771" y="1"/>
                  <a:pt x="66426" y="1"/>
                  <a:pt x="66307" y="25"/>
                </a:cubicBezTo>
                <a:cubicBezTo>
                  <a:pt x="64807" y="370"/>
                  <a:pt x="66735" y="322"/>
                  <a:pt x="66283" y="584"/>
                </a:cubicBezTo>
                <a:cubicBezTo>
                  <a:pt x="65914" y="799"/>
                  <a:pt x="65354" y="489"/>
                  <a:pt x="63866" y="632"/>
                </a:cubicBezTo>
                <a:cubicBezTo>
                  <a:pt x="63033" y="715"/>
                  <a:pt x="63687" y="358"/>
                  <a:pt x="62497" y="513"/>
                </a:cubicBezTo>
                <a:cubicBezTo>
                  <a:pt x="59258" y="989"/>
                  <a:pt x="60175" y="727"/>
                  <a:pt x="59211" y="799"/>
                </a:cubicBezTo>
                <a:cubicBezTo>
                  <a:pt x="58568" y="846"/>
                  <a:pt x="58282" y="953"/>
                  <a:pt x="57984" y="1084"/>
                </a:cubicBezTo>
                <a:cubicBezTo>
                  <a:pt x="57663" y="965"/>
                  <a:pt x="57639" y="751"/>
                  <a:pt x="56246" y="1049"/>
                </a:cubicBezTo>
                <a:cubicBezTo>
                  <a:pt x="56020" y="1096"/>
                  <a:pt x="55758" y="1120"/>
                  <a:pt x="55543" y="1168"/>
                </a:cubicBezTo>
                <a:cubicBezTo>
                  <a:pt x="53900" y="1584"/>
                  <a:pt x="54674" y="1620"/>
                  <a:pt x="53591" y="1930"/>
                </a:cubicBezTo>
                <a:cubicBezTo>
                  <a:pt x="53400" y="1989"/>
                  <a:pt x="53472" y="2096"/>
                  <a:pt x="53269" y="2192"/>
                </a:cubicBezTo>
                <a:cubicBezTo>
                  <a:pt x="52484" y="2573"/>
                  <a:pt x="53031" y="2596"/>
                  <a:pt x="52805" y="2799"/>
                </a:cubicBezTo>
                <a:cubicBezTo>
                  <a:pt x="52734" y="2858"/>
                  <a:pt x="52507" y="2977"/>
                  <a:pt x="52448" y="2989"/>
                </a:cubicBezTo>
                <a:cubicBezTo>
                  <a:pt x="50579" y="3323"/>
                  <a:pt x="52353" y="2203"/>
                  <a:pt x="50733" y="2573"/>
                </a:cubicBezTo>
                <a:cubicBezTo>
                  <a:pt x="49590" y="2858"/>
                  <a:pt x="50221" y="2680"/>
                  <a:pt x="48709" y="2775"/>
                </a:cubicBezTo>
                <a:cubicBezTo>
                  <a:pt x="48626" y="2775"/>
                  <a:pt x="48435" y="2811"/>
                  <a:pt x="48412" y="2823"/>
                </a:cubicBezTo>
                <a:cubicBezTo>
                  <a:pt x="47459" y="3299"/>
                  <a:pt x="48662" y="3013"/>
                  <a:pt x="47447" y="3525"/>
                </a:cubicBezTo>
                <a:cubicBezTo>
                  <a:pt x="46935" y="3739"/>
                  <a:pt x="47114" y="3394"/>
                  <a:pt x="46066" y="3668"/>
                </a:cubicBezTo>
                <a:cubicBezTo>
                  <a:pt x="45447" y="3835"/>
                  <a:pt x="44590" y="4561"/>
                  <a:pt x="45268" y="4489"/>
                </a:cubicBezTo>
                <a:cubicBezTo>
                  <a:pt x="46483" y="4382"/>
                  <a:pt x="45364" y="4870"/>
                  <a:pt x="46828" y="4549"/>
                </a:cubicBezTo>
                <a:cubicBezTo>
                  <a:pt x="49567" y="3977"/>
                  <a:pt x="44935" y="5692"/>
                  <a:pt x="44780" y="5144"/>
                </a:cubicBezTo>
                <a:cubicBezTo>
                  <a:pt x="44637" y="4656"/>
                  <a:pt x="42566" y="3346"/>
                  <a:pt x="41351" y="3204"/>
                </a:cubicBezTo>
                <a:cubicBezTo>
                  <a:pt x="40923" y="3144"/>
                  <a:pt x="39922" y="3751"/>
                  <a:pt x="40625" y="3799"/>
                </a:cubicBezTo>
                <a:cubicBezTo>
                  <a:pt x="41399" y="3870"/>
                  <a:pt x="41542" y="4216"/>
                  <a:pt x="42042" y="4394"/>
                </a:cubicBezTo>
                <a:cubicBezTo>
                  <a:pt x="42363" y="4513"/>
                  <a:pt x="41720" y="4966"/>
                  <a:pt x="42208" y="5025"/>
                </a:cubicBezTo>
                <a:cubicBezTo>
                  <a:pt x="43887" y="5228"/>
                  <a:pt x="42328" y="5942"/>
                  <a:pt x="43590" y="5775"/>
                </a:cubicBezTo>
                <a:cubicBezTo>
                  <a:pt x="44483" y="5668"/>
                  <a:pt x="43709" y="6383"/>
                  <a:pt x="43887" y="6418"/>
                </a:cubicBezTo>
                <a:cubicBezTo>
                  <a:pt x="44471" y="6537"/>
                  <a:pt x="43744" y="7133"/>
                  <a:pt x="43983" y="7383"/>
                </a:cubicBezTo>
                <a:cubicBezTo>
                  <a:pt x="44149" y="7549"/>
                  <a:pt x="43268" y="8002"/>
                  <a:pt x="42851" y="8335"/>
                </a:cubicBezTo>
                <a:cubicBezTo>
                  <a:pt x="42423" y="8657"/>
                  <a:pt x="40423" y="9228"/>
                  <a:pt x="40494" y="9633"/>
                </a:cubicBezTo>
                <a:cubicBezTo>
                  <a:pt x="40506" y="9692"/>
                  <a:pt x="40351" y="9800"/>
                  <a:pt x="40113" y="9895"/>
                </a:cubicBezTo>
                <a:cubicBezTo>
                  <a:pt x="37410" y="10990"/>
                  <a:pt x="36994" y="12217"/>
                  <a:pt x="36220" y="12205"/>
                </a:cubicBezTo>
                <a:cubicBezTo>
                  <a:pt x="34969" y="12217"/>
                  <a:pt x="34648" y="12300"/>
                  <a:pt x="35160" y="11847"/>
                </a:cubicBezTo>
                <a:cubicBezTo>
                  <a:pt x="36089" y="11014"/>
                  <a:pt x="34065" y="12181"/>
                  <a:pt x="34327" y="11431"/>
                </a:cubicBezTo>
                <a:cubicBezTo>
                  <a:pt x="34398" y="11205"/>
                  <a:pt x="35755" y="10276"/>
                  <a:pt x="36148" y="10228"/>
                </a:cubicBezTo>
                <a:cubicBezTo>
                  <a:pt x="37041" y="10085"/>
                  <a:pt x="36470" y="10133"/>
                  <a:pt x="36863" y="10728"/>
                </a:cubicBezTo>
                <a:cubicBezTo>
                  <a:pt x="36982" y="10907"/>
                  <a:pt x="38160" y="10478"/>
                  <a:pt x="38446" y="10264"/>
                </a:cubicBezTo>
                <a:cubicBezTo>
                  <a:pt x="40161" y="8978"/>
                  <a:pt x="36458" y="10538"/>
                  <a:pt x="38982" y="9050"/>
                </a:cubicBezTo>
                <a:cubicBezTo>
                  <a:pt x="39887" y="8526"/>
                  <a:pt x="39291" y="8645"/>
                  <a:pt x="38494" y="9038"/>
                </a:cubicBezTo>
                <a:cubicBezTo>
                  <a:pt x="36243" y="10169"/>
                  <a:pt x="37696" y="9264"/>
                  <a:pt x="36708" y="9133"/>
                </a:cubicBezTo>
                <a:cubicBezTo>
                  <a:pt x="37601" y="8347"/>
                  <a:pt x="35315" y="9050"/>
                  <a:pt x="35279" y="8538"/>
                </a:cubicBezTo>
                <a:cubicBezTo>
                  <a:pt x="35267" y="8311"/>
                  <a:pt x="36160" y="7990"/>
                  <a:pt x="36505" y="7823"/>
                </a:cubicBezTo>
                <a:cubicBezTo>
                  <a:pt x="36696" y="7740"/>
                  <a:pt x="36982" y="7597"/>
                  <a:pt x="37029" y="7537"/>
                </a:cubicBezTo>
                <a:cubicBezTo>
                  <a:pt x="37101" y="7466"/>
                  <a:pt x="37065" y="7395"/>
                  <a:pt x="36934" y="7430"/>
                </a:cubicBezTo>
                <a:cubicBezTo>
                  <a:pt x="35755" y="7787"/>
                  <a:pt x="36470" y="7180"/>
                  <a:pt x="35922" y="7371"/>
                </a:cubicBezTo>
                <a:cubicBezTo>
                  <a:pt x="35731" y="7442"/>
                  <a:pt x="35815" y="7490"/>
                  <a:pt x="35827" y="7514"/>
                </a:cubicBezTo>
                <a:cubicBezTo>
                  <a:pt x="35970" y="7895"/>
                  <a:pt x="35446" y="8097"/>
                  <a:pt x="33743" y="9038"/>
                </a:cubicBezTo>
                <a:cubicBezTo>
                  <a:pt x="33422" y="9216"/>
                  <a:pt x="33219" y="9561"/>
                  <a:pt x="33648" y="9442"/>
                </a:cubicBezTo>
                <a:cubicBezTo>
                  <a:pt x="34541" y="9204"/>
                  <a:pt x="34041" y="9550"/>
                  <a:pt x="33684" y="10014"/>
                </a:cubicBezTo>
                <a:cubicBezTo>
                  <a:pt x="33219" y="10621"/>
                  <a:pt x="35136" y="9431"/>
                  <a:pt x="35315" y="9645"/>
                </a:cubicBezTo>
                <a:cubicBezTo>
                  <a:pt x="35493" y="9871"/>
                  <a:pt x="34719" y="10597"/>
                  <a:pt x="33600" y="11145"/>
                </a:cubicBezTo>
                <a:cubicBezTo>
                  <a:pt x="32541" y="11657"/>
                  <a:pt x="33267" y="10514"/>
                  <a:pt x="32124" y="11383"/>
                </a:cubicBezTo>
                <a:cubicBezTo>
                  <a:pt x="31064" y="12205"/>
                  <a:pt x="31636" y="12086"/>
                  <a:pt x="31648" y="12324"/>
                </a:cubicBezTo>
                <a:cubicBezTo>
                  <a:pt x="31671" y="12502"/>
                  <a:pt x="30874" y="12812"/>
                  <a:pt x="30147" y="13491"/>
                </a:cubicBezTo>
                <a:cubicBezTo>
                  <a:pt x="28338" y="15193"/>
                  <a:pt x="24790" y="16146"/>
                  <a:pt x="24682" y="17229"/>
                </a:cubicBezTo>
                <a:cubicBezTo>
                  <a:pt x="24682" y="17253"/>
                  <a:pt x="24766" y="17241"/>
                  <a:pt x="24837" y="17205"/>
                </a:cubicBezTo>
                <a:cubicBezTo>
                  <a:pt x="25587" y="16908"/>
                  <a:pt x="26052" y="16860"/>
                  <a:pt x="26111" y="17134"/>
                </a:cubicBezTo>
                <a:cubicBezTo>
                  <a:pt x="26195" y="17527"/>
                  <a:pt x="27111" y="17229"/>
                  <a:pt x="25659" y="18360"/>
                </a:cubicBezTo>
                <a:cubicBezTo>
                  <a:pt x="24266" y="19467"/>
                  <a:pt x="24754" y="19325"/>
                  <a:pt x="24552" y="19741"/>
                </a:cubicBezTo>
                <a:cubicBezTo>
                  <a:pt x="24492" y="19860"/>
                  <a:pt x="24040" y="20253"/>
                  <a:pt x="23873" y="20325"/>
                </a:cubicBezTo>
                <a:cubicBezTo>
                  <a:pt x="21539" y="21396"/>
                  <a:pt x="22420" y="20932"/>
                  <a:pt x="21206" y="21813"/>
                </a:cubicBezTo>
                <a:cubicBezTo>
                  <a:pt x="21742" y="22051"/>
                  <a:pt x="19872" y="23051"/>
                  <a:pt x="20396" y="23266"/>
                </a:cubicBezTo>
                <a:cubicBezTo>
                  <a:pt x="20753" y="23408"/>
                  <a:pt x="19825" y="23992"/>
                  <a:pt x="19872" y="24254"/>
                </a:cubicBezTo>
                <a:cubicBezTo>
                  <a:pt x="19908" y="24480"/>
                  <a:pt x="20015" y="24944"/>
                  <a:pt x="20444" y="24409"/>
                </a:cubicBezTo>
                <a:cubicBezTo>
                  <a:pt x="20801" y="23956"/>
                  <a:pt x="21658" y="23266"/>
                  <a:pt x="21527" y="23063"/>
                </a:cubicBezTo>
                <a:cubicBezTo>
                  <a:pt x="21504" y="23027"/>
                  <a:pt x="21956" y="22587"/>
                  <a:pt x="22015" y="22646"/>
                </a:cubicBezTo>
                <a:cubicBezTo>
                  <a:pt x="22170" y="22813"/>
                  <a:pt x="22408" y="22885"/>
                  <a:pt x="22956" y="22694"/>
                </a:cubicBezTo>
                <a:cubicBezTo>
                  <a:pt x="23837" y="22396"/>
                  <a:pt x="22456" y="23587"/>
                  <a:pt x="22647" y="23778"/>
                </a:cubicBezTo>
                <a:cubicBezTo>
                  <a:pt x="22968" y="24135"/>
                  <a:pt x="23158" y="24194"/>
                  <a:pt x="22492" y="24730"/>
                </a:cubicBezTo>
                <a:cubicBezTo>
                  <a:pt x="22254" y="24932"/>
                  <a:pt x="21968" y="25206"/>
                  <a:pt x="22004" y="25290"/>
                </a:cubicBezTo>
                <a:cubicBezTo>
                  <a:pt x="22111" y="25480"/>
                  <a:pt x="21801" y="26040"/>
                  <a:pt x="22313" y="25873"/>
                </a:cubicBezTo>
                <a:cubicBezTo>
                  <a:pt x="22266" y="26230"/>
                  <a:pt x="24432" y="26302"/>
                  <a:pt x="23682" y="26826"/>
                </a:cubicBezTo>
                <a:cubicBezTo>
                  <a:pt x="23289" y="27087"/>
                  <a:pt x="22789" y="27492"/>
                  <a:pt x="22551" y="27588"/>
                </a:cubicBezTo>
                <a:cubicBezTo>
                  <a:pt x="21849" y="27873"/>
                  <a:pt x="21265" y="28064"/>
                  <a:pt x="21194" y="27695"/>
                </a:cubicBezTo>
                <a:cubicBezTo>
                  <a:pt x="21075" y="27111"/>
                  <a:pt x="22420" y="26349"/>
                  <a:pt x="22289" y="26052"/>
                </a:cubicBezTo>
                <a:cubicBezTo>
                  <a:pt x="22182" y="25825"/>
                  <a:pt x="21765" y="26254"/>
                  <a:pt x="20920" y="26861"/>
                </a:cubicBezTo>
                <a:cubicBezTo>
                  <a:pt x="19563" y="27838"/>
                  <a:pt x="19956" y="27087"/>
                  <a:pt x="19777" y="27147"/>
                </a:cubicBezTo>
                <a:cubicBezTo>
                  <a:pt x="19206" y="27361"/>
                  <a:pt x="18729" y="27897"/>
                  <a:pt x="18729" y="28052"/>
                </a:cubicBezTo>
                <a:cubicBezTo>
                  <a:pt x="18741" y="28361"/>
                  <a:pt x="17979" y="28719"/>
                  <a:pt x="17360" y="29647"/>
                </a:cubicBezTo>
                <a:cubicBezTo>
                  <a:pt x="18051" y="29183"/>
                  <a:pt x="18051" y="29231"/>
                  <a:pt x="17789" y="29909"/>
                </a:cubicBezTo>
                <a:cubicBezTo>
                  <a:pt x="20051" y="28350"/>
                  <a:pt x="17182" y="31540"/>
                  <a:pt x="17789" y="29909"/>
                </a:cubicBezTo>
                <a:cubicBezTo>
                  <a:pt x="17003" y="30457"/>
                  <a:pt x="16955" y="30255"/>
                  <a:pt x="17360" y="29647"/>
                </a:cubicBezTo>
                <a:cubicBezTo>
                  <a:pt x="15753" y="30743"/>
                  <a:pt x="15824" y="30957"/>
                  <a:pt x="16312" y="30195"/>
                </a:cubicBezTo>
                <a:cubicBezTo>
                  <a:pt x="16527" y="29850"/>
                  <a:pt x="16670" y="30076"/>
                  <a:pt x="15324" y="30040"/>
                </a:cubicBezTo>
                <a:cubicBezTo>
                  <a:pt x="15027" y="30028"/>
                  <a:pt x="13633" y="31719"/>
                  <a:pt x="13062" y="31671"/>
                </a:cubicBezTo>
                <a:cubicBezTo>
                  <a:pt x="12895" y="31648"/>
                  <a:pt x="11705" y="32481"/>
                  <a:pt x="11467" y="33207"/>
                </a:cubicBezTo>
                <a:cubicBezTo>
                  <a:pt x="11026" y="34493"/>
                  <a:pt x="10562" y="35041"/>
                  <a:pt x="10966" y="34684"/>
                </a:cubicBezTo>
                <a:cubicBezTo>
                  <a:pt x="11478" y="34231"/>
                  <a:pt x="11740" y="34279"/>
                  <a:pt x="12467" y="33457"/>
                </a:cubicBezTo>
                <a:cubicBezTo>
                  <a:pt x="12729" y="33160"/>
                  <a:pt x="12860" y="33148"/>
                  <a:pt x="12967" y="33136"/>
                </a:cubicBezTo>
                <a:cubicBezTo>
                  <a:pt x="13372" y="33076"/>
                  <a:pt x="13205" y="33338"/>
                  <a:pt x="12383" y="34529"/>
                </a:cubicBezTo>
                <a:cubicBezTo>
                  <a:pt x="11859" y="35303"/>
                  <a:pt x="11407" y="35934"/>
                  <a:pt x="10764" y="36648"/>
                </a:cubicBezTo>
                <a:cubicBezTo>
                  <a:pt x="9276" y="38351"/>
                  <a:pt x="10705" y="37565"/>
                  <a:pt x="10669" y="38470"/>
                </a:cubicBezTo>
                <a:cubicBezTo>
                  <a:pt x="10645" y="39446"/>
                  <a:pt x="12693" y="36815"/>
                  <a:pt x="11121" y="40458"/>
                </a:cubicBezTo>
                <a:cubicBezTo>
                  <a:pt x="11002" y="40744"/>
                  <a:pt x="11145" y="40649"/>
                  <a:pt x="11181" y="40720"/>
                </a:cubicBezTo>
                <a:cubicBezTo>
                  <a:pt x="11312" y="41053"/>
                  <a:pt x="10466" y="42137"/>
                  <a:pt x="10419" y="42042"/>
                </a:cubicBezTo>
                <a:cubicBezTo>
                  <a:pt x="10097" y="41494"/>
                  <a:pt x="8966" y="42316"/>
                  <a:pt x="9097" y="41542"/>
                </a:cubicBezTo>
                <a:cubicBezTo>
                  <a:pt x="9145" y="41268"/>
                  <a:pt x="9252" y="41268"/>
                  <a:pt x="7537" y="41434"/>
                </a:cubicBezTo>
                <a:cubicBezTo>
                  <a:pt x="7407" y="41446"/>
                  <a:pt x="6930" y="42196"/>
                  <a:pt x="6930" y="42327"/>
                </a:cubicBezTo>
                <a:cubicBezTo>
                  <a:pt x="6918" y="43066"/>
                  <a:pt x="7311" y="42292"/>
                  <a:pt x="6752" y="43328"/>
                </a:cubicBezTo>
                <a:cubicBezTo>
                  <a:pt x="6704" y="43411"/>
                  <a:pt x="6609" y="43578"/>
                  <a:pt x="6621" y="43578"/>
                </a:cubicBezTo>
                <a:cubicBezTo>
                  <a:pt x="6656" y="43601"/>
                  <a:pt x="6692" y="43697"/>
                  <a:pt x="6764" y="43601"/>
                </a:cubicBezTo>
                <a:cubicBezTo>
                  <a:pt x="7514" y="42625"/>
                  <a:pt x="7835" y="42506"/>
                  <a:pt x="7716" y="43197"/>
                </a:cubicBezTo>
                <a:cubicBezTo>
                  <a:pt x="7585" y="43947"/>
                  <a:pt x="8835" y="41756"/>
                  <a:pt x="8859" y="42458"/>
                </a:cubicBezTo>
                <a:cubicBezTo>
                  <a:pt x="8859" y="42720"/>
                  <a:pt x="8942" y="42625"/>
                  <a:pt x="9573" y="42887"/>
                </a:cubicBezTo>
                <a:cubicBezTo>
                  <a:pt x="8990" y="43530"/>
                  <a:pt x="8395" y="44161"/>
                  <a:pt x="8514" y="44411"/>
                </a:cubicBezTo>
                <a:cubicBezTo>
                  <a:pt x="8764" y="44923"/>
                  <a:pt x="9812" y="44518"/>
                  <a:pt x="10895" y="43566"/>
                </a:cubicBezTo>
                <a:cubicBezTo>
                  <a:pt x="11288" y="43208"/>
                  <a:pt x="11205" y="44090"/>
                  <a:pt x="10871" y="44566"/>
                </a:cubicBezTo>
                <a:cubicBezTo>
                  <a:pt x="9538" y="46530"/>
                  <a:pt x="10097" y="45399"/>
                  <a:pt x="8942" y="46709"/>
                </a:cubicBezTo>
                <a:cubicBezTo>
                  <a:pt x="8347" y="47399"/>
                  <a:pt x="7740" y="48031"/>
                  <a:pt x="8192" y="46995"/>
                </a:cubicBezTo>
                <a:cubicBezTo>
                  <a:pt x="8609" y="46066"/>
                  <a:pt x="8764" y="45935"/>
                  <a:pt x="8550" y="45852"/>
                </a:cubicBezTo>
                <a:cubicBezTo>
                  <a:pt x="7954" y="45614"/>
                  <a:pt x="8395" y="44911"/>
                  <a:pt x="6406" y="46387"/>
                </a:cubicBezTo>
                <a:cubicBezTo>
                  <a:pt x="6299" y="46471"/>
                  <a:pt x="6013" y="46923"/>
                  <a:pt x="5942" y="47161"/>
                </a:cubicBezTo>
                <a:cubicBezTo>
                  <a:pt x="5442" y="48626"/>
                  <a:pt x="5692" y="48292"/>
                  <a:pt x="4692" y="48733"/>
                </a:cubicBezTo>
                <a:cubicBezTo>
                  <a:pt x="4061" y="50436"/>
                  <a:pt x="5966" y="47852"/>
                  <a:pt x="5180" y="50019"/>
                </a:cubicBezTo>
                <a:cubicBezTo>
                  <a:pt x="4751" y="51293"/>
                  <a:pt x="4573" y="49816"/>
                  <a:pt x="3466" y="52436"/>
                </a:cubicBezTo>
                <a:cubicBezTo>
                  <a:pt x="3323" y="52769"/>
                  <a:pt x="2501" y="54174"/>
                  <a:pt x="1918" y="54781"/>
                </a:cubicBezTo>
                <a:cubicBezTo>
                  <a:pt x="1882" y="54817"/>
                  <a:pt x="1751" y="55150"/>
                  <a:pt x="1668" y="55353"/>
                </a:cubicBezTo>
                <a:cubicBezTo>
                  <a:pt x="1632" y="55460"/>
                  <a:pt x="1894" y="55817"/>
                  <a:pt x="2358" y="55365"/>
                </a:cubicBezTo>
                <a:cubicBezTo>
                  <a:pt x="2442" y="55281"/>
                  <a:pt x="2823" y="55591"/>
                  <a:pt x="2811" y="55734"/>
                </a:cubicBezTo>
                <a:cubicBezTo>
                  <a:pt x="2763" y="56067"/>
                  <a:pt x="2477" y="56793"/>
                  <a:pt x="2382" y="56877"/>
                </a:cubicBezTo>
                <a:cubicBezTo>
                  <a:pt x="2132" y="57103"/>
                  <a:pt x="1942" y="57079"/>
                  <a:pt x="1656" y="57508"/>
                </a:cubicBezTo>
                <a:cubicBezTo>
                  <a:pt x="1394" y="57936"/>
                  <a:pt x="1168" y="58234"/>
                  <a:pt x="930" y="58520"/>
                </a:cubicBezTo>
                <a:cubicBezTo>
                  <a:pt x="775" y="58710"/>
                  <a:pt x="525" y="60032"/>
                  <a:pt x="906" y="59627"/>
                </a:cubicBezTo>
                <a:cubicBezTo>
                  <a:pt x="1942" y="58508"/>
                  <a:pt x="203" y="61544"/>
                  <a:pt x="668" y="61770"/>
                </a:cubicBezTo>
                <a:cubicBezTo>
                  <a:pt x="1096" y="61973"/>
                  <a:pt x="501" y="63378"/>
                  <a:pt x="679" y="63532"/>
                </a:cubicBezTo>
                <a:cubicBezTo>
                  <a:pt x="1120" y="63937"/>
                  <a:pt x="703" y="64544"/>
                  <a:pt x="584" y="65461"/>
                </a:cubicBezTo>
                <a:cubicBezTo>
                  <a:pt x="537" y="65830"/>
                  <a:pt x="584" y="66128"/>
                  <a:pt x="525" y="66533"/>
                </a:cubicBezTo>
                <a:cubicBezTo>
                  <a:pt x="358" y="67569"/>
                  <a:pt x="37" y="67509"/>
                  <a:pt x="13" y="68223"/>
                </a:cubicBezTo>
                <a:cubicBezTo>
                  <a:pt x="1" y="68712"/>
                  <a:pt x="108" y="68855"/>
                  <a:pt x="132" y="69366"/>
                </a:cubicBezTo>
                <a:cubicBezTo>
                  <a:pt x="370" y="68390"/>
                  <a:pt x="644" y="67604"/>
                  <a:pt x="1049" y="68724"/>
                </a:cubicBezTo>
                <a:cubicBezTo>
                  <a:pt x="1108" y="68890"/>
                  <a:pt x="1013" y="69843"/>
                  <a:pt x="751" y="70402"/>
                </a:cubicBezTo>
                <a:cubicBezTo>
                  <a:pt x="703" y="70486"/>
                  <a:pt x="441" y="70593"/>
                  <a:pt x="418" y="70700"/>
                </a:cubicBezTo>
                <a:cubicBezTo>
                  <a:pt x="287" y="71414"/>
                  <a:pt x="822" y="70640"/>
                  <a:pt x="989" y="70212"/>
                </a:cubicBezTo>
                <a:cubicBezTo>
                  <a:pt x="1501" y="68843"/>
                  <a:pt x="1120" y="71462"/>
                  <a:pt x="1668" y="70474"/>
                </a:cubicBezTo>
                <a:cubicBezTo>
                  <a:pt x="1822" y="70212"/>
                  <a:pt x="2513" y="70188"/>
                  <a:pt x="2715" y="67973"/>
                </a:cubicBezTo>
                <a:cubicBezTo>
                  <a:pt x="3358" y="62294"/>
                  <a:pt x="3501" y="64223"/>
                  <a:pt x="4144" y="62830"/>
                </a:cubicBezTo>
                <a:cubicBezTo>
                  <a:pt x="4597" y="61925"/>
                  <a:pt x="4501" y="65021"/>
                  <a:pt x="3739" y="67057"/>
                </a:cubicBezTo>
                <a:cubicBezTo>
                  <a:pt x="3668" y="67223"/>
                  <a:pt x="3656" y="67735"/>
                  <a:pt x="3835" y="67866"/>
                </a:cubicBezTo>
                <a:cubicBezTo>
                  <a:pt x="4097" y="68033"/>
                  <a:pt x="4359" y="67890"/>
                  <a:pt x="4275" y="68450"/>
                </a:cubicBezTo>
                <a:cubicBezTo>
                  <a:pt x="4073" y="69831"/>
                  <a:pt x="2382" y="70438"/>
                  <a:pt x="3775" y="71117"/>
                </a:cubicBezTo>
                <a:cubicBezTo>
                  <a:pt x="4097" y="70569"/>
                  <a:pt x="4239" y="71260"/>
                  <a:pt x="4573" y="70652"/>
                </a:cubicBezTo>
                <a:cubicBezTo>
                  <a:pt x="4942" y="70009"/>
                  <a:pt x="5287" y="70688"/>
                  <a:pt x="5775" y="69569"/>
                </a:cubicBezTo>
                <a:cubicBezTo>
                  <a:pt x="5990" y="69069"/>
                  <a:pt x="5859" y="70414"/>
                  <a:pt x="6228" y="70319"/>
                </a:cubicBezTo>
                <a:cubicBezTo>
                  <a:pt x="7287" y="70033"/>
                  <a:pt x="7668" y="69676"/>
                  <a:pt x="7942" y="70224"/>
                </a:cubicBezTo>
                <a:cubicBezTo>
                  <a:pt x="8192" y="70688"/>
                  <a:pt x="8716" y="68200"/>
                  <a:pt x="8895" y="69676"/>
                </a:cubicBezTo>
                <a:cubicBezTo>
                  <a:pt x="9073" y="71021"/>
                  <a:pt x="9645" y="68354"/>
                  <a:pt x="9812" y="69307"/>
                </a:cubicBezTo>
                <a:cubicBezTo>
                  <a:pt x="10204" y="71557"/>
                  <a:pt x="12598" y="69319"/>
                  <a:pt x="13050" y="69212"/>
                </a:cubicBezTo>
                <a:cubicBezTo>
                  <a:pt x="13264" y="69140"/>
                  <a:pt x="13348" y="69593"/>
                  <a:pt x="13550" y="69616"/>
                </a:cubicBezTo>
                <a:cubicBezTo>
                  <a:pt x="16896" y="69736"/>
                  <a:pt x="22325" y="66854"/>
                  <a:pt x="21218" y="65259"/>
                </a:cubicBezTo>
                <a:cubicBezTo>
                  <a:pt x="21158" y="65175"/>
                  <a:pt x="20992" y="65271"/>
                  <a:pt x="21099" y="64842"/>
                </a:cubicBezTo>
                <a:cubicBezTo>
                  <a:pt x="21242" y="64283"/>
                  <a:pt x="21420" y="64211"/>
                  <a:pt x="21599" y="63961"/>
                </a:cubicBezTo>
                <a:cubicBezTo>
                  <a:pt x="22051" y="63318"/>
                  <a:pt x="21551" y="63068"/>
                  <a:pt x="22254" y="61877"/>
                </a:cubicBezTo>
                <a:cubicBezTo>
                  <a:pt x="22301" y="61782"/>
                  <a:pt x="22373" y="61556"/>
                  <a:pt x="22385" y="61437"/>
                </a:cubicBezTo>
                <a:cubicBezTo>
                  <a:pt x="22527" y="60603"/>
                  <a:pt x="22480" y="59961"/>
                  <a:pt x="23051" y="58782"/>
                </a:cubicBezTo>
                <a:cubicBezTo>
                  <a:pt x="23099" y="58687"/>
                  <a:pt x="23111" y="58532"/>
                  <a:pt x="23099" y="58448"/>
                </a:cubicBezTo>
                <a:cubicBezTo>
                  <a:pt x="23039" y="57734"/>
                  <a:pt x="23790" y="56984"/>
                  <a:pt x="23682" y="56508"/>
                </a:cubicBezTo>
                <a:cubicBezTo>
                  <a:pt x="23623" y="56198"/>
                  <a:pt x="23873" y="55460"/>
                  <a:pt x="23659" y="55353"/>
                </a:cubicBezTo>
                <a:cubicBezTo>
                  <a:pt x="23599" y="55329"/>
                  <a:pt x="23623" y="55127"/>
                  <a:pt x="23682" y="54948"/>
                </a:cubicBezTo>
                <a:cubicBezTo>
                  <a:pt x="23968" y="54115"/>
                  <a:pt x="23968" y="53674"/>
                  <a:pt x="23742" y="53495"/>
                </a:cubicBezTo>
                <a:cubicBezTo>
                  <a:pt x="23432" y="53222"/>
                  <a:pt x="24087" y="52341"/>
                  <a:pt x="23932" y="51936"/>
                </a:cubicBezTo>
                <a:cubicBezTo>
                  <a:pt x="23849" y="51745"/>
                  <a:pt x="23813" y="51507"/>
                  <a:pt x="24135" y="50888"/>
                </a:cubicBezTo>
                <a:cubicBezTo>
                  <a:pt x="24123" y="50888"/>
                  <a:pt x="24611" y="48876"/>
                  <a:pt x="25302" y="47661"/>
                </a:cubicBezTo>
                <a:cubicBezTo>
                  <a:pt x="25980" y="46483"/>
                  <a:pt x="24921" y="47078"/>
                  <a:pt x="25980" y="45435"/>
                </a:cubicBezTo>
                <a:cubicBezTo>
                  <a:pt x="26814" y="44197"/>
                  <a:pt x="27016" y="44768"/>
                  <a:pt x="27635" y="44149"/>
                </a:cubicBezTo>
                <a:cubicBezTo>
                  <a:pt x="28850" y="42970"/>
                  <a:pt x="29219" y="43292"/>
                  <a:pt x="30016" y="42411"/>
                </a:cubicBezTo>
                <a:cubicBezTo>
                  <a:pt x="31171" y="41184"/>
                  <a:pt x="30814" y="42149"/>
                  <a:pt x="32160" y="41625"/>
                </a:cubicBezTo>
                <a:cubicBezTo>
                  <a:pt x="32648" y="41161"/>
                  <a:pt x="32791" y="41268"/>
                  <a:pt x="33076" y="41149"/>
                </a:cubicBezTo>
                <a:cubicBezTo>
                  <a:pt x="33231" y="41089"/>
                  <a:pt x="33457" y="40756"/>
                  <a:pt x="33434" y="40720"/>
                </a:cubicBezTo>
                <a:cubicBezTo>
                  <a:pt x="33279" y="40387"/>
                  <a:pt x="32481" y="40827"/>
                  <a:pt x="34446" y="38875"/>
                </a:cubicBezTo>
                <a:cubicBezTo>
                  <a:pt x="34684" y="38636"/>
                  <a:pt x="35243" y="38351"/>
                  <a:pt x="35327" y="38398"/>
                </a:cubicBezTo>
                <a:cubicBezTo>
                  <a:pt x="35803" y="38672"/>
                  <a:pt x="35708" y="39160"/>
                  <a:pt x="36934" y="38422"/>
                </a:cubicBezTo>
                <a:cubicBezTo>
                  <a:pt x="37172" y="38291"/>
                  <a:pt x="37315" y="38303"/>
                  <a:pt x="37648" y="38005"/>
                </a:cubicBezTo>
                <a:cubicBezTo>
                  <a:pt x="37863" y="37815"/>
                  <a:pt x="38017" y="37815"/>
                  <a:pt x="37922" y="37970"/>
                </a:cubicBezTo>
                <a:cubicBezTo>
                  <a:pt x="37684" y="38363"/>
                  <a:pt x="37351" y="38553"/>
                  <a:pt x="38422" y="38386"/>
                </a:cubicBezTo>
                <a:cubicBezTo>
                  <a:pt x="38482" y="38375"/>
                  <a:pt x="38732" y="38220"/>
                  <a:pt x="38791" y="38160"/>
                </a:cubicBezTo>
                <a:cubicBezTo>
                  <a:pt x="39196" y="37744"/>
                  <a:pt x="39553" y="37541"/>
                  <a:pt x="40030" y="37351"/>
                </a:cubicBezTo>
                <a:cubicBezTo>
                  <a:pt x="41161" y="36886"/>
                  <a:pt x="41470" y="36255"/>
                  <a:pt x="42161" y="36160"/>
                </a:cubicBezTo>
                <a:cubicBezTo>
                  <a:pt x="46209" y="35708"/>
                  <a:pt x="45292" y="33064"/>
                  <a:pt x="45447" y="32564"/>
                </a:cubicBezTo>
                <a:cubicBezTo>
                  <a:pt x="45578" y="32136"/>
                  <a:pt x="48066" y="32993"/>
                  <a:pt x="48114" y="33076"/>
                </a:cubicBezTo>
                <a:cubicBezTo>
                  <a:pt x="48828" y="33803"/>
                  <a:pt x="49971" y="33767"/>
                  <a:pt x="51888" y="34243"/>
                </a:cubicBezTo>
                <a:cubicBezTo>
                  <a:pt x="52626" y="34446"/>
                  <a:pt x="52769" y="34969"/>
                  <a:pt x="55758" y="35410"/>
                </a:cubicBezTo>
                <a:cubicBezTo>
                  <a:pt x="56115" y="35481"/>
                  <a:pt x="55960" y="35053"/>
                  <a:pt x="56436" y="34838"/>
                </a:cubicBezTo>
                <a:cubicBezTo>
                  <a:pt x="57401" y="34446"/>
                  <a:pt x="57306" y="34124"/>
                  <a:pt x="58353" y="33957"/>
                </a:cubicBezTo>
                <a:cubicBezTo>
                  <a:pt x="58853" y="33874"/>
                  <a:pt x="59258" y="33886"/>
                  <a:pt x="59496" y="33993"/>
                </a:cubicBezTo>
                <a:cubicBezTo>
                  <a:pt x="59544" y="34017"/>
                  <a:pt x="59746" y="33993"/>
                  <a:pt x="59854" y="33969"/>
                </a:cubicBezTo>
                <a:cubicBezTo>
                  <a:pt x="60187" y="33862"/>
                  <a:pt x="60056" y="33695"/>
                  <a:pt x="60080" y="33517"/>
                </a:cubicBezTo>
                <a:cubicBezTo>
                  <a:pt x="60104" y="33398"/>
                  <a:pt x="60675" y="33183"/>
                  <a:pt x="60842" y="33291"/>
                </a:cubicBezTo>
                <a:cubicBezTo>
                  <a:pt x="61592" y="33731"/>
                  <a:pt x="61628" y="33791"/>
                  <a:pt x="61890" y="33672"/>
                </a:cubicBezTo>
                <a:cubicBezTo>
                  <a:pt x="62544" y="33374"/>
                  <a:pt x="62949" y="33350"/>
                  <a:pt x="62497" y="33219"/>
                </a:cubicBezTo>
                <a:cubicBezTo>
                  <a:pt x="62318" y="33160"/>
                  <a:pt x="62128" y="33124"/>
                  <a:pt x="62282" y="32993"/>
                </a:cubicBezTo>
                <a:cubicBezTo>
                  <a:pt x="62604" y="32719"/>
                  <a:pt x="62663" y="32505"/>
                  <a:pt x="62187" y="32386"/>
                </a:cubicBezTo>
                <a:cubicBezTo>
                  <a:pt x="62044" y="32350"/>
                  <a:pt x="62056" y="32148"/>
                  <a:pt x="62390" y="32029"/>
                </a:cubicBezTo>
                <a:cubicBezTo>
                  <a:pt x="62699" y="31909"/>
                  <a:pt x="62842" y="31767"/>
                  <a:pt x="63068" y="31790"/>
                </a:cubicBezTo>
                <a:cubicBezTo>
                  <a:pt x="64318" y="31933"/>
                  <a:pt x="64402" y="31874"/>
                  <a:pt x="64497" y="32005"/>
                </a:cubicBezTo>
                <a:cubicBezTo>
                  <a:pt x="64973" y="32731"/>
                  <a:pt x="65926" y="31886"/>
                  <a:pt x="65259" y="31683"/>
                </a:cubicBezTo>
                <a:cubicBezTo>
                  <a:pt x="65223" y="31671"/>
                  <a:pt x="65330" y="31600"/>
                  <a:pt x="65402" y="31564"/>
                </a:cubicBezTo>
                <a:cubicBezTo>
                  <a:pt x="65426" y="31552"/>
                  <a:pt x="65569" y="31540"/>
                  <a:pt x="65592" y="31552"/>
                </a:cubicBezTo>
                <a:cubicBezTo>
                  <a:pt x="65830" y="31648"/>
                  <a:pt x="66354" y="31612"/>
                  <a:pt x="66485" y="31362"/>
                </a:cubicBezTo>
                <a:cubicBezTo>
                  <a:pt x="67069" y="30278"/>
                  <a:pt x="66735" y="30290"/>
                  <a:pt x="67783" y="30290"/>
                </a:cubicBezTo>
                <a:cubicBezTo>
                  <a:pt x="68557" y="30302"/>
                  <a:pt x="68497" y="30112"/>
                  <a:pt x="69438" y="30100"/>
                </a:cubicBezTo>
                <a:cubicBezTo>
                  <a:pt x="70033" y="30100"/>
                  <a:pt x="70212" y="29719"/>
                  <a:pt x="69974" y="29600"/>
                </a:cubicBezTo>
                <a:cubicBezTo>
                  <a:pt x="69248" y="29278"/>
                  <a:pt x="69033" y="29219"/>
                  <a:pt x="69307" y="29040"/>
                </a:cubicBezTo>
                <a:cubicBezTo>
                  <a:pt x="69605" y="28861"/>
                  <a:pt x="69748" y="28659"/>
                  <a:pt x="70260" y="28516"/>
                </a:cubicBezTo>
                <a:cubicBezTo>
                  <a:pt x="70391" y="28480"/>
                  <a:pt x="70819" y="28480"/>
                  <a:pt x="70879" y="28528"/>
                </a:cubicBezTo>
                <a:cubicBezTo>
                  <a:pt x="71045" y="28659"/>
                  <a:pt x="71164" y="28802"/>
                  <a:pt x="71510" y="28909"/>
                </a:cubicBezTo>
                <a:cubicBezTo>
                  <a:pt x="71665" y="28957"/>
                  <a:pt x="72010" y="28957"/>
                  <a:pt x="72129" y="28897"/>
                </a:cubicBezTo>
                <a:cubicBezTo>
                  <a:pt x="73308" y="28302"/>
                  <a:pt x="73570" y="28254"/>
                  <a:pt x="73165" y="27945"/>
                </a:cubicBezTo>
                <a:cubicBezTo>
                  <a:pt x="72760" y="27659"/>
                  <a:pt x="72974" y="27159"/>
                  <a:pt x="73308" y="27111"/>
                </a:cubicBezTo>
                <a:cubicBezTo>
                  <a:pt x="75117" y="26861"/>
                  <a:pt x="73962" y="27326"/>
                  <a:pt x="75891" y="27909"/>
                </a:cubicBezTo>
                <a:cubicBezTo>
                  <a:pt x="76772" y="28183"/>
                  <a:pt x="76415" y="28266"/>
                  <a:pt x="77439" y="28266"/>
                </a:cubicBezTo>
                <a:cubicBezTo>
                  <a:pt x="77856" y="28278"/>
                  <a:pt x="78118" y="28326"/>
                  <a:pt x="78261" y="28433"/>
                </a:cubicBezTo>
                <a:cubicBezTo>
                  <a:pt x="78606" y="28671"/>
                  <a:pt x="79630" y="30469"/>
                  <a:pt x="80594" y="30255"/>
                </a:cubicBezTo>
                <a:cubicBezTo>
                  <a:pt x="81142" y="30135"/>
                  <a:pt x="82166" y="30314"/>
                  <a:pt x="82083" y="30421"/>
                </a:cubicBezTo>
                <a:cubicBezTo>
                  <a:pt x="81904" y="30659"/>
                  <a:pt x="82213" y="30921"/>
                  <a:pt x="82761" y="31231"/>
                </a:cubicBezTo>
                <a:cubicBezTo>
                  <a:pt x="82952" y="31338"/>
                  <a:pt x="82987" y="31469"/>
                  <a:pt x="83142" y="31588"/>
                </a:cubicBezTo>
                <a:cubicBezTo>
                  <a:pt x="83285" y="31695"/>
                  <a:pt x="83928" y="31838"/>
                  <a:pt x="83892" y="31588"/>
                </a:cubicBezTo>
                <a:cubicBezTo>
                  <a:pt x="83833" y="31243"/>
                  <a:pt x="83964" y="30957"/>
                  <a:pt x="84190" y="30683"/>
                </a:cubicBezTo>
                <a:cubicBezTo>
                  <a:pt x="84261" y="30612"/>
                  <a:pt x="84642" y="30766"/>
                  <a:pt x="84654" y="30826"/>
                </a:cubicBezTo>
                <a:cubicBezTo>
                  <a:pt x="85095" y="31981"/>
                  <a:pt x="83690" y="31552"/>
                  <a:pt x="84214" y="32326"/>
                </a:cubicBezTo>
                <a:cubicBezTo>
                  <a:pt x="84380" y="32576"/>
                  <a:pt x="84285" y="32814"/>
                  <a:pt x="85059" y="33124"/>
                </a:cubicBezTo>
                <a:cubicBezTo>
                  <a:pt x="85666" y="33553"/>
                  <a:pt x="85988" y="33993"/>
                  <a:pt x="86916" y="34457"/>
                </a:cubicBezTo>
                <a:cubicBezTo>
                  <a:pt x="86893" y="34755"/>
                  <a:pt x="87738" y="35041"/>
                  <a:pt x="88083" y="35243"/>
                </a:cubicBezTo>
                <a:cubicBezTo>
                  <a:pt x="88488" y="35267"/>
                  <a:pt x="89131" y="35422"/>
                  <a:pt x="89179" y="35612"/>
                </a:cubicBezTo>
                <a:cubicBezTo>
                  <a:pt x="89250" y="35850"/>
                  <a:pt x="89500" y="36112"/>
                  <a:pt x="90000" y="36422"/>
                </a:cubicBezTo>
                <a:cubicBezTo>
                  <a:pt x="90203" y="36553"/>
                  <a:pt x="89726" y="36529"/>
                  <a:pt x="90786" y="37017"/>
                </a:cubicBezTo>
                <a:cubicBezTo>
                  <a:pt x="92346" y="37755"/>
                  <a:pt x="96037" y="34279"/>
                  <a:pt x="95132" y="31302"/>
                </a:cubicBezTo>
                <a:close/>
                <a:moveTo>
                  <a:pt x="55329" y="3227"/>
                </a:moveTo>
                <a:cubicBezTo>
                  <a:pt x="55424" y="3239"/>
                  <a:pt x="55484" y="3251"/>
                  <a:pt x="55496" y="3275"/>
                </a:cubicBezTo>
                <a:cubicBezTo>
                  <a:pt x="56746" y="3489"/>
                  <a:pt x="54817" y="3870"/>
                  <a:pt x="55020" y="3704"/>
                </a:cubicBezTo>
                <a:cubicBezTo>
                  <a:pt x="56151" y="2692"/>
                  <a:pt x="53924" y="3656"/>
                  <a:pt x="53936" y="3192"/>
                </a:cubicBezTo>
                <a:cubicBezTo>
                  <a:pt x="53936" y="3108"/>
                  <a:pt x="54686" y="2858"/>
                  <a:pt x="55222" y="2906"/>
                </a:cubicBezTo>
                <a:cubicBezTo>
                  <a:pt x="55615" y="2942"/>
                  <a:pt x="55222" y="3144"/>
                  <a:pt x="55329" y="3227"/>
                </a:cubicBezTo>
                <a:close/>
                <a:moveTo>
                  <a:pt x="63592" y="1072"/>
                </a:moveTo>
                <a:cubicBezTo>
                  <a:pt x="63771" y="1049"/>
                  <a:pt x="64140" y="1037"/>
                  <a:pt x="64176" y="1060"/>
                </a:cubicBezTo>
                <a:cubicBezTo>
                  <a:pt x="66152" y="2132"/>
                  <a:pt x="62044" y="1299"/>
                  <a:pt x="63592" y="1072"/>
                </a:cubicBezTo>
                <a:close/>
                <a:moveTo>
                  <a:pt x="50948" y="3644"/>
                </a:moveTo>
                <a:cubicBezTo>
                  <a:pt x="53198" y="3025"/>
                  <a:pt x="53448" y="3513"/>
                  <a:pt x="52234" y="3811"/>
                </a:cubicBezTo>
                <a:cubicBezTo>
                  <a:pt x="50471" y="4263"/>
                  <a:pt x="49852" y="3966"/>
                  <a:pt x="50948" y="3644"/>
                </a:cubicBezTo>
                <a:close/>
                <a:moveTo>
                  <a:pt x="46566" y="6311"/>
                </a:moveTo>
                <a:cubicBezTo>
                  <a:pt x="46126" y="6263"/>
                  <a:pt x="44685" y="6144"/>
                  <a:pt x="45483" y="5859"/>
                </a:cubicBezTo>
                <a:cubicBezTo>
                  <a:pt x="46138" y="5609"/>
                  <a:pt x="46673" y="5513"/>
                  <a:pt x="46959" y="5501"/>
                </a:cubicBezTo>
                <a:cubicBezTo>
                  <a:pt x="47923" y="5442"/>
                  <a:pt x="50019" y="4894"/>
                  <a:pt x="49209" y="5537"/>
                </a:cubicBezTo>
                <a:cubicBezTo>
                  <a:pt x="49031" y="5668"/>
                  <a:pt x="47066" y="6371"/>
                  <a:pt x="46566" y="6311"/>
                </a:cubicBezTo>
                <a:close/>
                <a:moveTo>
                  <a:pt x="42066" y="9502"/>
                </a:moveTo>
                <a:cubicBezTo>
                  <a:pt x="41542" y="9645"/>
                  <a:pt x="41292" y="9561"/>
                  <a:pt x="41720" y="9335"/>
                </a:cubicBezTo>
                <a:cubicBezTo>
                  <a:pt x="42506" y="8919"/>
                  <a:pt x="44268" y="7668"/>
                  <a:pt x="43566" y="8776"/>
                </a:cubicBezTo>
                <a:cubicBezTo>
                  <a:pt x="43459" y="8954"/>
                  <a:pt x="42649" y="9335"/>
                  <a:pt x="42054" y="9502"/>
                </a:cubicBezTo>
                <a:close/>
                <a:moveTo>
                  <a:pt x="28766" y="15586"/>
                </a:moveTo>
                <a:cubicBezTo>
                  <a:pt x="28671" y="15610"/>
                  <a:pt x="28790" y="15467"/>
                  <a:pt x="28743" y="15443"/>
                </a:cubicBezTo>
                <a:cubicBezTo>
                  <a:pt x="28600" y="15348"/>
                  <a:pt x="28314" y="15562"/>
                  <a:pt x="27957" y="15717"/>
                </a:cubicBezTo>
                <a:cubicBezTo>
                  <a:pt x="27719" y="15836"/>
                  <a:pt x="27921" y="15538"/>
                  <a:pt x="28231" y="15455"/>
                </a:cubicBezTo>
                <a:cubicBezTo>
                  <a:pt x="29886" y="15015"/>
                  <a:pt x="29778" y="14253"/>
                  <a:pt x="31100" y="13550"/>
                </a:cubicBezTo>
                <a:cubicBezTo>
                  <a:pt x="31410" y="13395"/>
                  <a:pt x="31457" y="13836"/>
                  <a:pt x="30695" y="14360"/>
                </a:cubicBezTo>
                <a:cubicBezTo>
                  <a:pt x="30350" y="14610"/>
                  <a:pt x="29921" y="14848"/>
                  <a:pt x="29528" y="15098"/>
                </a:cubicBezTo>
                <a:cubicBezTo>
                  <a:pt x="29278" y="15276"/>
                  <a:pt x="29016" y="15527"/>
                  <a:pt x="28766" y="15598"/>
                </a:cubicBezTo>
                <a:close/>
                <a:moveTo>
                  <a:pt x="7252" y="48983"/>
                </a:moveTo>
                <a:cubicBezTo>
                  <a:pt x="7359" y="48923"/>
                  <a:pt x="7264" y="49304"/>
                  <a:pt x="7192" y="49459"/>
                </a:cubicBezTo>
                <a:cubicBezTo>
                  <a:pt x="6823" y="50233"/>
                  <a:pt x="6037" y="50269"/>
                  <a:pt x="6133" y="49793"/>
                </a:cubicBezTo>
                <a:cubicBezTo>
                  <a:pt x="6359" y="49483"/>
                  <a:pt x="6133" y="49638"/>
                  <a:pt x="7252" y="48983"/>
                </a:cubicBezTo>
                <a:close/>
                <a:moveTo>
                  <a:pt x="3085" y="56496"/>
                </a:moveTo>
                <a:cubicBezTo>
                  <a:pt x="3061" y="56472"/>
                  <a:pt x="3120" y="56234"/>
                  <a:pt x="3132" y="56103"/>
                </a:cubicBezTo>
                <a:cubicBezTo>
                  <a:pt x="3466" y="55686"/>
                  <a:pt x="3358" y="55793"/>
                  <a:pt x="3477" y="55770"/>
                </a:cubicBezTo>
                <a:cubicBezTo>
                  <a:pt x="3656" y="55996"/>
                  <a:pt x="3632" y="55865"/>
                  <a:pt x="3597" y="56174"/>
                </a:cubicBezTo>
                <a:cubicBezTo>
                  <a:pt x="3466" y="56389"/>
                  <a:pt x="3370" y="56698"/>
                  <a:pt x="3085" y="56496"/>
                </a:cubicBezTo>
                <a:close/>
                <a:moveTo>
                  <a:pt x="2584" y="62639"/>
                </a:moveTo>
                <a:cubicBezTo>
                  <a:pt x="1489" y="65199"/>
                  <a:pt x="1489" y="65175"/>
                  <a:pt x="1168" y="64354"/>
                </a:cubicBezTo>
                <a:cubicBezTo>
                  <a:pt x="977" y="63878"/>
                  <a:pt x="1453" y="62401"/>
                  <a:pt x="1561" y="62044"/>
                </a:cubicBezTo>
                <a:cubicBezTo>
                  <a:pt x="1906" y="60877"/>
                  <a:pt x="2620" y="61163"/>
                  <a:pt x="2823" y="61270"/>
                </a:cubicBezTo>
                <a:cubicBezTo>
                  <a:pt x="2906" y="61318"/>
                  <a:pt x="2727" y="62318"/>
                  <a:pt x="2584" y="62639"/>
                </a:cubicBezTo>
                <a:close/>
                <a:moveTo>
                  <a:pt x="85321" y="12883"/>
                </a:moveTo>
                <a:cubicBezTo>
                  <a:pt x="85952" y="13121"/>
                  <a:pt x="86547" y="13300"/>
                  <a:pt x="87309" y="13371"/>
                </a:cubicBezTo>
                <a:cubicBezTo>
                  <a:pt x="87536" y="13383"/>
                  <a:pt x="88726" y="13752"/>
                  <a:pt x="88405" y="13788"/>
                </a:cubicBezTo>
                <a:cubicBezTo>
                  <a:pt x="87286" y="13919"/>
                  <a:pt x="87571" y="13633"/>
                  <a:pt x="86274" y="13669"/>
                </a:cubicBezTo>
                <a:cubicBezTo>
                  <a:pt x="85321" y="13705"/>
                  <a:pt x="86023" y="13991"/>
                  <a:pt x="86500" y="14300"/>
                </a:cubicBezTo>
                <a:cubicBezTo>
                  <a:pt x="86607" y="14372"/>
                  <a:pt x="86309" y="14384"/>
                  <a:pt x="85988" y="14229"/>
                </a:cubicBezTo>
                <a:cubicBezTo>
                  <a:pt x="85250" y="13883"/>
                  <a:pt x="85273" y="13883"/>
                  <a:pt x="85642" y="13705"/>
                </a:cubicBezTo>
                <a:cubicBezTo>
                  <a:pt x="86000" y="13526"/>
                  <a:pt x="84642" y="13336"/>
                  <a:pt x="84714" y="12871"/>
                </a:cubicBezTo>
                <a:cubicBezTo>
                  <a:pt x="84726" y="12800"/>
                  <a:pt x="85059" y="12788"/>
                  <a:pt x="85321" y="12883"/>
                </a:cubicBezTo>
                <a:close/>
                <a:moveTo>
                  <a:pt x="93655" y="9621"/>
                </a:moveTo>
                <a:cubicBezTo>
                  <a:pt x="94536" y="10466"/>
                  <a:pt x="92262" y="9573"/>
                  <a:pt x="92179" y="9978"/>
                </a:cubicBezTo>
                <a:cubicBezTo>
                  <a:pt x="92131" y="10216"/>
                  <a:pt x="93084" y="10407"/>
                  <a:pt x="93727" y="10704"/>
                </a:cubicBezTo>
                <a:cubicBezTo>
                  <a:pt x="94739" y="11169"/>
                  <a:pt x="94536" y="11252"/>
                  <a:pt x="94310" y="11574"/>
                </a:cubicBezTo>
                <a:cubicBezTo>
                  <a:pt x="94191" y="11728"/>
                  <a:pt x="92643" y="11288"/>
                  <a:pt x="92620" y="11133"/>
                </a:cubicBezTo>
                <a:cubicBezTo>
                  <a:pt x="92584" y="10907"/>
                  <a:pt x="93072" y="10907"/>
                  <a:pt x="92131" y="10431"/>
                </a:cubicBezTo>
                <a:cubicBezTo>
                  <a:pt x="90238" y="9514"/>
                  <a:pt x="89381" y="9002"/>
                  <a:pt x="89560" y="8895"/>
                </a:cubicBezTo>
                <a:cubicBezTo>
                  <a:pt x="90226" y="8514"/>
                  <a:pt x="89155" y="8085"/>
                  <a:pt x="91048" y="8252"/>
                </a:cubicBezTo>
                <a:cubicBezTo>
                  <a:pt x="94179" y="8585"/>
                  <a:pt x="92774" y="8776"/>
                  <a:pt x="93655" y="9621"/>
                </a:cubicBezTo>
                <a:close/>
                <a:moveTo>
                  <a:pt x="44875" y="9942"/>
                </a:moveTo>
                <a:cubicBezTo>
                  <a:pt x="44566" y="10359"/>
                  <a:pt x="43244" y="10395"/>
                  <a:pt x="43756" y="10038"/>
                </a:cubicBezTo>
                <a:cubicBezTo>
                  <a:pt x="44387" y="9585"/>
                  <a:pt x="45078" y="9681"/>
                  <a:pt x="44875" y="9942"/>
                </a:cubicBezTo>
                <a:close/>
                <a:moveTo>
                  <a:pt x="83690" y="4358"/>
                </a:moveTo>
                <a:cubicBezTo>
                  <a:pt x="83845" y="4406"/>
                  <a:pt x="84118" y="4513"/>
                  <a:pt x="84083" y="4513"/>
                </a:cubicBezTo>
                <a:cubicBezTo>
                  <a:pt x="83737" y="4561"/>
                  <a:pt x="83345" y="4442"/>
                  <a:pt x="82987" y="4347"/>
                </a:cubicBezTo>
                <a:cubicBezTo>
                  <a:pt x="82952" y="4335"/>
                  <a:pt x="83011" y="4311"/>
                  <a:pt x="83035" y="4287"/>
                </a:cubicBezTo>
                <a:cubicBezTo>
                  <a:pt x="83190" y="4216"/>
                  <a:pt x="83333" y="4228"/>
                  <a:pt x="83690" y="4358"/>
                </a:cubicBezTo>
                <a:close/>
                <a:moveTo>
                  <a:pt x="40946" y="10109"/>
                </a:moveTo>
                <a:cubicBezTo>
                  <a:pt x="41316" y="10312"/>
                  <a:pt x="39089" y="11228"/>
                  <a:pt x="39506" y="10895"/>
                </a:cubicBezTo>
                <a:cubicBezTo>
                  <a:pt x="40399" y="10145"/>
                  <a:pt x="40542" y="10204"/>
                  <a:pt x="40946" y="10109"/>
                </a:cubicBezTo>
                <a:close/>
                <a:moveTo>
                  <a:pt x="28052" y="20646"/>
                </a:moveTo>
                <a:cubicBezTo>
                  <a:pt x="28016" y="20241"/>
                  <a:pt x="27123" y="21253"/>
                  <a:pt x="26790" y="20658"/>
                </a:cubicBezTo>
                <a:cubicBezTo>
                  <a:pt x="26468" y="20087"/>
                  <a:pt x="28266" y="19170"/>
                  <a:pt x="27480" y="19158"/>
                </a:cubicBezTo>
                <a:cubicBezTo>
                  <a:pt x="27254" y="19158"/>
                  <a:pt x="26671" y="19670"/>
                  <a:pt x="25802" y="20396"/>
                </a:cubicBezTo>
                <a:cubicBezTo>
                  <a:pt x="25730" y="20468"/>
                  <a:pt x="25564" y="20587"/>
                  <a:pt x="25540" y="20587"/>
                </a:cubicBezTo>
                <a:cubicBezTo>
                  <a:pt x="25444" y="20610"/>
                  <a:pt x="25278" y="20658"/>
                  <a:pt x="25325" y="20587"/>
                </a:cubicBezTo>
                <a:cubicBezTo>
                  <a:pt x="25992" y="19610"/>
                  <a:pt x="25111" y="19682"/>
                  <a:pt x="25861" y="18967"/>
                </a:cubicBezTo>
                <a:cubicBezTo>
                  <a:pt x="25956" y="18884"/>
                  <a:pt x="26564" y="18717"/>
                  <a:pt x="26611" y="18717"/>
                </a:cubicBezTo>
                <a:cubicBezTo>
                  <a:pt x="26909" y="18729"/>
                  <a:pt x="28314" y="17943"/>
                  <a:pt x="28671" y="17503"/>
                </a:cubicBezTo>
                <a:cubicBezTo>
                  <a:pt x="29516" y="16479"/>
                  <a:pt x="28933" y="16884"/>
                  <a:pt x="27790" y="17312"/>
                </a:cubicBezTo>
                <a:cubicBezTo>
                  <a:pt x="27528" y="17408"/>
                  <a:pt x="27611" y="17170"/>
                  <a:pt x="27945" y="16920"/>
                </a:cubicBezTo>
                <a:cubicBezTo>
                  <a:pt x="29826" y="15491"/>
                  <a:pt x="29743" y="15812"/>
                  <a:pt x="29909" y="15979"/>
                </a:cubicBezTo>
                <a:cubicBezTo>
                  <a:pt x="29659" y="16789"/>
                  <a:pt x="33219" y="14824"/>
                  <a:pt x="31338" y="16622"/>
                </a:cubicBezTo>
                <a:cubicBezTo>
                  <a:pt x="31302" y="16658"/>
                  <a:pt x="30957" y="16848"/>
                  <a:pt x="30921" y="16848"/>
                </a:cubicBezTo>
                <a:cubicBezTo>
                  <a:pt x="30767" y="16848"/>
                  <a:pt x="30743" y="16693"/>
                  <a:pt x="30290" y="16967"/>
                </a:cubicBezTo>
                <a:cubicBezTo>
                  <a:pt x="28754" y="17908"/>
                  <a:pt x="28457" y="18455"/>
                  <a:pt x="28576" y="18479"/>
                </a:cubicBezTo>
                <a:cubicBezTo>
                  <a:pt x="28802" y="18515"/>
                  <a:pt x="27909" y="19289"/>
                  <a:pt x="28564" y="19039"/>
                </a:cubicBezTo>
                <a:cubicBezTo>
                  <a:pt x="28945" y="18884"/>
                  <a:pt x="29219" y="18813"/>
                  <a:pt x="29207" y="18979"/>
                </a:cubicBezTo>
                <a:cubicBezTo>
                  <a:pt x="29195" y="19158"/>
                  <a:pt x="29302" y="19265"/>
                  <a:pt x="29124" y="19551"/>
                </a:cubicBezTo>
                <a:cubicBezTo>
                  <a:pt x="28897" y="19908"/>
                  <a:pt x="30124" y="19384"/>
                  <a:pt x="30088" y="19813"/>
                </a:cubicBezTo>
                <a:cubicBezTo>
                  <a:pt x="30076" y="20039"/>
                  <a:pt x="28076" y="21087"/>
                  <a:pt x="28040" y="20634"/>
                </a:cubicBezTo>
                <a:close/>
                <a:moveTo>
                  <a:pt x="82523" y="7573"/>
                </a:moveTo>
                <a:cubicBezTo>
                  <a:pt x="82749" y="7514"/>
                  <a:pt x="82559" y="7347"/>
                  <a:pt x="82642" y="7240"/>
                </a:cubicBezTo>
                <a:cubicBezTo>
                  <a:pt x="82737" y="7097"/>
                  <a:pt x="84011" y="7264"/>
                  <a:pt x="84059" y="7454"/>
                </a:cubicBezTo>
                <a:cubicBezTo>
                  <a:pt x="84142" y="7716"/>
                  <a:pt x="83487" y="7740"/>
                  <a:pt x="84238" y="7954"/>
                </a:cubicBezTo>
                <a:cubicBezTo>
                  <a:pt x="85857" y="8419"/>
                  <a:pt x="85750" y="8728"/>
                  <a:pt x="86881" y="8966"/>
                </a:cubicBezTo>
                <a:cubicBezTo>
                  <a:pt x="88417" y="9311"/>
                  <a:pt x="90072" y="9669"/>
                  <a:pt x="90024" y="9776"/>
                </a:cubicBezTo>
                <a:cubicBezTo>
                  <a:pt x="89869" y="10169"/>
                  <a:pt x="87524" y="9276"/>
                  <a:pt x="88738" y="10228"/>
                </a:cubicBezTo>
                <a:cubicBezTo>
                  <a:pt x="89298" y="10681"/>
                  <a:pt x="88821" y="11240"/>
                  <a:pt x="88262" y="11085"/>
                </a:cubicBezTo>
                <a:cubicBezTo>
                  <a:pt x="85631" y="10395"/>
                  <a:pt x="85357" y="10633"/>
                  <a:pt x="85273" y="10014"/>
                </a:cubicBezTo>
                <a:cubicBezTo>
                  <a:pt x="85214" y="9585"/>
                  <a:pt x="88440" y="10740"/>
                  <a:pt x="87286" y="9942"/>
                </a:cubicBezTo>
                <a:cubicBezTo>
                  <a:pt x="86809" y="9621"/>
                  <a:pt x="86154" y="9895"/>
                  <a:pt x="84976" y="9466"/>
                </a:cubicBezTo>
                <a:cubicBezTo>
                  <a:pt x="83190" y="8847"/>
                  <a:pt x="82583" y="9133"/>
                  <a:pt x="82154" y="8085"/>
                </a:cubicBezTo>
                <a:cubicBezTo>
                  <a:pt x="81868" y="7847"/>
                  <a:pt x="82106" y="7704"/>
                  <a:pt x="82523" y="7573"/>
                </a:cubicBezTo>
                <a:close/>
                <a:moveTo>
                  <a:pt x="30386" y="21408"/>
                </a:moveTo>
                <a:cubicBezTo>
                  <a:pt x="30326" y="21432"/>
                  <a:pt x="30231" y="21444"/>
                  <a:pt x="30243" y="21432"/>
                </a:cubicBezTo>
                <a:cubicBezTo>
                  <a:pt x="31040" y="20682"/>
                  <a:pt x="30826" y="20491"/>
                  <a:pt x="30993" y="20099"/>
                </a:cubicBezTo>
                <a:cubicBezTo>
                  <a:pt x="30993" y="20063"/>
                  <a:pt x="31100" y="19991"/>
                  <a:pt x="31171" y="19932"/>
                </a:cubicBezTo>
                <a:cubicBezTo>
                  <a:pt x="31910" y="19372"/>
                  <a:pt x="31362" y="20229"/>
                  <a:pt x="31993" y="19837"/>
                </a:cubicBezTo>
                <a:cubicBezTo>
                  <a:pt x="32600" y="19479"/>
                  <a:pt x="32445" y="19563"/>
                  <a:pt x="32814" y="19110"/>
                </a:cubicBezTo>
                <a:cubicBezTo>
                  <a:pt x="32922" y="18979"/>
                  <a:pt x="32874" y="18967"/>
                  <a:pt x="32648" y="19086"/>
                </a:cubicBezTo>
                <a:cubicBezTo>
                  <a:pt x="32791" y="18860"/>
                  <a:pt x="35089" y="18277"/>
                  <a:pt x="35089" y="18670"/>
                </a:cubicBezTo>
                <a:cubicBezTo>
                  <a:pt x="35089" y="18825"/>
                  <a:pt x="34446" y="19075"/>
                  <a:pt x="34231" y="19277"/>
                </a:cubicBezTo>
                <a:cubicBezTo>
                  <a:pt x="33636" y="19848"/>
                  <a:pt x="33565" y="19551"/>
                  <a:pt x="32457" y="20194"/>
                </a:cubicBezTo>
                <a:cubicBezTo>
                  <a:pt x="32267" y="20301"/>
                  <a:pt x="32052" y="20539"/>
                  <a:pt x="31874" y="20706"/>
                </a:cubicBezTo>
                <a:cubicBezTo>
                  <a:pt x="31410" y="21158"/>
                  <a:pt x="30898" y="21253"/>
                  <a:pt x="30386" y="21408"/>
                </a:cubicBezTo>
                <a:close/>
                <a:moveTo>
                  <a:pt x="13098" y="37565"/>
                </a:moveTo>
                <a:cubicBezTo>
                  <a:pt x="12776" y="37565"/>
                  <a:pt x="13086" y="35886"/>
                  <a:pt x="14515" y="35779"/>
                </a:cubicBezTo>
                <a:cubicBezTo>
                  <a:pt x="15050" y="35743"/>
                  <a:pt x="15515" y="34910"/>
                  <a:pt x="16372" y="34243"/>
                </a:cubicBezTo>
                <a:cubicBezTo>
                  <a:pt x="17086" y="33684"/>
                  <a:pt x="17384" y="33743"/>
                  <a:pt x="17824" y="33576"/>
                </a:cubicBezTo>
                <a:cubicBezTo>
                  <a:pt x="18241" y="33422"/>
                  <a:pt x="18241" y="33755"/>
                  <a:pt x="18217" y="34088"/>
                </a:cubicBezTo>
                <a:cubicBezTo>
                  <a:pt x="18217" y="34207"/>
                  <a:pt x="17527" y="34934"/>
                  <a:pt x="17229" y="35148"/>
                </a:cubicBezTo>
                <a:cubicBezTo>
                  <a:pt x="15824" y="36160"/>
                  <a:pt x="16062" y="35767"/>
                  <a:pt x="15408" y="36660"/>
                </a:cubicBezTo>
                <a:cubicBezTo>
                  <a:pt x="14967" y="37279"/>
                  <a:pt x="15396" y="37089"/>
                  <a:pt x="15503" y="37101"/>
                </a:cubicBezTo>
                <a:cubicBezTo>
                  <a:pt x="15538" y="37101"/>
                  <a:pt x="15217" y="37541"/>
                  <a:pt x="15169" y="37541"/>
                </a:cubicBezTo>
                <a:cubicBezTo>
                  <a:pt x="14943" y="37577"/>
                  <a:pt x="14741" y="37577"/>
                  <a:pt x="14491" y="37636"/>
                </a:cubicBezTo>
                <a:cubicBezTo>
                  <a:pt x="14265" y="37684"/>
                  <a:pt x="13943" y="37886"/>
                  <a:pt x="13764" y="37886"/>
                </a:cubicBezTo>
                <a:cubicBezTo>
                  <a:pt x="13503" y="37886"/>
                  <a:pt x="13610" y="37577"/>
                  <a:pt x="13098" y="37565"/>
                </a:cubicBezTo>
                <a:close/>
                <a:moveTo>
                  <a:pt x="83595" y="10562"/>
                </a:moveTo>
                <a:cubicBezTo>
                  <a:pt x="83499" y="10466"/>
                  <a:pt x="84154" y="10383"/>
                  <a:pt x="84595" y="10538"/>
                </a:cubicBezTo>
                <a:cubicBezTo>
                  <a:pt x="85702" y="10919"/>
                  <a:pt x="83964" y="10919"/>
                  <a:pt x="83595" y="10562"/>
                </a:cubicBezTo>
                <a:close/>
                <a:moveTo>
                  <a:pt x="32755" y="22170"/>
                </a:moveTo>
                <a:cubicBezTo>
                  <a:pt x="31648" y="22730"/>
                  <a:pt x="31624" y="22170"/>
                  <a:pt x="32100" y="21956"/>
                </a:cubicBezTo>
                <a:cubicBezTo>
                  <a:pt x="33184" y="21456"/>
                  <a:pt x="33172" y="21777"/>
                  <a:pt x="32755" y="22170"/>
                </a:cubicBezTo>
                <a:close/>
                <a:moveTo>
                  <a:pt x="13193" y="40672"/>
                </a:moveTo>
                <a:cubicBezTo>
                  <a:pt x="12752" y="41125"/>
                  <a:pt x="12312" y="41589"/>
                  <a:pt x="12074" y="41601"/>
                </a:cubicBezTo>
                <a:cubicBezTo>
                  <a:pt x="11824" y="41601"/>
                  <a:pt x="11764" y="41542"/>
                  <a:pt x="12181" y="40839"/>
                </a:cubicBezTo>
                <a:cubicBezTo>
                  <a:pt x="12574" y="40172"/>
                  <a:pt x="12895" y="39220"/>
                  <a:pt x="12836" y="39220"/>
                </a:cubicBezTo>
                <a:cubicBezTo>
                  <a:pt x="12883" y="39160"/>
                  <a:pt x="12991" y="39029"/>
                  <a:pt x="12871" y="39172"/>
                </a:cubicBezTo>
                <a:cubicBezTo>
                  <a:pt x="12836" y="39256"/>
                  <a:pt x="13026" y="39125"/>
                  <a:pt x="13014" y="39220"/>
                </a:cubicBezTo>
                <a:cubicBezTo>
                  <a:pt x="12812" y="40399"/>
                  <a:pt x="14205" y="38898"/>
                  <a:pt x="13300" y="40446"/>
                </a:cubicBezTo>
                <a:cubicBezTo>
                  <a:pt x="13217" y="40613"/>
                  <a:pt x="13229" y="40637"/>
                  <a:pt x="13181" y="40672"/>
                </a:cubicBezTo>
                <a:close/>
                <a:moveTo>
                  <a:pt x="13193" y="41720"/>
                </a:moveTo>
                <a:cubicBezTo>
                  <a:pt x="13002" y="41780"/>
                  <a:pt x="13300" y="41184"/>
                  <a:pt x="13383" y="41125"/>
                </a:cubicBezTo>
                <a:cubicBezTo>
                  <a:pt x="13955" y="40708"/>
                  <a:pt x="13348" y="41661"/>
                  <a:pt x="13193" y="41720"/>
                </a:cubicBezTo>
                <a:close/>
                <a:moveTo>
                  <a:pt x="20884" y="31671"/>
                </a:moveTo>
                <a:cubicBezTo>
                  <a:pt x="20718" y="31767"/>
                  <a:pt x="21182" y="30516"/>
                  <a:pt x="21265" y="30695"/>
                </a:cubicBezTo>
                <a:cubicBezTo>
                  <a:pt x="21349" y="30862"/>
                  <a:pt x="22039" y="30243"/>
                  <a:pt x="22218" y="30266"/>
                </a:cubicBezTo>
                <a:cubicBezTo>
                  <a:pt x="22325" y="30266"/>
                  <a:pt x="23694" y="30278"/>
                  <a:pt x="22801" y="31183"/>
                </a:cubicBezTo>
                <a:cubicBezTo>
                  <a:pt x="21754" y="31862"/>
                  <a:pt x="21992" y="31052"/>
                  <a:pt x="20884" y="31671"/>
                </a:cubicBezTo>
                <a:close/>
                <a:moveTo>
                  <a:pt x="85083" y="11383"/>
                </a:moveTo>
                <a:cubicBezTo>
                  <a:pt x="85238" y="11490"/>
                  <a:pt x="85738" y="11669"/>
                  <a:pt x="85131" y="11609"/>
                </a:cubicBezTo>
                <a:cubicBezTo>
                  <a:pt x="85035" y="11586"/>
                  <a:pt x="84869" y="11538"/>
                  <a:pt x="84857" y="11526"/>
                </a:cubicBezTo>
                <a:cubicBezTo>
                  <a:pt x="84845" y="11443"/>
                  <a:pt x="84845" y="11228"/>
                  <a:pt x="85083" y="11383"/>
                </a:cubicBezTo>
                <a:close/>
                <a:moveTo>
                  <a:pt x="89822" y="12300"/>
                </a:moveTo>
                <a:cubicBezTo>
                  <a:pt x="89488" y="11824"/>
                  <a:pt x="91179" y="11931"/>
                  <a:pt x="91334" y="11562"/>
                </a:cubicBezTo>
                <a:cubicBezTo>
                  <a:pt x="91405" y="11407"/>
                  <a:pt x="91869" y="11728"/>
                  <a:pt x="92322" y="11776"/>
                </a:cubicBezTo>
                <a:cubicBezTo>
                  <a:pt x="93727" y="11919"/>
                  <a:pt x="95465" y="12990"/>
                  <a:pt x="94667" y="13062"/>
                </a:cubicBezTo>
                <a:cubicBezTo>
                  <a:pt x="94620" y="13062"/>
                  <a:pt x="94596" y="13110"/>
                  <a:pt x="94596" y="13110"/>
                </a:cubicBezTo>
                <a:cubicBezTo>
                  <a:pt x="94275" y="12871"/>
                  <a:pt x="93489" y="12717"/>
                  <a:pt x="93929" y="13038"/>
                </a:cubicBezTo>
                <a:cubicBezTo>
                  <a:pt x="93489" y="13491"/>
                  <a:pt x="93655" y="13574"/>
                  <a:pt x="92751" y="13241"/>
                </a:cubicBezTo>
                <a:cubicBezTo>
                  <a:pt x="90512" y="12419"/>
                  <a:pt x="91822" y="13050"/>
                  <a:pt x="91357" y="13455"/>
                </a:cubicBezTo>
                <a:cubicBezTo>
                  <a:pt x="91191" y="13610"/>
                  <a:pt x="91000" y="13741"/>
                  <a:pt x="91286" y="14026"/>
                </a:cubicBezTo>
                <a:cubicBezTo>
                  <a:pt x="91298" y="14038"/>
                  <a:pt x="90857" y="13979"/>
                  <a:pt x="90822" y="13955"/>
                </a:cubicBezTo>
                <a:cubicBezTo>
                  <a:pt x="90274" y="13669"/>
                  <a:pt x="89452" y="13502"/>
                  <a:pt x="88857" y="13264"/>
                </a:cubicBezTo>
                <a:cubicBezTo>
                  <a:pt x="86845" y="12443"/>
                  <a:pt x="90262" y="12943"/>
                  <a:pt x="89822" y="12300"/>
                </a:cubicBezTo>
                <a:close/>
                <a:moveTo>
                  <a:pt x="10836" y="48876"/>
                </a:moveTo>
                <a:cubicBezTo>
                  <a:pt x="11026" y="48054"/>
                  <a:pt x="10669" y="48662"/>
                  <a:pt x="10407" y="48566"/>
                </a:cubicBezTo>
                <a:cubicBezTo>
                  <a:pt x="10300" y="48519"/>
                  <a:pt x="10407" y="48150"/>
                  <a:pt x="10633" y="47780"/>
                </a:cubicBezTo>
                <a:cubicBezTo>
                  <a:pt x="10871" y="47376"/>
                  <a:pt x="10895" y="47519"/>
                  <a:pt x="11002" y="47459"/>
                </a:cubicBezTo>
                <a:cubicBezTo>
                  <a:pt x="11288" y="47554"/>
                  <a:pt x="10728" y="48435"/>
                  <a:pt x="11050" y="48281"/>
                </a:cubicBezTo>
                <a:cubicBezTo>
                  <a:pt x="11145" y="48233"/>
                  <a:pt x="11669" y="48150"/>
                  <a:pt x="11538" y="48400"/>
                </a:cubicBezTo>
                <a:cubicBezTo>
                  <a:pt x="11097" y="49185"/>
                  <a:pt x="10669" y="49685"/>
                  <a:pt x="10836" y="48876"/>
                </a:cubicBezTo>
                <a:close/>
                <a:moveTo>
                  <a:pt x="37946" y="21658"/>
                </a:moveTo>
                <a:cubicBezTo>
                  <a:pt x="37482" y="21706"/>
                  <a:pt x="36136" y="22337"/>
                  <a:pt x="35470" y="22789"/>
                </a:cubicBezTo>
                <a:cubicBezTo>
                  <a:pt x="34529" y="23420"/>
                  <a:pt x="33922" y="23301"/>
                  <a:pt x="33969" y="23099"/>
                </a:cubicBezTo>
                <a:cubicBezTo>
                  <a:pt x="34017" y="22908"/>
                  <a:pt x="34529" y="22385"/>
                  <a:pt x="34981" y="22277"/>
                </a:cubicBezTo>
                <a:cubicBezTo>
                  <a:pt x="35612" y="22134"/>
                  <a:pt x="36315" y="21896"/>
                  <a:pt x="37279" y="21420"/>
                </a:cubicBezTo>
                <a:cubicBezTo>
                  <a:pt x="37517" y="21301"/>
                  <a:pt x="37815" y="21206"/>
                  <a:pt x="37946" y="21206"/>
                </a:cubicBezTo>
                <a:cubicBezTo>
                  <a:pt x="39613" y="21182"/>
                  <a:pt x="39220" y="21301"/>
                  <a:pt x="39077" y="21492"/>
                </a:cubicBezTo>
                <a:cubicBezTo>
                  <a:pt x="38589" y="21753"/>
                  <a:pt x="39101" y="21551"/>
                  <a:pt x="37946" y="21658"/>
                </a:cubicBezTo>
                <a:close/>
                <a:moveTo>
                  <a:pt x="92679" y="16467"/>
                </a:moveTo>
                <a:cubicBezTo>
                  <a:pt x="92739" y="16372"/>
                  <a:pt x="92298" y="16110"/>
                  <a:pt x="92596" y="16086"/>
                </a:cubicBezTo>
                <a:cubicBezTo>
                  <a:pt x="92691" y="15967"/>
                  <a:pt x="92834" y="15586"/>
                  <a:pt x="93513" y="15860"/>
                </a:cubicBezTo>
                <a:cubicBezTo>
                  <a:pt x="93989" y="16038"/>
                  <a:pt x="94513" y="16443"/>
                  <a:pt x="94322" y="16479"/>
                </a:cubicBezTo>
                <a:cubicBezTo>
                  <a:pt x="94024" y="16539"/>
                  <a:pt x="93513" y="16527"/>
                  <a:pt x="93417" y="16658"/>
                </a:cubicBezTo>
                <a:cubicBezTo>
                  <a:pt x="93286" y="16824"/>
                  <a:pt x="93798" y="17181"/>
                  <a:pt x="93691" y="17324"/>
                </a:cubicBezTo>
                <a:cubicBezTo>
                  <a:pt x="93548" y="17265"/>
                  <a:pt x="93298" y="17181"/>
                  <a:pt x="93286" y="17158"/>
                </a:cubicBezTo>
                <a:cubicBezTo>
                  <a:pt x="93167" y="16943"/>
                  <a:pt x="92584" y="16634"/>
                  <a:pt x="92679" y="16467"/>
                </a:cubicBezTo>
                <a:close/>
                <a:moveTo>
                  <a:pt x="6514" y="66128"/>
                </a:moveTo>
                <a:cubicBezTo>
                  <a:pt x="6275" y="66283"/>
                  <a:pt x="6478" y="65497"/>
                  <a:pt x="6549" y="65164"/>
                </a:cubicBezTo>
                <a:cubicBezTo>
                  <a:pt x="6775" y="63985"/>
                  <a:pt x="6371" y="64902"/>
                  <a:pt x="6371" y="63854"/>
                </a:cubicBezTo>
                <a:cubicBezTo>
                  <a:pt x="6442" y="63723"/>
                  <a:pt x="6537" y="63509"/>
                  <a:pt x="6585" y="63461"/>
                </a:cubicBezTo>
                <a:cubicBezTo>
                  <a:pt x="6775" y="63282"/>
                  <a:pt x="7133" y="63282"/>
                  <a:pt x="6930" y="63854"/>
                </a:cubicBezTo>
                <a:cubicBezTo>
                  <a:pt x="6597" y="64806"/>
                  <a:pt x="6716" y="65080"/>
                  <a:pt x="6716" y="65521"/>
                </a:cubicBezTo>
                <a:cubicBezTo>
                  <a:pt x="6728" y="65830"/>
                  <a:pt x="6609" y="66057"/>
                  <a:pt x="6514" y="66116"/>
                </a:cubicBezTo>
                <a:close/>
                <a:moveTo>
                  <a:pt x="8347" y="62592"/>
                </a:moveTo>
                <a:cubicBezTo>
                  <a:pt x="8466" y="62628"/>
                  <a:pt x="8026" y="63830"/>
                  <a:pt x="7835" y="63735"/>
                </a:cubicBezTo>
                <a:cubicBezTo>
                  <a:pt x="7740" y="63687"/>
                  <a:pt x="8049" y="62508"/>
                  <a:pt x="8347" y="62592"/>
                </a:cubicBezTo>
                <a:close/>
                <a:moveTo>
                  <a:pt x="86440" y="16562"/>
                </a:moveTo>
                <a:cubicBezTo>
                  <a:pt x="86452" y="16586"/>
                  <a:pt x="86143" y="16574"/>
                  <a:pt x="86071" y="16527"/>
                </a:cubicBezTo>
                <a:cubicBezTo>
                  <a:pt x="85916" y="16431"/>
                  <a:pt x="85797" y="16348"/>
                  <a:pt x="85976" y="16324"/>
                </a:cubicBezTo>
                <a:cubicBezTo>
                  <a:pt x="86190" y="16289"/>
                  <a:pt x="86309" y="16419"/>
                  <a:pt x="86440" y="16562"/>
                </a:cubicBezTo>
                <a:close/>
                <a:moveTo>
                  <a:pt x="7561" y="65807"/>
                </a:moveTo>
                <a:cubicBezTo>
                  <a:pt x="7537" y="65687"/>
                  <a:pt x="7466" y="65461"/>
                  <a:pt x="7549" y="65259"/>
                </a:cubicBezTo>
                <a:cubicBezTo>
                  <a:pt x="7704" y="64925"/>
                  <a:pt x="8097" y="65068"/>
                  <a:pt x="7561" y="65807"/>
                </a:cubicBezTo>
                <a:close/>
                <a:moveTo>
                  <a:pt x="96060" y="19908"/>
                </a:moveTo>
                <a:cubicBezTo>
                  <a:pt x="95775" y="19598"/>
                  <a:pt x="95441" y="19265"/>
                  <a:pt x="95275" y="18991"/>
                </a:cubicBezTo>
                <a:cubicBezTo>
                  <a:pt x="95227" y="18896"/>
                  <a:pt x="95739" y="18860"/>
                  <a:pt x="96299" y="19063"/>
                </a:cubicBezTo>
                <a:cubicBezTo>
                  <a:pt x="96668" y="19194"/>
                  <a:pt x="96596" y="19265"/>
                  <a:pt x="96632" y="19491"/>
                </a:cubicBezTo>
                <a:cubicBezTo>
                  <a:pt x="96394" y="19908"/>
                  <a:pt x="96334" y="20229"/>
                  <a:pt x="96060" y="19908"/>
                </a:cubicBezTo>
                <a:close/>
                <a:moveTo>
                  <a:pt x="95787" y="22158"/>
                </a:moveTo>
                <a:cubicBezTo>
                  <a:pt x="95596" y="22004"/>
                  <a:pt x="96406" y="22254"/>
                  <a:pt x="96811" y="22551"/>
                </a:cubicBezTo>
                <a:cubicBezTo>
                  <a:pt x="96989" y="22682"/>
                  <a:pt x="96168" y="22444"/>
                  <a:pt x="95787" y="2215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7">
    <p:spTree>
      <p:nvGrpSpPr>
        <p:cNvPr id="184" name="Shape 184"/>
        <p:cNvGrpSpPr/>
        <p:nvPr/>
      </p:nvGrpSpPr>
      <p:grpSpPr>
        <a:xfrm>
          <a:off x="0" y="0"/>
          <a:ext cx="0" cy="0"/>
          <a:chOff x="0" y="0"/>
          <a:chExt cx="0" cy="0"/>
        </a:xfrm>
      </p:grpSpPr>
      <p:pic>
        <p:nvPicPr>
          <p:cNvPr id="185" name="Google Shape;185;p33"/>
          <p:cNvPicPr preferRelativeResize="0"/>
          <p:nvPr/>
        </p:nvPicPr>
        <p:blipFill>
          <a:blip r:embed="rId2">
            <a:alphaModFix amt="27000"/>
          </a:blip>
          <a:stretch>
            <a:fillRect/>
          </a:stretch>
        </p:blipFill>
        <p:spPr>
          <a:xfrm flipH="1">
            <a:off x="-3" y="-12"/>
            <a:ext cx="9144003" cy="5143522"/>
          </a:xfrm>
          <a:prstGeom prst="rect">
            <a:avLst/>
          </a:prstGeom>
          <a:noFill/>
          <a:ln>
            <a:noFill/>
          </a:ln>
        </p:spPr>
      </p:pic>
      <p:sp>
        <p:nvSpPr>
          <p:cNvPr id="186" name="Google Shape;186;p33"/>
          <p:cNvSpPr/>
          <p:nvPr/>
        </p:nvSpPr>
        <p:spPr>
          <a:xfrm flipH="1">
            <a:off x="-338750" y="-166125"/>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p:nvPr/>
        </p:nvSpPr>
        <p:spPr>
          <a:xfrm flipH="1">
            <a:off x="7283025" y="4315500"/>
            <a:ext cx="2512550" cy="1788950"/>
          </a:xfrm>
          <a:custGeom>
            <a:rect b="b" l="l" r="r" t="t"/>
            <a:pathLst>
              <a:path extrusionOk="0" h="71558" w="100502">
                <a:moveTo>
                  <a:pt x="95120" y="31290"/>
                </a:moveTo>
                <a:cubicBezTo>
                  <a:pt x="95144" y="31207"/>
                  <a:pt x="95048" y="26468"/>
                  <a:pt x="96418" y="25825"/>
                </a:cubicBezTo>
                <a:cubicBezTo>
                  <a:pt x="98013" y="25147"/>
                  <a:pt x="97977" y="23480"/>
                  <a:pt x="98263" y="23075"/>
                </a:cubicBezTo>
                <a:cubicBezTo>
                  <a:pt x="98406" y="22885"/>
                  <a:pt x="99204" y="21563"/>
                  <a:pt x="98358" y="21111"/>
                </a:cubicBezTo>
                <a:cubicBezTo>
                  <a:pt x="96489" y="20134"/>
                  <a:pt x="98894" y="20813"/>
                  <a:pt x="99001" y="20610"/>
                </a:cubicBezTo>
                <a:cubicBezTo>
                  <a:pt x="99108" y="20396"/>
                  <a:pt x="99370" y="20253"/>
                  <a:pt x="99323" y="19968"/>
                </a:cubicBezTo>
                <a:cubicBezTo>
                  <a:pt x="98823" y="16562"/>
                  <a:pt x="100501" y="18551"/>
                  <a:pt x="96834" y="16443"/>
                </a:cubicBezTo>
                <a:cubicBezTo>
                  <a:pt x="96430" y="16229"/>
                  <a:pt x="96727" y="16241"/>
                  <a:pt x="97120" y="16312"/>
                </a:cubicBezTo>
                <a:cubicBezTo>
                  <a:pt x="98025" y="16479"/>
                  <a:pt x="97823" y="16027"/>
                  <a:pt x="99001" y="16372"/>
                </a:cubicBezTo>
                <a:cubicBezTo>
                  <a:pt x="99335" y="16479"/>
                  <a:pt x="99561" y="15896"/>
                  <a:pt x="98501" y="15527"/>
                </a:cubicBezTo>
                <a:cubicBezTo>
                  <a:pt x="97501" y="15181"/>
                  <a:pt x="96656" y="15181"/>
                  <a:pt x="96918" y="14860"/>
                </a:cubicBezTo>
                <a:cubicBezTo>
                  <a:pt x="96870" y="14717"/>
                  <a:pt x="96942" y="14598"/>
                  <a:pt x="97323" y="14645"/>
                </a:cubicBezTo>
                <a:cubicBezTo>
                  <a:pt x="98346" y="14776"/>
                  <a:pt x="98418" y="14276"/>
                  <a:pt x="97334" y="13598"/>
                </a:cubicBezTo>
                <a:cubicBezTo>
                  <a:pt x="94394" y="11836"/>
                  <a:pt x="96263" y="12050"/>
                  <a:pt x="95560" y="11490"/>
                </a:cubicBezTo>
                <a:cubicBezTo>
                  <a:pt x="94703" y="10847"/>
                  <a:pt x="94917" y="10538"/>
                  <a:pt x="95144" y="10228"/>
                </a:cubicBezTo>
                <a:cubicBezTo>
                  <a:pt x="95227" y="10109"/>
                  <a:pt x="95334" y="10133"/>
                  <a:pt x="96299" y="10490"/>
                </a:cubicBezTo>
                <a:cubicBezTo>
                  <a:pt x="97156" y="10812"/>
                  <a:pt x="97144" y="10740"/>
                  <a:pt x="97346" y="10228"/>
                </a:cubicBezTo>
                <a:cubicBezTo>
                  <a:pt x="97477" y="9859"/>
                  <a:pt x="95275" y="9335"/>
                  <a:pt x="95191" y="8728"/>
                </a:cubicBezTo>
                <a:cubicBezTo>
                  <a:pt x="95132" y="8073"/>
                  <a:pt x="91548" y="6990"/>
                  <a:pt x="92917" y="6895"/>
                </a:cubicBezTo>
                <a:cubicBezTo>
                  <a:pt x="92977" y="6895"/>
                  <a:pt x="93012" y="6859"/>
                  <a:pt x="92977" y="6847"/>
                </a:cubicBezTo>
                <a:cubicBezTo>
                  <a:pt x="91774" y="6359"/>
                  <a:pt x="92215" y="6013"/>
                  <a:pt x="89869" y="5680"/>
                </a:cubicBezTo>
                <a:cubicBezTo>
                  <a:pt x="89155" y="5585"/>
                  <a:pt x="89738" y="5918"/>
                  <a:pt x="89357" y="6275"/>
                </a:cubicBezTo>
                <a:cubicBezTo>
                  <a:pt x="89167" y="6454"/>
                  <a:pt x="87631" y="5799"/>
                  <a:pt x="87166" y="6025"/>
                </a:cubicBezTo>
                <a:cubicBezTo>
                  <a:pt x="86893" y="6144"/>
                  <a:pt x="86226" y="5871"/>
                  <a:pt x="85178" y="6013"/>
                </a:cubicBezTo>
                <a:cubicBezTo>
                  <a:pt x="84904" y="6049"/>
                  <a:pt x="85166" y="6216"/>
                  <a:pt x="85619" y="6323"/>
                </a:cubicBezTo>
                <a:cubicBezTo>
                  <a:pt x="86833" y="6609"/>
                  <a:pt x="87881" y="6728"/>
                  <a:pt x="86190" y="6942"/>
                </a:cubicBezTo>
                <a:cubicBezTo>
                  <a:pt x="85559" y="7025"/>
                  <a:pt x="84940" y="6537"/>
                  <a:pt x="84369" y="6228"/>
                </a:cubicBezTo>
                <a:cubicBezTo>
                  <a:pt x="84309" y="6192"/>
                  <a:pt x="83916" y="6121"/>
                  <a:pt x="83880" y="6168"/>
                </a:cubicBezTo>
                <a:cubicBezTo>
                  <a:pt x="83297" y="6787"/>
                  <a:pt x="82797" y="5990"/>
                  <a:pt x="81273" y="5942"/>
                </a:cubicBezTo>
                <a:cubicBezTo>
                  <a:pt x="78618" y="5894"/>
                  <a:pt x="78451" y="5061"/>
                  <a:pt x="81011" y="5597"/>
                </a:cubicBezTo>
                <a:cubicBezTo>
                  <a:pt x="81844" y="5775"/>
                  <a:pt x="82606" y="5799"/>
                  <a:pt x="83356" y="5871"/>
                </a:cubicBezTo>
                <a:cubicBezTo>
                  <a:pt x="83607" y="5894"/>
                  <a:pt x="83714" y="5799"/>
                  <a:pt x="83952" y="5787"/>
                </a:cubicBezTo>
                <a:cubicBezTo>
                  <a:pt x="85035" y="5704"/>
                  <a:pt x="79987" y="4537"/>
                  <a:pt x="82749" y="4799"/>
                </a:cubicBezTo>
                <a:cubicBezTo>
                  <a:pt x="83559" y="4870"/>
                  <a:pt x="84142" y="4775"/>
                  <a:pt x="84583" y="5120"/>
                </a:cubicBezTo>
                <a:cubicBezTo>
                  <a:pt x="84702" y="5204"/>
                  <a:pt x="85250" y="5299"/>
                  <a:pt x="85440" y="5275"/>
                </a:cubicBezTo>
                <a:cubicBezTo>
                  <a:pt x="85583" y="5251"/>
                  <a:pt x="85928" y="5120"/>
                  <a:pt x="86214" y="5204"/>
                </a:cubicBezTo>
                <a:cubicBezTo>
                  <a:pt x="87345" y="5525"/>
                  <a:pt x="87678" y="5335"/>
                  <a:pt x="88452" y="5442"/>
                </a:cubicBezTo>
                <a:cubicBezTo>
                  <a:pt x="88476" y="5442"/>
                  <a:pt x="88440" y="5347"/>
                  <a:pt x="88321" y="5287"/>
                </a:cubicBezTo>
                <a:cubicBezTo>
                  <a:pt x="88214" y="5240"/>
                  <a:pt x="86750" y="4823"/>
                  <a:pt x="86393" y="4787"/>
                </a:cubicBezTo>
                <a:cubicBezTo>
                  <a:pt x="85678" y="4680"/>
                  <a:pt x="85595" y="4478"/>
                  <a:pt x="85095" y="4347"/>
                </a:cubicBezTo>
                <a:cubicBezTo>
                  <a:pt x="84523" y="4180"/>
                  <a:pt x="84035" y="4168"/>
                  <a:pt x="83464" y="3858"/>
                </a:cubicBezTo>
                <a:cubicBezTo>
                  <a:pt x="83202" y="3716"/>
                  <a:pt x="82571" y="3573"/>
                  <a:pt x="82106" y="3430"/>
                </a:cubicBezTo>
                <a:cubicBezTo>
                  <a:pt x="81916" y="3370"/>
                  <a:pt x="81737" y="3358"/>
                  <a:pt x="81511" y="3370"/>
                </a:cubicBezTo>
                <a:cubicBezTo>
                  <a:pt x="80642" y="3430"/>
                  <a:pt x="80535" y="3239"/>
                  <a:pt x="80308" y="3144"/>
                </a:cubicBezTo>
                <a:cubicBezTo>
                  <a:pt x="79475" y="2763"/>
                  <a:pt x="78022" y="2954"/>
                  <a:pt x="77665" y="2977"/>
                </a:cubicBezTo>
                <a:cubicBezTo>
                  <a:pt x="77260" y="3001"/>
                  <a:pt x="75927" y="2668"/>
                  <a:pt x="75844" y="2323"/>
                </a:cubicBezTo>
                <a:cubicBezTo>
                  <a:pt x="75760" y="2001"/>
                  <a:pt x="74963" y="2084"/>
                  <a:pt x="74855" y="1834"/>
                </a:cubicBezTo>
                <a:cubicBezTo>
                  <a:pt x="74522" y="1025"/>
                  <a:pt x="69926" y="1525"/>
                  <a:pt x="69105" y="1227"/>
                </a:cubicBezTo>
                <a:cubicBezTo>
                  <a:pt x="68593" y="1025"/>
                  <a:pt x="69795" y="929"/>
                  <a:pt x="70498" y="751"/>
                </a:cubicBezTo>
                <a:cubicBezTo>
                  <a:pt x="70700" y="691"/>
                  <a:pt x="70676" y="644"/>
                  <a:pt x="70379" y="632"/>
                </a:cubicBezTo>
                <a:cubicBezTo>
                  <a:pt x="69367" y="620"/>
                  <a:pt x="68890" y="429"/>
                  <a:pt x="67962" y="418"/>
                </a:cubicBezTo>
                <a:cubicBezTo>
                  <a:pt x="66366" y="418"/>
                  <a:pt x="67986" y="48"/>
                  <a:pt x="66985" y="13"/>
                </a:cubicBezTo>
                <a:cubicBezTo>
                  <a:pt x="66771" y="1"/>
                  <a:pt x="66426" y="1"/>
                  <a:pt x="66307" y="25"/>
                </a:cubicBezTo>
                <a:cubicBezTo>
                  <a:pt x="64807" y="370"/>
                  <a:pt x="66735" y="322"/>
                  <a:pt x="66283" y="584"/>
                </a:cubicBezTo>
                <a:cubicBezTo>
                  <a:pt x="65914" y="799"/>
                  <a:pt x="65354" y="489"/>
                  <a:pt x="63866" y="632"/>
                </a:cubicBezTo>
                <a:cubicBezTo>
                  <a:pt x="63033" y="715"/>
                  <a:pt x="63687" y="358"/>
                  <a:pt x="62497" y="513"/>
                </a:cubicBezTo>
                <a:cubicBezTo>
                  <a:pt x="59258" y="989"/>
                  <a:pt x="60175" y="727"/>
                  <a:pt x="59211" y="799"/>
                </a:cubicBezTo>
                <a:cubicBezTo>
                  <a:pt x="58568" y="846"/>
                  <a:pt x="58282" y="953"/>
                  <a:pt x="57984" y="1084"/>
                </a:cubicBezTo>
                <a:cubicBezTo>
                  <a:pt x="57663" y="965"/>
                  <a:pt x="57639" y="751"/>
                  <a:pt x="56246" y="1049"/>
                </a:cubicBezTo>
                <a:cubicBezTo>
                  <a:pt x="56020" y="1096"/>
                  <a:pt x="55758" y="1120"/>
                  <a:pt x="55543" y="1168"/>
                </a:cubicBezTo>
                <a:cubicBezTo>
                  <a:pt x="53900" y="1584"/>
                  <a:pt x="54674" y="1620"/>
                  <a:pt x="53591" y="1930"/>
                </a:cubicBezTo>
                <a:cubicBezTo>
                  <a:pt x="53400" y="1989"/>
                  <a:pt x="53472" y="2096"/>
                  <a:pt x="53269" y="2192"/>
                </a:cubicBezTo>
                <a:cubicBezTo>
                  <a:pt x="52484" y="2573"/>
                  <a:pt x="53031" y="2596"/>
                  <a:pt x="52805" y="2799"/>
                </a:cubicBezTo>
                <a:cubicBezTo>
                  <a:pt x="52734" y="2858"/>
                  <a:pt x="52507" y="2977"/>
                  <a:pt x="52448" y="2989"/>
                </a:cubicBezTo>
                <a:cubicBezTo>
                  <a:pt x="50579" y="3323"/>
                  <a:pt x="52353" y="2203"/>
                  <a:pt x="50733" y="2573"/>
                </a:cubicBezTo>
                <a:cubicBezTo>
                  <a:pt x="49590" y="2858"/>
                  <a:pt x="50221" y="2680"/>
                  <a:pt x="48709" y="2775"/>
                </a:cubicBezTo>
                <a:cubicBezTo>
                  <a:pt x="48626" y="2775"/>
                  <a:pt x="48435" y="2811"/>
                  <a:pt x="48412" y="2823"/>
                </a:cubicBezTo>
                <a:cubicBezTo>
                  <a:pt x="47459" y="3299"/>
                  <a:pt x="48662" y="3013"/>
                  <a:pt x="47447" y="3525"/>
                </a:cubicBezTo>
                <a:cubicBezTo>
                  <a:pt x="46935" y="3739"/>
                  <a:pt x="47114" y="3394"/>
                  <a:pt x="46066" y="3668"/>
                </a:cubicBezTo>
                <a:cubicBezTo>
                  <a:pt x="45447" y="3835"/>
                  <a:pt x="44590" y="4561"/>
                  <a:pt x="45268" y="4489"/>
                </a:cubicBezTo>
                <a:cubicBezTo>
                  <a:pt x="46483" y="4382"/>
                  <a:pt x="45364" y="4870"/>
                  <a:pt x="46828" y="4549"/>
                </a:cubicBezTo>
                <a:cubicBezTo>
                  <a:pt x="49567" y="3977"/>
                  <a:pt x="44935" y="5692"/>
                  <a:pt x="44780" y="5144"/>
                </a:cubicBezTo>
                <a:cubicBezTo>
                  <a:pt x="44637" y="4656"/>
                  <a:pt x="42566" y="3346"/>
                  <a:pt x="41351" y="3204"/>
                </a:cubicBezTo>
                <a:cubicBezTo>
                  <a:pt x="40923" y="3144"/>
                  <a:pt x="39922" y="3751"/>
                  <a:pt x="40625" y="3799"/>
                </a:cubicBezTo>
                <a:cubicBezTo>
                  <a:pt x="41399" y="3870"/>
                  <a:pt x="41542" y="4216"/>
                  <a:pt x="42042" y="4394"/>
                </a:cubicBezTo>
                <a:cubicBezTo>
                  <a:pt x="42363" y="4513"/>
                  <a:pt x="41720" y="4966"/>
                  <a:pt x="42208" y="5025"/>
                </a:cubicBezTo>
                <a:cubicBezTo>
                  <a:pt x="43887" y="5228"/>
                  <a:pt x="42328" y="5942"/>
                  <a:pt x="43590" y="5775"/>
                </a:cubicBezTo>
                <a:cubicBezTo>
                  <a:pt x="44483" y="5668"/>
                  <a:pt x="43709" y="6383"/>
                  <a:pt x="43887" y="6418"/>
                </a:cubicBezTo>
                <a:cubicBezTo>
                  <a:pt x="44471" y="6537"/>
                  <a:pt x="43744" y="7133"/>
                  <a:pt x="43983" y="7383"/>
                </a:cubicBezTo>
                <a:cubicBezTo>
                  <a:pt x="44149" y="7549"/>
                  <a:pt x="43268" y="8002"/>
                  <a:pt x="42851" y="8335"/>
                </a:cubicBezTo>
                <a:cubicBezTo>
                  <a:pt x="42423" y="8657"/>
                  <a:pt x="40423" y="9228"/>
                  <a:pt x="40494" y="9633"/>
                </a:cubicBezTo>
                <a:cubicBezTo>
                  <a:pt x="40506" y="9692"/>
                  <a:pt x="40351" y="9800"/>
                  <a:pt x="40113" y="9895"/>
                </a:cubicBezTo>
                <a:cubicBezTo>
                  <a:pt x="37410" y="10990"/>
                  <a:pt x="36994" y="12217"/>
                  <a:pt x="36220" y="12205"/>
                </a:cubicBezTo>
                <a:cubicBezTo>
                  <a:pt x="34969" y="12217"/>
                  <a:pt x="34648" y="12300"/>
                  <a:pt x="35160" y="11847"/>
                </a:cubicBezTo>
                <a:cubicBezTo>
                  <a:pt x="36089" y="11014"/>
                  <a:pt x="34065" y="12181"/>
                  <a:pt x="34327" y="11431"/>
                </a:cubicBezTo>
                <a:cubicBezTo>
                  <a:pt x="34398" y="11205"/>
                  <a:pt x="35755" y="10276"/>
                  <a:pt x="36148" y="10228"/>
                </a:cubicBezTo>
                <a:cubicBezTo>
                  <a:pt x="37041" y="10085"/>
                  <a:pt x="36470" y="10133"/>
                  <a:pt x="36863" y="10728"/>
                </a:cubicBezTo>
                <a:cubicBezTo>
                  <a:pt x="36982" y="10907"/>
                  <a:pt x="38160" y="10478"/>
                  <a:pt x="38446" y="10264"/>
                </a:cubicBezTo>
                <a:cubicBezTo>
                  <a:pt x="40161" y="8978"/>
                  <a:pt x="36458" y="10538"/>
                  <a:pt x="38982" y="9050"/>
                </a:cubicBezTo>
                <a:cubicBezTo>
                  <a:pt x="39887" y="8526"/>
                  <a:pt x="39291" y="8645"/>
                  <a:pt x="38494" y="9038"/>
                </a:cubicBezTo>
                <a:cubicBezTo>
                  <a:pt x="36243" y="10169"/>
                  <a:pt x="37696" y="9264"/>
                  <a:pt x="36708" y="9133"/>
                </a:cubicBezTo>
                <a:cubicBezTo>
                  <a:pt x="37601" y="8347"/>
                  <a:pt x="35315" y="9050"/>
                  <a:pt x="35279" y="8538"/>
                </a:cubicBezTo>
                <a:cubicBezTo>
                  <a:pt x="35267" y="8311"/>
                  <a:pt x="36160" y="7990"/>
                  <a:pt x="36505" y="7823"/>
                </a:cubicBezTo>
                <a:cubicBezTo>
                  <a:pt x="36696" y="7740"/>
                  <a:pt x="36982" y="7597"/>
                  <a:pt x="37029" y="7537"/>
                </a:cubicBezTo>
                <a:cubicBezTo>
                  <a:pt x="37101" y="7466"/>
                  <a:pt x="37065" y="7395"/>
                  <a:pt x="36934" y="7430"/>
                </a:cubicBezTo>
                <a:cubicBezTo>
                  <a:pt x="35755" y="7787"/>
                  <a:pt x="36470" y="7180"/>
                  <a:pt x="35922" y="7371"/>
                </a:cubicBezTo>
                <a:cubicBezTo>
                  <a:pt x="35731" y="7442"/>
                  <a:pt x="35815" y="7490"/>
                  <a:pt x="35827" y="7514"/>
                </a:cubicBezTo>
                <a:cubicBezTo>
                  <a:pt x="35970" y="7895"/>
                  <a:pt x="35446" y="8097"/>
                  <a:pt x="33743" y="9038"/>
                </a:cubicBezTo>
                <a:cubicBezTo>
                  <a:pt x="33422" y="9216"/>
                  <a:pt x="33219" y="9561"/>
                  <a:pt x="33648" y="9442"/>
                </a:cubicBezTo>
                <a:cubicBezTo>
                  <a:pt x="34541" y="9204"/>
                  <a:pt x="34041" y="9550"/>
                  <a:pt x="33684" y="10014"/>
                </a:cubicBezTo>
                <a:cubicBezTo>
                  <a:pt x="33219" y="10621"/>
                  <a:pt x="35136" y="9431"/>
                  <a:pt x="35315" y="9645"/>
                </a:cubicBezTo>
                <a:cubicBezTo>
                  <a:pt x="35493" y="9871"/>
                  <a:pt x="34719" y="10597"/>
                  <a:pt x="33600" y="11145"/>
                </a:cubicBezTo>
                <a:cubicBezTo>
                  <a:pt x="32541" y="11657"/>
                  <a:pt x="33267" y="10514"/>
                  <a:pt x="32124" y="11383"/>
                </a:cubicBezTo>
                <a:cubicBezTo>
                  <a:pt x="31064" y="12205"/>
                  <a:pt x="31636" y="12086"/>
                  <a:pt x="31648" y="12324"/>
                </a:cubicBezTo>
                <a:cubicBezTo>
                  <a:pt x="31671" y="12502"/>
                  <a:pt x="30874" y="12812"/>
                  <a:pt x="30147" y="13491"/>
                </a:cubicBezTo>
                <a:cubicBezTo>
                  <a:pt x="28338" y="15193"/>
                  <a:pt x="24790" y="16146"/>
                  <a:pt x="24682" y="17229"/>
                </a:cubicBezTo>
                <a:cubicBezTo>
                  <a:pt x="24682" y="17253"/>
                  <a:pt x="24766" y="17241"/>
                  <a:pt x="24837" y="17205"/>
                </a:cubicBezTo>
                <a:cubicBezTo>
                  <a:pt x="25587" y="16908"/>
                  <a:pt x="26052" y="16860"/>
                  <a:pt x="26111" y="17134"/>
                </a:cubicBezTo>
                <a:cubicBezTo>
                  <a:pt x="26195" y="17527"/>
                  <a:pt x="27111" y="17229"/>
                  <a:pt x="25659" y="18360"/>
                </a:cubicBezTo>
                <a:cubicBezTo>
                  <a:pt x="24266" y="19467"/>
                  <a:pt x="24754" y="19325"/>
                  <a:pt x="24552" y="19741"/>
                </a:cubicBezTo>
                <a:cubicBezTo>
                  <a:pt x="24492" y="19860"/>
                  <a:pt x="24040" y="20253"/>
                  <a:pt x="23873" y="20325"/>
                </a:cubicBezTo>
                <a:cubicBezTo>
                  <a:pt x="21539" y="21396"/>
                  <a:pt x="22420" y="20932"/>
                  <a:pt x="21206" y="21813"/>
                </a:cubicBezTo>
                <a:cubicBezTo>
                  <a:pt x="21742" y="22051"/>
                  <a:pt x="19872" y="23051"/>
                  <a:pt x="20396" y="23266"/>
                </a:cubicBezTo>
                <a:cubicBezTo>
                  <a:pt x="20753" y="23408"/>
                  <a:pt x="19825" y="23992"/>
                  <a:pt x="19872" y="24254"/>
                </a:cubicBezTo>
                <a:cubicBezTo>
                  <a:pt x="19908" y="24480"/>
                  <a:pt x="20015" y="24944"/>
                  <a:pt x="20444" y="24409"/>
                </a:cubicBezTo>
                <a:cubicBezTo>
                  <a:pt x="20801" y="23956"/>
                  <a:pt x="21658" y="23266"/>
                  <a:pt x="21527" y="23063"/>
                </a:cubicBezTo>
                <a:cubicBezTo>
                  <a:pt x="21504" y="23027"/>
                  <a:pt x="21956" y="22587"/>
                  <a:pt x="22015" y="22646"/>
                </a:cubicBezTo>
                <a:cubicBezTo>
                  <a:pt x="22170" y="22813"/>
                  <a:pt x="22408" y="22885"/>
                  <a:pt x="22956" y="22694"/>
                </a:cubicBezTo>
                <a:cubicBezTo>
                  <a:pt x="23837" y="22396"/>
                  <a:pt x="22456" y="23587"/>
                  <a:pt x="22647" y="23778"/>
                </a:cubicBezTo>
                <a:cubicBezTo>
                  <a:pt x="22968" y="24135"/>
                  <a:pt x="23158" y="24194"/>
                  <a:pt x="22492" y="24730"/>
                </a:cubicBezTo>
                <a:cubicBezTo>
                  <a:pt x="22254" y="24932"/>
                  <a:pt x="21968" y="25206"/>
                  <a:pt x="22004" y="25290"/>
                </a:cubicBezTo>
                <a:cubicBezTo>
                  <a:pt x="22111" y="25480"/>
                  <a:pt x="21801" y="26040"/>
                  <a:pt x="22313" y="25873"/>
                </a:cubicBezTo>
                <a:cubicBezTo>
                  <a:pt x="22266" y="26230"/>
                  <a:pt x="24432" y="26302"/>
                  <a:pt x="23682" y="26826"/>
                </a:cubicBezTo>
                <a:cubicBezTo>
                  <a:pt x="23289" y="27087"/>
                  <a:pt x="22789" y="27492"/>
                  <a:pt x="22551" y="27588"/>
                </a:cubicBezTo>
                <a:cubicBezTo>
                  <a:pt x="21849" y="27873"/>
                  <a:pt x="21265" y="28064"/>
                  <a:pt x="21194" y="27695"/>
                </a:cubicBezTo>
                <a:cubicBezTo>
                  <a:pt x="21075" y="27111"/>
                  <a:pt x="22420" y="26349"/>
                  <a:pt x="22289" y="26052"/>
                </a:cubicBezTo>
                <a:cubicBezTo>
                  <a:pt x="22182" y="25825"/>
                  <a:pt x="21765" y="26254"/>
                  <a:pt x="20920" y="26861"/>
                </a:cubicBezTo>
                <a:cubicBezTo>
                  <a:pt x="19563" y="27838"/>
                  <a:pt x="19956" y="27087"/>
                  <a:pt x="19777" y="27147"/>
                </a:cubicBezTo>
                <a:cubicBezTo>
                  <a:pt x="19206" y="27361"/>
                  <a:pt x="18729" y="27897"/>
                  <a:pt x="18729" y="28052"/>
                </a:cubicBezTo>
                <a:cubicBezTo>
                  <a:pt x="18741" y="28361"/>
                  <a:pt x="17979" y="28719"/>
                  <a:pt x="17360" y="29647"/>
                </a:cubicBezTo>
                <a:cubicBezTo>
                  <a:pt x="18051" y="29183"/>
                  <a:pt x="18051" y="29231"/>
                  <a:pt x="17789" y="29909"/>
                </a:cubicBezTo>
                <a:cubicBezTo>
                  <a:pt x="20051" y="28350"/>
                  <a:pt x="17182" y="31540"/>
                  <a:pt x="17789" y="29909"/>
                </a:cubicBezTo>
                <a:cubicBezTo>
                  <a:pt x="17003" y="30457"/>
                  <a:pt x="16955" y="30255"/>
                  <a:pt x="17360" y="29647"/>
                </a:cubicBezTo>
                <a:cubicBezTo>
                  <a:pt x="15753" y="30743"/>
                  <a:pt x="15824" y="30957"/>
                  <a:pt x="16312" y="30195"/>
                </a:cubicBezTo>
                <a:cubicBezTo>
                  <a:pt x="16527" y="29850"/>
                  <a:pt x="16670" y="30076"/>
                  <a:pt x="15324" y="30040"/>
                </a:cubicBezTo>
                <a:cubicBezTo>
                  <a:pt x="15027" y="30028"/>
                  <a:pt x="13633" y="31719"/>
                  <a:pt x="13062" y="31671"/>
                </a:cubicBezTo>
                <a:cubicBezTo>
                  <a:pt x="12895" y="31648"/>
                  <a:pt x="11705" y="32481"/>
                  <a:pt x="11467" y="33207"/>
                </a:cubicBezTo>
                <a:cubicBezTo>
                  <a:pt x="11026" y="34493"/>
                  <a:pt x="10562" y="35041"/>
                  <a:pt x="10966" y="34684"/>
                </a:cubicBezTo>
                <a:cubicBezTo>
                  <a:pt x="11478" y="34231"/>
                  <a:pt x="11740" y="34279"/>
                  <a:pt x="12467" y="33457"/>
                </a:cubicBezTo>
                <a:cubicBezTo>
                  <a:pt x="12729" y="33160"/>
                  <a:pt x="12860" y="33148"/>
                  <a:pt x="12967" y="33136"/>
                </a:cubicBezTo>
                <a:cubicBezTo>
                  <a:pt x="13372" y="33076"/>
                  <a:pt x="13205" y="33338"/>
                  <a:pt x="12383" y="34529"/>
                </a:cubicBezTo>
                <a:cubicBezTo>
                  <a:pt x="11859" y="35303"/>
                  <a:pt x="11407" y="35934"/>
                  <a:pt x="10764" y="36648"/>
                </a:cubicBezTo>
                <a:cubicBezTo>
                  <a:pt x="9276" y="38351"/>
                  <a:pt x="10705" y="37565"/>
                  <a:pt x="10669" y="38470"/>
                </a:cubicBezTo>
                <a:cubicBezTo>
                  <a:pt x="10645" y="39446"/>
                  <a:pt x="12693" y="36815"/>
                  <a:pt x="11121" y="40458"/>
                </a:cubicBezTo>
                <a:cubicBezTo>
                  <a:pt x="11002" y="40744"/>
                  <a:pt x="11145" y="40649"/>
                  <a:pt x="11181" y="40720"/>
                </a:cubicBezTo>
                <a:cubicBezTo>
                  <a:pt x="11312" y="41053"/>
                  <a:pt x="10466" y="42137"/>
                  <a:pt x="10419" y="42042"/>
                </a:cubicBezTo>
                <a:cubicBezTo>
                  <a:pt x="10097" y="41494"/>
                  <a:pt x="8966" y="42316"/>
                  <a:pt x="9097" y="41542"/>
                </a:cubicBezTo>
                <a:cubicBezTo>
                  <a:pt x="9145" y="41268"/>
                  <a:pt x="9252" y="41268"/>
                  <a:pt x="7537" y="41434"/>
                </a:cubicBezTo>
                <a:cubicBezTo>
                  <a:pt x="7407" y="41446"/>
                  <a:pt x="6930" y="42196"/>
                  <a:pt x="6930" y="42327"/>
                </a:cubicBezTo>
                <a:cubicBezTo>
                  <a:pt x="6918" y="43066"/>
                  <a:pt x="7311" y="42292"/>
                  <a:pt x="6752" y="43328"/>
                </a:cubicBezTo>
                <a:cubicBezTo>
                  <a:pt x="6704" y="43411"/>
                  <a:pt x="6609" y="43578"/>
                  <a:pt x="6621" y="43578"/>
                </a:cubicBezTo>
                <a:cubicBezTo>
                  <a:pt x="6656" y="43601"/>
                  <a:pt x="6692" y="43697"/>
                  <a:pt x="6764" y="43601"/>
                </a:cubicBezTo>
                <a:cubicBezTo>
                  <a:pt x="7514" y="42625"/>
                  <a:pt x="7835" y="42506"/>
                  <a:pt x="7716" y="43197"/>
                </a:cubicBezTo>
                <a:cubicBezTo>
                  <a:pt x="7585" y="43947"/>
                  <a:pt x="8835" y="41756"/>
                  <a:pt x="8859" y="42458"/>
                </a:cubicBezTo>
                <a:cubicBezTo>
                  <a:pt x="8859" y="42720"/>
                  <a:pt x="8942" y="42625"/>
                  <a:pt x="9573" y="42887"/>
                </a:cubicBezTo>
                <a:cubicBezTo>
                  <a:pt x="8990" y="43530"/>
                  <a:pt x="8395" y="44161"/>
                  <a:pt x="8514" y="44411"/>
                </a:cubicBezTo>
                <a:cubicBezTo>
                  <a:pt x="8764" y="44923"/>
                  <a:pt x="9812" y="44518"/>
                  <a:pt x="10895" y="43566"/>
                </a:cubicBezTo>
                <a:cubicBezTo>
                  <a:pt x="11288" y="43208"/>
                  <a:pt x="11205" y="44090"/>
                  <a:pt x="10871" y="44566"/>
                </a:cubicBezTo>
                <a:cubicBezTo>
                  <a:pt x="9538" y="46530"/>
                  <a:pt x="10097" y="45399"/>
                  <a:pt x="8942" y="46709"/>
                </a:cubicBezTo>
                <a:cubicBezTo>
                  <a:pt x="8347" y="47399"/>
                  <a:pt x="7740" y="48031"/>
                  <a:pt x="8192" y="46995"/>
                </a:cubicBezTo>
                <a:cubicBezTo>
                  <a:pt x="8609" y="46066"/>
                  <a:pt x="8764" y="45935"/>
                  <a:pt x="8550" y="45852"/>
                </a:cubicBezTo>
                <a:cubicBezTo>
                  <a:pt x="7954" y="45614"/>
                  <a:pt x="8395" y="44911"/>
                  <a:pt x="6406" y="46387"/>
                </a:cubicBezTo>
                <a:cubicBezTo>
                  <a:pt x="6299" y="46471"/>
                  <a:pt x="6013" y="46923"/>
                  <a:pt x="5942" y="47161"/>
                </a:cubicBezTo>
                <a:cubicBezTo>
                  <a:pt x="5442" y="48626"/>
                  <a:pt x="5692" y="48292"/>
                  <a:pt x="4692" y="48733"/>
                </a:cubicBezTo>
                <a:cubicBezTo>
                  <a:pt x="4061" y="50436"/>
                  <a:pt x="5966" y="47852"/>
                  <a:pt x="5180" y="50019"/>
                </a:cubicBezTo>
                <a:cubicBezTo>
                  <a:pt x="4751" y="51293"/>
                  <a:pt x="4573" y="49816"/>
                  <a:pt x="3466" y="52436"/>
                </a:cubicBezTo>
                <a:cubicBezTo>
                  <a:pt x="3323" y="52769"/>
                  <a:pt x="2501" y="54174"/>
                  <a:pt x="1918" y="54781"/>
                </a:cubicBezTo>
                <a:cubicBezTo>
                  <a:pt x="1882" y="54817"/>
                  <a:pt x="1751" y="55150"/>
                  <a:pt x="1668" y="55353"/>
                </a:cubicBezTo>
                <a:cubicBezTo>
                  <a:pt x="1632" y="55460"/>
                  <a:pt x="1894" y="55817"/>
                  <a:pt x="2358" y="55365"/>
                </a:cubicBezTo>
                <a:cubicBezTo>
                  <a:pt x="2442" y="55281"/>
                  <a:pt x="2823" y="55591"/>
                  <a:pt x="2811" y="55734"/>
                </a:cubicBezTo>
                <a:cubicBezTo>
                  <a:pt x="2763" y="56067"/>
                  <a:pt x="2477" y="56793"/>
                  <a:pt x="2382" y="56877"/>
                </a:cubicBezTo>
                <a:cubicBezTo>
                  <a:pt x="2132" y="57103"/>
                  <a:pt x="1942" y="57079"/>
                  <a:pt x="1656" y="57508"/>
                </a:cubicBezTo>
                <a:cubicBezTo>
                  <a:pt x="1394" y="57936"/>
                  <a:pt x="1168" y="58234"/>
                  <a:pt x="930" y="58520"/>
                </a:cubicBezTo>
                <a:cubicBezTo>
                  <a:pt x="775" y="58710"/>
                  <a:pt x="525" y="60032"/>
                  <a:pt x="906" y="59627"/>
                </a:cubicBezTo>
                <a:cubicBezTo>
                  <a:pt x="1942" y="58508"/>
                  <a:pt x="203" y="61544"/>
                  <a:pt x="668" y="61770"/>
                </a:cubicBezTo>
                <a:cubicBezTo>
                  <a:pt x="1096" y="61973"/>
                  <a:pt x="501" y="63378"/>
                  <a:pt x="679" y="63532"/>
                </a:cubicBezTo>
                <a:cubicBezTo>
                  <a:pt x="1120" y="63937"/>
                  <a:pt x="703" y="64544"/>
                  <a:pt x="584" y="65461"/>
                </a:cubicBezTo>
                <a:cubicBezTo>
                  <a:pt x="537" y="65830"/>
                  <a:pt x="584" y="66128"/>
                  <a:pt x="525" y="66533"/>
                </a:cubicBezTo>
                <a:cubicBezTo>
                  <a:pt x="358" y="67569"/>
                  <a:pt x="37" y="67509"/>
                  <a:pt x="13" y="68223"/>
                </a:cubicBezTo>
                <a:cubicBezTo>
                  <a:pt x="1" y="68712"/>
                  <a:pt x="108" y="68855"/>
                  <a:pt x="132" y="69366"/>
                </a:cubicBezTo>
                <a:cubicBezTo>
                  <a:pt x="370" y="68390"/>
                  <a:pt x="644" y="67604"/>
                  <a:pt x="1049" y="68724"/>
                </a:cubicBezTo>
                <a:cubicBezTo>
                  <a:pt x="1108" y="68890"/>
                  <a:pt x="1013" y="69843"/>
                  <a:pt x="751" y="70402"/>
                </a:cubicBezTo>
                <a:cubicBezTo>
                  <a:pt x="703" y="70486"/>
                  <a:pt x="441" y="70593"/>
                  <a:pt x="418" y="70700"/>
                </a:cubicBezTo>
                <a:cubicBezTo>
                  <a:pt x="287" y="71414"/>
                  <a:pt x="822" y="70640"/>
                  <a:pt x="989" y="70212"/>
                </a:cubicBezTo>
                <a:cubicBezTo>
                  <a:pt x="1501" y="68843"/>
                  <a:pt x="1120" y="71462"/>
                  <a:pt x="1668" y="70474"/>
                </a:cubicBezTo>
                <a:cubicBezTo>
                  <a:pt x="1822" y="70212"/>
                  <a:pt x="2513" y="70188"/>
                  <a:pt x="2715" y="67973"/>
                </a:cubicBezTo>
                <a:cubicBezTo>
                  <a:pt x="3358" y="62294"/>
                  <a:pt x="3501" y="64223"/>
                  <a:pt x="4144" y="62830"/>
                </a:cubicBezTo>
                <a:cubicBezTo>
                  <a:pt x="4597" y="61925"/>
                  <a:pt x="4501" y="65021"/>
                  <a:pt x="3739" y="67057"/>
                </a:cubicBezTo>
                <a:cubicBezTo>
                  <a:pt x="3668" y="67223"/>
                  <a:pt x="3656" y="67735"/>
                  <a:pt x="3835" y="67866"/>
                </a:cubicBezTo>
                <a:cubicBezTo>
                  <a:pt x="4097" y="68033"/>
                  <a:pt x="4359" y="67890"/>
                  <a:pt x="4275" y="68450"/>
                </a:cubicBezTo>
                <a:cubicBezTo>
                  <a:pt x="4073" y="69831"/>
                  <a:pt x="2382" y="70438"/>
                  <a:pt x="3775" y="71117"/>
                </a:cubicBezTo>
                <a:cubicBezTo>
                  <a:pt x="4097" y="70569"/>
                  <a:pt x="4239" y="71260"/>
                  <a:pt x="4573" y="70652"/>
                </a:cubicBezTo>
                <a:cubicBezTo>
                  <a:pt x="4942" y="70009"/>
                  <a:pt x="5287" y="70688"/>
                  <a:pt x="5775" y="69569"/>
                </a:cubicBezTo>
                <a:cubicBezTo>
                  <a:pt x="5990" y="69069"/>
                  <a:pt x="5859" y="70414"/>
                  <a:pt x="6228" y="70319"/>
                </a:cubicBezTo>
                <a:cubicBezTo>
                  <a:pt x="7287" y="70033"/>
                  <a:pt x="7668" y="69676"/>
                  <a:pt x="7942" y="70224"/>
                </a:cubicBezTo>
                <a:cubicBezTo>
                  <a:pt x="8192" y="70688"/>
                  <a:pt x="8716" y="68200"/>
                  <a:pt x="8895" y="69676"/>
                </a:cubicBezTo>
                <a:cubicBezTo>
                  <a:pt x="9073" y="71021"/>
                  <a:pt x="9645" y="68354"/>
                  <a:pt x="9812" y="69307"/>
                </a:cubicBezTo>
                <a:cubicBezTo>
                  <a:pt x="10204" y="71557"/>
                  <a:pt x="12598" y="69319"/>
                  <a:pt x="13050" y="69212"/>
                </a:cubicBezTo>
                <a:cubicBezTo>
                  <a:pt x="13264" y="69140"/>
                  <a:pt x="13348" y="69593"/>
                  <a:pt x="13550" y="69616"/>
                </a:cubicBezTo>
                <a:cubicBezTo>
                  <a:pt x="16896" y="69736"/>
                  <a:pt x="22325" y="66854"/>
                  <a:pt x="21218" y="65259"/>
                </a:cubicBezTo>
                <a:cubicBezTo>
                  <a:pt x="21158" y="65175"/>
                  <a:pt x="20992" y="65271"/>
                  <a:pt x="21099" y="64842"/>
                </a:cubicBezTo>
                <a:cubicBezTo>
                  <a:pt x="21242" y="64283"/>
                  <a:pt x="21420" y="64211"/>
                  <a:pt x="21599" y="63961"/>
                </a:cubicBezTo>
                <a:cubicBezTo>
                  <a:pt x="22051" y="63318"/>
                  <a:pt x="21551" y="63068"/>
                  <a:pt x="22254" y="61877"/>
                </a:cubicBezTo>
                <a:cubicBezTo>
                  <a:pt x="22301" y="61782"/>
                  <a:pt x="22373" y="61556"/>
                  <a:pt x="22385" y="61437"/>
                </a:cubicBezTo>
                <a:cubicBezTo>
                  <a:pt x="22527" y="60603"/>
                  <a:pt x="22480" y="59961"/>
                  <a:pt x="23051" y="58782"/>
                </a:cubicBezTo>
                <a:cubicBezTo>
                  <a:pt x="23099" y="58687"/>
                  <a:pt x="23111" y="58532"/>
                  <a:pt x="23099" y="58448"/>
                </a:cubicBezTo>
                <a:cubicBezTo>
                  <a:pt x="23039" y="57734"/>
                  <a:pt x="23790" y="56984"/>
                  <a:pt x="23682" y="56508"/>
                </a:cubicBezTo>
                <a:cubicBezTo>
                  <a:pt x="23623" y="56198"/>
                  <a:pt x="23873" y="55460"/>
                  <a:pt x="23659" y="55353"/>
                </a:cubicBezTo>
                <a:cubicBezTo>
                  <a:pt x="23599" y="55329"/>
                  <a:pt x="23623" y="55127"/>
                  <a:pt x="23682" y="54948"/>
                </a:cubicBezTo>
                <a:cubicBezTo>
                  <a:pt x="23968" y="54115"/>
                  <a:pt x="23968" y="53674"/>
                  <a:pt x="23742" y="53495"/>
                </a:cubicBezTo>
                <a:cubicBezTo>
                  <a:pt x="23432" y="53222"/>
                  <a:pt x="24087" y="52341"/>
                  <a:pt x="23932" y="51936"/>
                </a:cubicBezTo>
                <a:cubicBezTo>
                  <a:pt x="23849" y="51745"/>
                  <a:pt x="23813" y="51507"/>
                  <a:pt x="24135" y="50888"/>
                </a:cubicBezTo>
                <a:cubicBezTo>
                  <a:pt x="24123" y="50888"/>
                  <a:pt x="24611" y="48876"/>
                  <a:pt x="25302" y="47661"/>
                </a:cubicBezTo>
                <a:cubicBezTo>
                  <a:pt x="25980" y="46483"/>
                  <a:pt x="24921" y="47078"/>
                  <a:pt x="25980" y="45435"/>
                </a:cubicBezTo>
                <a:cubicBezTo>
                  <a:pt x="26814" y="44197"/>
                  <a:pt x="27016" y="44768"/>
                  <a:pt x="27635" y="44149"/>
                </a:cubicBezTo>
                <a:cubicBezTo>
                  <a:pt x="28850" y="42970"/>
                  <a:pt x="29219" y="43292"/>
                  <a:pt x="30016" y="42411"/>
                </a:cubicBezTo>
                <a:cubicBezTo>
                  <a:pt x="31171" y="41184"/>
                  <a:pt x="30814" y="42149"/>
                  <a:pt x="32160" y="41625"/>
                </a:cubicBezTo>
                <a:cubicBezTo>
                  <a:pt x="32648" y="41161"/>
                  <a:pt x="32791" y="41268"/>
                  <a:pt x="33076" y="41149"/>
                </a:cubicBezTo>
                <a:cubicBezTo>
                  <a:pt x="33231" y="41089"/>
                  <a:pt x="33457" y="40756"/>
                  <a:pt x="33434" y="40720"/>
                </a:cubicBezTo>
                <a:cubicBezTo>
                  <a:pt x="33279" y="40387"/>
                  <a:pt x="32481" y="40827"/>
                  <a:pt x="34446" y="38875"/>
                </a:cubicBezTo>
                <a:cubicBezTo>
                  <a:pt x="34684" y="38636"/>
                  <a:pt x="35243" y="38351"/>
                  <a:pt x="35327" y="38398"/>
                </a:cubicBezTo>
                <a:cubicBezTo>
                  <a:pt x="35803" y="38672"/>
                  <a:pt x="35708" y="39160"/>
                  <a:pt x="36934" y="38422"/>
                </a:cubicBezTo>
                <a:cubicBezTo>
                  <a:pt x="37172" y="38291"/>
                  <a:pt x="37315" y="38303"/>
                  <a:pt x="37648" y="38005"/>
                </a:cubicBezTo>
                <a:cubicBezTo>
                  <a:pt x="37863" y="37815"/>
                  <a:pt x="38017" y="37815"/>
                  <a:pt x="37922" y="37970"/>
                </a:cubicBezTo>
                <a:cubicBezTo>
                  <a:pt x="37684" y="38363"/>
                  <a:pt x="37351" y="38553"/>
                  <a:pt x="38422" y="38386"/>
                </a:cubicBezTo>
                <a:cubicBezTo>
                  <a:pt x="38482" y="38375"/>
                  <a:pt x="38732" y="38220"/>
                  <a:pt x="38791" y="38160"/>
                </a:cubicBezTo>
                <a:cubicBezTo>
                  <a:pt x="39196" y="37744"/>
                  <a:pt x="39553" y="37541"/>
                  <a:pt x="40030" y="37351"/>
                </a:cubicBezTo>
                <a:cubicBezTo>
                  <a:pt x="41161" y="36886"/>
                  <a:pt x="41470" y="36255"/>
                  <a:pt x="42161" y="36160"/>
                </a:cubicBezTo>
                <a:cubicBezTo>
                  <a:pt x="46209" y="35708"/>
                  <a:pt x="45292" y="33064"/>
                  <a:pt x="45447" y="32564"/>
                </a:cubicBezTo>
                <a:cubicBezTo>
                  <a:pt x="45578" y="32136"/>
                  <a:pt x="48066" y="32993"/>
                  <a:pt x="48114" y="33076"/>
                </a:cubicBezTo>
                <a:cubicBezTo>
                  <a:pt x="48828" y="33803"/>
                  <a:pt x="49971" y="33767"/>
                  <a:pt x="51888" y="34243"/>
                </a:cubicBezTo>
                <a:cubicBezTo>
                  <a:pt x="52626" y="34446"/>
                  <a:pt x="52769" y="34969"/>
                  <a:pt x="55758" y="35410"/>
                </a:cubicBezTo>
                <a:cubicBezTo>
                  <a:pt x="56115" y="35481"/>
                  <a:pt x="55960" y="35053"/>
                  <a:pt x="56436" y="34838"/>
                </a:cubicBezTo>
                <a:cubicBezTo>
                  <a:pt x="57401" y="34446"/>
                  <a:pt x="57306" y="34124"/>
                  <a:pt x="58353" y="33957"/>
                </a:cubicBezTo>
                <a:cubicBezTo>
                  <a:pt x="58853" y="33874"/>
                  <a:pt x="59258" y="33886"/>
                  <a:pt x="59496" y="33993"/>
                </a:cubicBezTo>
                <a:cubicBezTo>
                  <a:pt x="59544" y="34017"/>
                  <a:pt x="59746" y="33993"/>
                  <a:pt x="59854" y="33969"/>
                </a:cubicBezTo>
                <a:cubicBezTo>
                  <a:pt x="60187" y="33862"/>
                  <a:pt x="60056" y="33695"/>
                  <a:pt x="60080" y="33517"/>
                </a:cubicBezTo>
                <a:cubicBezTo>
                  <a:pt x="60104" y="33398"/>
                  <a:pt x="60675" y="33183"/>
                  <a:pt x="60842" y="33291"/>
                </a:cubicBezTo>
                <a:cubicBezTo>
                  <a:pt x="61592" y="33731"/>
                  <a:pt x="61628" y="33791"/>
                  <a:pt x="61890" y="33672"/>
                </a:cubicBezTo>
                <a:cubicBezTo>
                  <a:pt x="62544" y="33374"/>
                  <a:pt x="62949" y="33350"/>
                  <a:pt x="62497" y="33219"/>
                </a:cubicBezTo>
                <a:cubicBezTo>
                  <a:pt x="62318" y="33160"/>
                  <a:pt x="62128" y="33124"/>
                  <a:pt x="62282" y="32993"/>
                </a:cubicBezTo>
                <a:cubicBezTo>
                  <a:pt x="62604" y="32719"/>
                  <a:pt x="62663" y="32505"/>
                  <a:pt x="62187" y="32386"/>
                </a:cubicBezTo>
                <a:cubicBezTo>
                  <a:pt x="62044" y="32350"/>
                  <a:pt x="62056" y="32148"/>
                  <a:pt x="62390" y="32029"/>
                </a:cubicBezTo>
                <a:cubicBezTo>
                  <a:pt x="62699" y="31909"/>
                  <a:pt x="62842" y="31767"/>
                  <a:pt x="63068" y="31790"/>
                </a:cubicBezTo>
                <a:cubicBezTo>
                  <a:pt x="64318" y="31933"/>
                  <a:pt x="64402" y="31874"/>
                  <a:pt x="64497" y="32005"/>
                </a:cubicBezTo>
                <a:cubicBezTo>
                  <a:pt x="64973" y="32731"/>
                  <a:pt x="65926" y="31886"/>
                  <a:pt x="65259" y="31683"/>
                </a:cubicBezTo>
                <a:cubicBezTo>
                  <a:pt x="65223" y="31671"/>
                  <a:pt x="65330" y="31600"/>
                  <a:pt x="65402" y="31564"/>
                </a:cubicBezTo>
                <a:cubicBezTo>
                  <a:pt x="65426" y="31552"/>
                  <a:pt x="65569" y="31540"/>
                  <a:pt x="65592" y="31552"/>
                </a:cubicBezTo>
                <a:cubicBezTo>
                  <a:pt x="65830" y="31648"/>
                  <a:pt x="66354" y="31612"/>
                  <a:pt x="66485" y="31362"/>
                </a:cubicBezTo>
                <a:cubicBezTo>
                  <a:pt x="67069" y="30278"/>
                  <a:pt x="66735" y="30290"/>
                  <a:pt x="67783" y="30290"/>
                </a:cubicBezTo>
                <a:cubicBezTo>
                  <a:pt x="68557" y="30302"/>
                  <a:pt x="68497" y="30112"/>
                  <a:pt x="69438" y="30100"/>
                </a:cubicBezTo>
                <a:cubicBezTo>
                  <a:pt x="70033" y="30100"/>
                  <a:pt x="70212" y="29719"/>
                  <a:pt x="69974" y="29600"/>
                </a:cubicBezTo>
                <a:cubicBezTo>
                  <a:pt x="69248" y="29278"/>
                  <a:pt x="69033" y="29219"/>
                  <a:pt x="69307" y="29040"/>
                </a:cubicBezTo>
                <a:cubicBezTo>
                  <a:pt x="69605" y="28861"/>
                  <a:pt x="69748" y="28659"/>
                  <a:pt x="70260" y="28516"/>
                </a:cubicBezTo>
                <a:cubicBezTo>
                  <a:pt x="70391" y="28480"/>
                  <a:pt x="70819" y="28480"/>
                  <a:pt x="70879" y="28528"/>
                </a:cubicBezTo>
                <a:cubicBezTo>
                  <a:pt x="71045" y="28659"/>
                  <a:pt x="71164" y="28802"/>
                  <a:pt x="71510" y="28909"/>
                </a:cubicBezTo>
                <a:cubicBezTo>
                  <a:pt x="71665" y="28957"/>
                  <a:pt x="72010" y="28957"/>
                  <a:pt x="72129" y="28897"/>
                </a:cubicBezTo>
                <a:cubicBezTo>
                  <a:pt x="73308" y="28302"/>
                  <a:pt x="73570" y="28254"/>
                  <a:pt x="73165" y="27945"/>
                </a:cubicBezTo>
                <a:cubicBezTo>
                  <a:pt x="72760" y="27659"/>
                  <a:pt x="72974" y="27159"/>
                  <a:pt x="73308" y="27111"/>
                </a:cubicBezTo>
                <a:cubicBezTo>
                  <a:pt x="75117" y="26861"/>
                  <a:pt x="73962" y="27326"/>
                  <a:pt x="75891" y="27909"/>
                </a:cubicBezTo>
                <a:cubicBezTo>
                  <a:pt x="76772" y="28183"/>
                  <a:pt x="76415" y="28266"/>
                  <a:pt x="77439" y="28266"/>
                </a:cubicBezTo>
                <a:cubicBezTo>
                  <a:pt x="77856" y="28278"/>
                  <a:pt x="78118" y="28326"/>
                  <a:pt x="78261" y="28433"/>
                </a:cubicBezTo>
                <a:cubicBezTo>
                  <a:pt x="78606" y="28671"/>
                  <a:pt x="79630" y="30469"/>
                  <a:pt x="80594" y="30255"/>
                </a:cubicBezTo>
                <a:cubicBezTo>
                  <a:pt x="81142" y="30135"/>
                  <a:pt x="82166" y="30314"/>
                  <a:pt x="82083" y="30421"/>
                </a:cubicBezTo>
                <a:cubicBezTo>
                  <a:pt x="81904" y="30659"/>
                  <a:pt x="82213" y="30921"/>
                  <a:pt x="82761" y="31231"/>
                </a:cubicBezTo>
                <a:cubicBezTo>
                  <a:pt x="82952" y="31338"/>
                  <a:pt x="82987" y="31469"/>
                  <a:pt x="83142" y="31588"/>
                </a:cubicBezTo>
                <a:cubicBezTo>
                  <a:pt x="83285" y="31695"/>
                  <a:pt x="83928" y="31838"/>
                  <a:pt x="83892" y="31588"/>
                </a:cubicBezTo>
                <a:cubicBezTo>
                  <a:pt x="83833" y="31243"/>
                  <a:pt x="83964" y="30957"/>
                  <a:pt x="84190" y="30683"/>
                </a:cubicBezTo>
                <a:cubicBezTo>
                  <a:pt x="84261" y="30612"/>
                  <a:pt x="84642" y="30766"/>
                  <a:pt x="84654" y="30826"/>
                </a:cubicBezTo>
                <a:cubicBezTo>
                  <a:pt x="85095" y="31981"/>
                  <a:pt x="83690" y="31552"/>
                  <a:pt x="84214" y="32326"/>
                </a:cubicBezTo>
                <a:cubicBezTo>
                  <a:pt x="84380" y="32576"/>
                  <a:pt x="84285" y="32814"/>
                  <a:pt x="85059" y="33124"/>
                </a:cubicBezTo>
                <a:cubicBezTo>
                  <a:pt x="85666" y="33553"/>
                  <a:pt x="85988" y="33993"/>
                  <a:pt x="86916" y="34457"/>
                </a:cubicBezTo>
                <a:cubicBezTo>
                  <a:pt x="86893" y="34755"/>
                  <a:pt x="87738" y="35041"/>
                  <a:pt x="88083" y="35243"/>
                </a:cubicBezTo>
                <a:cubicBezTo>
                  <a:pt x="88488" y="35267"/>
                  <a:pt x="89131" y="35422"/>
                  <a:pt x="89179" y="35612"/>
                </a:cubicBezTo>
                <a:cubicBezTo>
                  <a:pt x="89250" y="35850"/>
                  <a:pt x="89500" y="36112"/>
                  <a:pt x="90000" y="36422"/>
                </a:cubicBezTo>
                <a:cubicBezTo>
                  <a:pt x="90203" y="36553"/>
                  <a:pt x="89726" y="36529"/>
                  <a:pt x="90786" y="37017"/>
                </a:cubicBezTo>
                <a:cubicBezTo>
                  <a:pt x="92346" y="37755"/>
                  <a:pt x="96037" y="34279"/>
                  <a:pt x="95132" y="31302"/>
                </a:cubicBezTo>
                <a:close/>
                <a:moveTo>
                  <a:pt x="55329" y="3227"/>
                </a:moveTo>
                <a:cubicBezTo>
                  <a:pt x="55424" y="3239"/>
                  <a:pt x="55484" y="3251"/>
                  <a:pt x="55496" y="3275"/>
                </a:cubicBezTo>
                <a:cubicBezTo>
                  <a:pt x="56746" y="3489"/>
                  <a:pt x="54817" y="3870"/>
                  <a:pt x="55020" y="3704"/>
                </a:cubicBezTo>
                <a:cubicBezTo>
                  <a:pt x="56151" y="2692"/>
                  <a:pt x="53924" y="3656"/>
                  <a:pt x="53936" y="3192"/>
                </a:cubicBezTo>
                <a:cubicBezTo>
                  <a:pt x="53936" y="3108"/>
                  <a:pt x="54686" y="2858"/>
                  <a:pt x="55222" y="2906"/>
                </a:cubicBezTo>
                <a:cubicBezTo>
                  <a:pt x="55615" y="2942"/>
                  <a:pt x="55222" y="3144"/>
                  <a:pt x="55329" y="3227"/>
                </a:cubicBezTo>
                <a:close/>
                <a:moveTo>
                  <a:pt x="63592" y="1072"/>
                </a:moveTo>
                <a:cubicBezTo>
                  <a:pt x="63771" y="1049"/>
                  <a:pt x="64140" y="1037"/>
                  <a:pt x="64176" y="1060"/>
                </a:cubicBezTo>
                <a:cubicBezTo>
                  <a:pt x="66152" y="2132"/>
                  <a:pt x="62044" y="1299"/>
                  <a:pt x="63592" y="1072"/>
                </a:cubicBezTo>
                <a:close/>
                <a:moveTo>
                  <a:pt x="50948" y="3644"/>
                </a:moveTo>
                <a:cubicBezTo>
                  <a:pt x="53198" y="3025"/>
                  <a:pt x="53448" y="3513"/>
                  <a:pt x="52234" y="3811"/>
                </a:cubicBezTo>
                <a:cubicBezTo>
                  <a:pt x="50471" y="4263"/>
                  <a:pt x="49852" y="3966"/>
                  <a:pt x="50948" y="3644"/>
                </a:cubicBezTo>
                <a:close/>
                <a:moveTo>
                  <a:pt x="46566" y="6311"/>
                </a:moveTo>
                <a:cubicBezTo>
                  <a:pt x="46126" y="6263"/>
                  <a:pt x="44685" y="6144"/>
                  <a:pt x="45483" y="5859"/>
                </a:cubicBezTo>
                <a:cubicBezTo>
                  <a:pt x="46138" y="5609"/>
                  <a:pt x="46673" y="5513"/>
                  <a:pt x="46959" y="5501"/>
                </a:cubicBezTo>
                <a:cubicBezTo>
                  <a:pt x="47923" y="5442"/>
                  <a:pt x="50019" y="4894"/>
                  <a:pt x="49209" y="5537"/>
                </a:cubicBezTo>
                <a:cubicBezTo>
                  <a:pt x="49031" y="5668"/>
                  <a:pt x="47066" y="6371"/>
                  <a:pt x="46566" y="6311"/>
                </a:cubicBezTo>
                <a:close/>
                <a:moveTo>
                  <a:pt x="42066" y="9502"/>
                </a:moveTo>
                <a:cubicBezTo>
                  <a:pt x="41542" y="9645"/>
                  <a:pt x="41292" y="9561"/>
                  <a:pt x="41720" y="9335"/>
                </a:cubicBezTo>
                <a:cubicBezTo>
                  <a:pt x="42506" y="8919"/>
                  <a:pt x="44268" y="7668"/>
                  <a:pt x="43566" y="8776"/>
                </a:cubicBezTo>
                <a:cubicBezTo>
                  <a:pt x="43459" y="8954"/>
                  <a:pt x="42649" y="9335"/>
                  <a:pt x="42054" y="9502"/>
                </a:cubicBezTo>
                <a:close/>
                <a:moveTo>
                  <a:pt x="28766" y="15586"/>
                </a:moveTo>
                <a:cubicBezTo>
                  <a:pt x="28671" y="15610"/>
                  <a:pt x="28790" y="15467"/>
                  <a:pt x="28743" y="15443"/>
                </a:cubicBezTo>
                <a:cubicBezTo>
                  <a:pt x="28600" y="15348"/>
                  <a:pt x="28314" y="15562"/>
                  <a:pt x="27957" y="15717"/>
                </a:cubicBezTo>
                <a:cubicBezTo>
                  <a:pt x="27719" y="15836"/>
                  <a:pt x="27921" y="15538"/>
                  <a:pt x="28231" y="15455"/>
                </a:cubicBezTo>
                <a:cubicBezTo>
                  <a:pt x="29886" y="15015"/>
                  <a:pt x="29778" y="14253"/>
                  <a:pt x="31100" y="13550"/>
                </a:cubicBezTo>
                <a:cubicBezTo>
                  <a:pt x="31410" y="13395"/>
                  <a:pt x="31457" y="13836"/>
                  <a:pt x="30695" y="14360"/>
                </a:cubicBezTo>
                <a:cubicBezTo>
                  <a:pt x="30350" y="14610"/>
                  <a:pt x="29921" y="14848"/>
                  <a:pt x="29528" y="15098"/>
                </a:cubicBezTo>
                <a:cubicBezTo>
                  <a:pt x="29278" y="15276"/>
                  <a:pt x="29016" y="15527"/>
                  <a:pt x="28766" y="15598"/>
                </a:cubicBezTo>
                <a:close/>
                <a:moveTo>
                  <a:pt x="7252" y="48983"/>
                </a:moveTo>
                <a:cubicBezTo>
                  <a:pt x="7359" y="48923"/>
                  <a:pt x="7264" y="49304"/>
                  <a:pt x="7192" y="49459"/>
                </a:cubicBezTo>
                <a:cubicBezTo>
                  <a:pt x="6823" y="50233"/>
                  <a:pt x="6037" y="50269"/>
                  <a:pt x="6133" y="49793"/>
                </a:cubicBezTo>
                <a:cubicBezTo>
                  <a:pt x="6359" y="49483"/>
                  <a:pt x="6133" y="49638"/>
                  <a:pt x="7252" y="48983"/>
                </a:cubicBezTo>
                <a:close/>
                <a:moveTo>
                  <a:pt x="3085" y="56496"/>
                </a:moveTo>
                <a:cubicBezTo>
                  <a:pt x="3061" y="56472"/>
                  <a:pt x="3120" y="56234"/>
                  <a:pt x="3132" y="56103"/>
                </a:cubicBezTo>
                <a:cubicBezTo>
                  <a:pt x="3466" y="55686"/>
                  <a:pt x="3358" y="55793"/>
                  <a:pt x="3477" y="55770"/>
                </a:cubicBezTo>
                <a:cubicBezTo>
                  <a:pt x="3656" y="55996"/>
                  <a:pt x="3632" y="55865"/>
                  <a:pt x="3597" y="56174"/>
                </a:cubicBezTo>
                <a:cubicBezTo>
                  <a:pt x="3466" y="56389"/>
                  <a:pt x="3370" y="56698"/>
                  <a:pt x="3085" y="56496"/>
                </a:cubicBezTo>
                <a:close/>
                <a:moveTo>
                  <a:pt x="2584" y="62639"/>
                </a:moveTo>
                <a:cubicBezTo>
                  <a:pt x="1489" y="65199"/>
                  <a:pt x="1489" y="65175"/>
                  <a:pt x="1168" y="64354"/>
                </a:cubicBezTo>
                <a:cubicBezTo>
                  <a:pt x="977" y="63878"/>
                  <a:pt x="1453" y="62401"/>
                  <a:pt x="1561" y="62044"/>
                </a:cubicBezTo>
                <a:cubicBezTo>
                  <a:pt x="1906" y="60877"/>
                  <a:pt x="2620" y="61163"/>
                  <a:pt x="2823" y="61270"/>
                </a:cubicBezTo>
                <a:cubicBezTo>
                  <a:pt x="2906" y="61318"/>
                  <a:pt x="2727" y="62318"/>
                  <a:pt x="2584" y="62639"/>
                </a:cubicBezTo>
                <a:close/>
                <a:moveTo>
                  <a:pt x="85321" y="12883"/>
                </a:moveTo>
                <a:cubicBezTo>
                  <a:pt x="85952" y="13121"/>
                  <a:pt x="86547" y="13300"/>
                  <a:pt x="87309" y="13371"/>
                </a:cubicBezTo>
                <a:cubicBezTo>
                  <a:pt x="87536" y="13383"/>
                  <a:pt x="88726" y="13752"/>
                  <a:pt x="88405" y="13788"/>
                </a:cubicBezTo>
                <a:cubicBezTo>
                  <a:pt x="87286" y="13919"/>
                  <a:pt x="87571" y="13633"/>
                  <a:pt x="86274" y="13669"/>
                </a:cubicBezTo>
                <a:cubicBezTo>
                  <a:pt x="85321" y="13705"/>
                  <a:pt x="86023" y="13991"/>
                  <a:pt x="86500" y="14300"/>
                </a:cubicBezTo>
                <a:cubicBezTo>
                  <a:pt x="86607" y="14372"/>
                  <a:pt x="86309" y="14384"/>
                  <a:pt x="85988" y="14229"/>
                </a:cubicBezTo>
                <a:cubicBezTo>
                  <a:pt x="85250" y="13883"/>
                  <a:pt x="85273" y="13883"/>
                  <a:pt x="85642" y="13705"/>
                </a:cubicBezTo>
                <a:cubicBezTo>
                  <a:pt x="86000" y="13526"/>
                  <a:pt x="84642" y="13336"/>
                  <a:pt x="84714" y="12871"/>
                </a:cubicBezTo>
                <a:cubicBezTo>
                  <a:pt x="84726" y="12800"/>
                  <a:pt x="85059" y="12788"/>
                  <a:pt x="85321" y="12883"/>
                </a:cubicBezTo>
                <a:close/>
                <a:moveTo>
                  <a:pt x="93655" y="9621"/>
                </a:moveTo>
                <a:cubicBezTo>
                  <a:pt x="94536" y="10466"/>
                  <a:pt x="92262" y="9573"/>
                  <a:pt x="92179" y="9978"/>
                </a:cubicBezTo>
                <a:cubicBezTo>
                  <a:pt x="92131" y="10216"/>
                  <a:pt x="93084" y="10407"/>
                  <a:pt x="93727" y="10704"/>
                </a:cubicBezTo>
                <a:cubicBezTo>
                  <a:pt x="94739" y="11169"/>
                  <a:pt x="94536" y="11252"/>
                  <a:pt x="94310" y="11574"/>
                </a:cubicBezTo>
                <a:cubicBezTo>
                  <a:pt x="94191" y="11728"/>
                  <a:pt x="92643" y="11288"/>
                  <a:pt x="92620" y="11133"/>
                </a:cubicBezTo>
                <a:cubicBezTo>
                  <a:pt x="92584" y="10907"/>
                  <a:pt x="93072" y="10907"/>
                  <a:pt x="92131" y="10431"/>
                </a:cubicBezTo>
                <a:cubicBezTo>
                  <a:pt x="90238" y="9514"/>
                  <a:pt x="89381" y="9002"/>
                  <a:pt x="89560" y="8895"/>
                </a:cubicBezTo>
                <a:cubicBezTo>
                  <a:pt x="90226" y="8514"/>
                  <a:pt x="89155" y="8085"/>
                  <a:pt x="91048" y="8252"/>
                </a:cubicBezTo>
                <a:cubicBezTo>
                  <a:pt x="94179" y="8585"/>
                  <a:pt x="92774" y="8776"/>
                  <a:pt x="93655" y="9621"/>
                </a:cubicBezTo>
                <a:close/>
                <a:moveTo>
                  <a:pt x="44875" y="9942"/>
                </a:moveTo>
                <a:cubicBezTo>
                  <a:pt x="44566" y="10359"/>
                  <a:pt x="43244" y="10395"/>
                  <a:pt x="43756" y="10038"/>
                </a:cubicBezTo>
                <a:cubicBezTo>
                  <a:pt x="44387" y="9585"/>
                  <a:pt x="45078" y="9681"/>
                  <a:pt x="44875" y="9942"/>
                </a:cubicBezTo>
                <a:close/>
                <a:moveTo>
                  <a:pt x="83690" y="4358"/>
                </a:moveTo>
                <a:cubicBezTo>
                  <a:pt x="83845" y="4406"/>
                  <a:pt x="84118" y="4513"/>
                  <a:pt x="84083" y="4513"/>
                </a:cubicBezTo>
                <a:cubicBezTo>
                  <a:pt x="83737" y="4561"/>
                  <a:pt x="83345" y="4442"/>
                  <a:pt x="82987" y="4347"/>
                </a:cubicBezTo>
                <a:cubicBezTo>
                  <a:pt x="82952" y="4335"/>
                  <a:pt x="83011" y="4311"/>
                  <a:pt x="83035" y="4287"/>
                </a:cubicBezTo>
                <a:cubicBezTo>
                  <a:pt x="83190" y="4216"/>
                  <a:pt x="83333" y="4228"/>
                  <a:pt x="83690" y="4358"/>
                </a:cubicBezTo>
                <a:close/>
                <a:moveTo>
                  <a:pt x="40946" y="10109"/>
                </a:moveTo>
                <a:cubicBezTo>
                  <a:pt x="41316" y="10312"/>
                  <a:pt x="39089" y="11228"/>
                  <a:pt x="39506" y="10895"/>
                </a:cubicBezTo>
                <a:cubicBezTo>
                  <a:pt x="40399" y="10145"/>
                  <a:pt x="40542" y="10204"/>
                  <a:pt x="40946" y="10109"/>
                </a:cubicBezTo>
                <a:close/>
                <a:moveTo>
                  <a:pt x="28052" y="20646"/>
                </a:moveTo>
                <a:cubicBezTo>
                  <a:pt x="28016" y="20241"/>
                  <a:pt x="27123" y="21253"/>
                  <a:pt x="26790" y="20658"/>
                </a:cubicBezTo>
                <a:cubicBezTo>
                  <a:pt x="26468" y="20087"/>
                  <a:pt x="28266" y="19170"/>
                  <a:pt x="27480" y="19158"/>
                </a:cubicBezTo>
                <a:cubicBezTo>
                  <a:pt x="27254" y="19158"/>
                  <a:pt x="26671" y="19670"/>
                  <a:pt x="25802" y="20396"/>
                </a:cubicBezTo>
                <a:cubicBezTo>
                  <a:pt x="25730" y="20468"/>
                  <a:pt x="25564" y="20587"/>
                  <a:pt x="25540" y="20587"/>
                </a:cubicBezTo>
                <a:cubicBezTo>
                  <a:pt x="25444" y="20610"/>
                  <a:pt x="25278" y="20658"/>
                  <a:pt x="25325" y="20587"/>
                </a:cubicBezTo>
                <a:cubicBezTo>
                  <a:pt x="25992" y="19610"/>
                  <a:pt x="25111" y="19682"/>
                  <a:pt x="25861" y="18967"/>
                </a:cubicBezTo>
                <a:cubicBezTo>
                  <a:pt x="25956" y="18884"/>
                  <a:pt x="26564" y="18717"/>
                  <a:pt x="26611" y="18717"/>
                </a:cubicBezTo>
                <a:cubicBezTo>
                  <a:pt x="26909" y="18729"/>
                  <a:pt x="28314" y="17943"/>
                  <a:pt x="28671" y="17503"/>
                </a:cubicBezTo>
                <a:cubicBezTo>
                  <a:pt x="29516" y="16479"/>
                  <a:pt x="28933" y="16884"/>
                  <a:pt x="27790" y="17312"/>
                </a:cubicBezTo>
                <a:cubicBezTo>
                  <a:pt x="27528" y="17408"/>
                  <a:pt x="27611" y="17170"/>
                  <a:pt x="27945" y="16920"/>
                </a:cubicBezTo>
                <a:cubicBezTo>
                  <a:pt x="29826" y="15491"/>
                  <a:pt x="29743" y="15812"/>
                  <a:pt x="29909" y="15979"/>
                </a:cubicBezTo>
                <a:cubicBezTo>
                  <a:pt x="29659" y="16789"/>
                  <a:pt x="33219" y="14824"/>
                  <a:pt x="31338" y="16622"/>
                </a:cubicBezTo>
                <a:cubicBezTo>
                  <a:pt x="31302" y="16658"/>
                  <a:pt x="30957" y="16848"/>
                  <a:pt x="30921" y="16848"/>
                </a:cubicBezTo>
                <a:cubicBezTo>
                  <a:pt x="30767" y="16848"/>
                  <a:pt x="30743" y="16693"/>
                  <a:pt x="30290" y="16967"/>
                </a:cubicBezTo>
                <a:cubicBezTo>
                  <a:pt x="28754" y="17908"/>
                  <a:pt x="28457" y="18455"/>
                  <a:pt x="28576" y="18479"/>
                </a:cubicBezTo>
                <a:cubicBezTo>
                  <a:pt x="28802" y="18515"/>
                  <a:pt x="27909" y="19289"/>
                  <a:pt x="28564" y="19039"/>
                </a:cubicBezTo>
                <a:cubicBezTo>
                  <a:pt x="28945" y="18884"/>
                  <a:pt x="29219" y="18813"/>
                  <a:pt x="29207" y="18979"/>
                </a:cubicBezTo>
                <a:cubicBezTo>
                  <a:pt x="29195" y="19158"/>
                  <a:pt x="29302" y="19265"/>
                  <a:pt x="29124" y="19551"/>
                </a:cubicBezTo>
                <a:cubicBezTo>
                  <a:pt x="28897" y="19908"/>
                  <a:pt x="30124" y="19384"/>
                  <a:pt x="30088" y="19813"/>
                </a:cubicBezTo>
                <a:cubicBezTo>
                  <a:pt x="30076" y="20039"/>
                  <a:pt x="28076" y="21087"/>
                  <a:pt x="28040" y="20634"/>
                </a:cubicBezTo>
                <a:close/>
                <a:moveTo>
                  <a:pt x="82523" y="7573"/>
                </a:moveTo>
                <a:cubicBezTo>
                  <a:pt x="82749" y="7514"/>
                  <a:pt x="82559" y="7347"/>
                  <a:pt x="82642" y="7240"/>
                </a:cubicBezTo>
                <a:cubicBezTo>
                  <a:pt x="82737" y="7097"/>
                  <a:pt x="84011" y="7264"/>
                  <a:pt x="84059" y="7454"/>
                </a:cubicBezTo>
                <a:cubicBezTo>
                  <a:pt x="84142" y="7716"/>
                  <a:pt x="83487" y="7740"/>
                  <a:pt x="84238" y="7954"/>
                </a:cubicBezTo>
                <a:cubicBezTo>
                  <a:pt x="85857" y="8419"/>
                  <a:pt x="85750" y="8728"/>
                  <a:pt x="86881" y="8966"/>
                </a:cubicBezTo>
                <a:cubicBezTo>
                  <a:pt x="88417" y="9311"/>
                  <a:pt x="90072" y="9669"/>
                  <a:pt x="90024" y="9776"/>
                </a:cubicBezTo>
                <a:cubicBezTo>
                  <a:pt x="89869" y="10169"/>
                  <a:pt x="87524" y="9276"/>
                  <a:pt x="88738" y="10228"/>
                </a:cubicBezTo>
                <a:cubicBezTo>
                  <a:pt x="89298" y="10681"/>
                  <a:pt x="88821" y="11240"/>
                  <a:pt x="88262" y="11085"/>
                </a:cubicBezTo>
                <a:cubicBezTo>
                  <a:pt x="85631" y="10395"/>
                  <a:pt x="85357" y="10633"/>
                  <a:pt x="85273" y="10014"/>
                </a:cubicBezTo>
                <a:cubicBezTo>
                  <a:pt x="85214" y="9585"/>
                  <a:pt x="88440" y="10740"/>
                  <a:pt x="87286" y="9942"/>
                </a:cubicBezTo>
                <a:cubicBezTo>
                  <a:pt x="86809" y="9621"/>
                  <a:pt x="86154" y="9895"/>
                  <a:pt x="84976" y="9466"/>
                </a:cubicBezTo>
                <a:cubicBezTo>
                  <a:pt x="83190" y="8847"/>
                  <a:pt x="82583" y="9133"/>
                  <a:pt x="82154" y="8085"/>
                </a:cubicBezTo>
                <a:cubicBezTo>
                  <a:pt x="81868" y="7847"/>
                  <a:pt x="82106" y="7704"/>
                  <a:pt x="82523" y="7573"/>
                </a:cubicBezTo>
                <a:close/>
                <a:moveTo>
                  <a:pt x="30386" y="21408"/>
                </a:moveTo>
                <a:cubicBezTo>
                  <a:pt x="30326" y="21432"/>
                  <a:pt x="30231" y="21444"/>
                  <a:pt x="30243" y="21432"/>
                </a:cubicBezTo>
                <a:cubicBezTo>
                  <a:pt x="31040" y="20682"/>
                  <a:pt x="30826" y="20491"/>
                  <a:pt x="30993" y="20099"/>
                </a:cubicBezTo>
                <a:cubicBezTo>
                  <a:pt x="30993" y="20063"/>
                  <a:pt x="31100" y="19991"/>
                  <a:pt x="31171" y="19932"/>
                </a:cubicBezTo>
                <a:cubicBezTo>
                  <a:pt x="31910" y="19372"/>
                  <a:pt x="31362" y="20229"/>
                  <a:pt x="31993" y="19837"/>
                </a:cubicBezTo>
                <a:cubicBezTo>
                  <a:pt x="32600" y="19479"/>
                  <a:pt x="32445" y="19563"/>
                  <a:pt x="32814" y="19110"/>
                </a:cubicBezTo>
                <a:cubicBezTo>
                  <a:pt x="32922" y="18979"/>
                  <a:pt x="32874" y="18967"/>
                  <a:pt x="32648" y="19086"/>
                </a:cubicBezTo>
                <a:cubicBezTo>
                  <a:pt x="32791" y="18860"/>
                  <a:pt x="35089" y="18277"/>
                  <a:pt x="35089" y="18670"/>
                </a:cubicBezTo>
                <a:cubicBezTo>
                  <a:pt x="35089" y="18825"/>
                  <a:pt x="34446" y="19075"/>
                  <a:pt x="34231" y="19277"/>
                </a:cubicBezTo>
                <a:cubicBezTo>
                  <a:pt x="33636" y="19848"/>
                  <a:pt x="33565" y="19551"/>
                  <a:pt x="32457" y="20194"/>
                </a:cubicBezTo>
                <a:cubicBezTo>
                  <a:pt x="32267" y="20301"/>
                  <a:pt x="32052" y="20539"/>
                  <a:pt x="31874" y="20706"/>
                </a:cubicBezTo>
                <a:cubicBezTo>
                  <a:pt x="31410" y="21158"/>
                  <a:pt x="30898" y="21253"/>
                  <a:pt x="30386" y="21408"/>
                </a:cubicBezTo>
                <a:close/>
                <a:moveTo>
                  <a:pt x="13098" y="37565"/>
                </a:moveTo>
                <a:cubicBezTo>
                  <a:pt x="12776" y="37565"/>
                  <a:pt x="13086" y="35886"/>
                  <a:pt x="14515" y="35779"/>
                </a:cubicBezTo>
                <a:cubicBezTo>
                  <a:pt x="15050" y="35743"/>
                  <a:pt x="15515" y="34910"/>
                  <a:pt x="16372" y="34243"/>
                </a:cubicBezTo>
                <a:cubicBezTo>
                  <a:pt x="17086" y="33684"/>
                  <a:pt x="17384" y="33743"/>
                  <a:pt x="17824" y="33576"/>
                </a:cubicBezTo>
                <a:cubicBezTo>
                  <a:pt x="18241" y="33422"/>
                  <a:pt x="18241" y="33755"/>
                  <a:pt x="18217" y="34088"/>
                </a:cubicBezTo>
                <a:cubicBezTo>
                  <a:pt x="18217" y="34207"/>
                  <a:pt x="17527" y="34934"/>
                  <a:pt x="17229" y="35148"/>
                </a:cubicBezTo>
                <a:cubicBezTo>
                  <a:pt x="15824" y="36160"/>
                  <a:pt x="16062" y="35767"/>
                  <a:pt x="15408" y="36660"/>
                </a:cubicBezTo>
                <a:cubicBezTo>
                  <a:pt x="14967" y="37279"/>
                  <a:pt x="15396" y="37089"/>
                  <a:pt x="15503" y="37101"/>
                </a:cubicBezTo>
                <a:cubicBezTo>
                  <a:pt x="15538" y="37101"/>
                  <a:pt x="15217" y="37541"/>
                  <a:pt x="15169" y="37541"/>
                </a:cubicBezTo>
                <a:cubicBezTo>
                  <a:pt x="14943" y="37577"/>
                  <a:pt x="14741" y="37577"/>
                  <a:pt x="14491" y="37636"/>
                </a:cubicBezTo>
                <a:cubicBezTo>
                  <a:pt x="14265" y="37684"/>
                  <a:pt x="13943" y="37886"/>
                  <a:pt x="13764" y="37886"/>
                </a:cubicBezTo>
                <a:cubicBezTo>
                  <a:pt x="13503" y="37886"/>
                  <a:pt x="13610" y="37577"/>
                  <a:pt x="13098" y="37565"/>
                </a:cubicBezTo>
                <a:close/>
                <a:moveTo>
                  <a:pt x="83595" y="10562"/>
                </a:moveTo>
                <a:cubicBezTo>
                  <a:pt x="83499" y="10466"/>
                  <a:pt x="84154" y="10383"/>
                  <a:pt x="84595" y="10538"/>
                </a:cubicBezTo>
                <a:cubicBezTo>
                  <a:pt x="85702" y="10919"/>
                  <a:pt x="83964" y="10919"/>
                  <a:pt x="83595" y="10562"/>
                </a:cubicBezTo>
                <a:close/>
                <a:moveTo>
                  <a:pt x="32755" y="22170"/>
                </a:moveTo>
                <a:cubicBezTo>
                  <a:pt x="31648" y="22730"/>
                  <a:pt x="31624" y="22170"/>
                  <a:pt x="32100" y="21956"/>
                </a:cubicBezTo>
                <a:cubicBezTo>
                  <a:pt x="33184" y="21456"/>
                  <a:pt x="33172" y="21777"/>
                  <a:pt x="32755" y="22170"/>
                </a:cubicBezTo>
                <a:close/>
                <a:moveTo>
                  <a:pt x="13193" y="40672"/>
                </a:moveTo>
                <a:cubicBezTo>
                  <a:pt x="12752" y="41125"/>
                  <a:pt x="12312" y="41589"/>
                  <a:pt x="12074" y="41601"/>
                </a:cubicBezTo>
                <a:cubicBezTo>
                  <a:pt x="11824" y="41601"/>
                  <a:pt x="11764" y="41542"/>
                  <a:pt x="12181" y="40839"/>
                </a:cubicBezTo>
                <a:cubicBezTo>
                  <a:pt x="12574" y="40172"/>
                  <a:pt x="12895" y="39220"/>
                  <a:pt x="12836" y="39220"/>
                </a:cubicBezTo>
                <a:cubicBezTo>
                  <a:pt x="12883" y="39160"/>
                  <a:pt x="12991" y="39029"/>
                  <a:pt x="12871" y="39172"/>
                </a:cubicBezTo>
                <a:cubicBezTo>
                  <a:pt x="12836" y="39256"/>
                  <a:pt x="13026" y="39125"/>
                  <a:pt x="13014" y="39220"/>
                </a:cubicBezTo>
                <a:cubicBezTo>
                  <a:pt x="12812" y="40399"/>
                  <a:pt x="14205" y="38898"/>
                  <a:pt x="13300" y="40446"/>
                </a:cubicBezTo>
                <a:cubicBezTo>
                  <a:pt x="13217" y="40613"/>
                  <a:pt x="13229" y="40637"/>
                  <a:pt x="13181" y="40672"/>
                </a:cubicBezTo>
                <a:close/>
                <a:moveTo>
                  <a:pt x="13193" y="41720"/>
                </a:moveTo>
                <a:cubicBezTo>
                  <a:pt x="13002" y="41780"/>
                  <a:pt x="13300" y="41184"/>
                  <a:pt x="13383" y="41125"/>
                </a:cubicBezTo>
                <a:cubicBezTo>
                  <a:pt x="13955" y="40708"/>
                  <a:pt x="13348" y="41661"/>
                  <a:pt x="13193" y="41720"/>
                </a:cubicBezTo>
                <a:close/>
                <a:moveTo>
                  <a:pt x="20884" y="31671"/>
                </a:moveTo>
                <a:cubicBezTo>
                  <a:pt x="20718" y="31767"/>
                  <a:pt x="21182" y="30516"/>
                  <a:pt x="21265" y="30695"/>
                </a:cubicBezTo>
                <a:cubicBezTo>
                  <a:pt x="21349" y="30862"/>
                  <a:pt x="22039" y="30243"/>
                  <a:pt x="22218" y="30266"/>
                </a:cubicBezTo>
                <a:cubicBezTo>
                  <a:pt x="22325" y="30266"/>
                  <a:pt x="23694" y="30278"/>
                  <a:pt x="22801" y="31183"/>
                </a:cubicBezTo>
                <a:cubicBezTo>
                  <a:pt x="21754" y="31862"/>
                  <a:pt x="21992" y="31052"/>
                  <a:pt x="20884" y="31671"/>
                </a:cubicBezTo>
                <a:close/>
                <a:moveTo>
                  <a:pt x="85083" y="11383"/>
                </a:moveTo>
                <a:cubicBezTo>
                  <a:pt x="85238" y="11490"/>
                  <a:pt x="85738" y="11669"/>
                  <a:pt x="85131" y="11609"/>
                </a:cubicBezTo>
                <a:cubicBezTo>
                  <a:pt x="85035" y="11586"/>
                  <a:pt x="84869" y="11538"/>
                  <a:pt x="84857" y="11526"/>
                </a:cubicBezTo>
                <a:cubicBezTo>
                  <a:pt x="84845" y="11443"/>
                  <a:pt x="84845" y="11228"/>
                  <a:pt x="85083" y="11383"/>
                </a:cubicBezTo>
                <a:close/>
                <a:moveTo>
                  <a:pt x="89822" y="12300"/>
                </a:moveTo>
                <a:cubicBezTo>
                  <a:pt x="89488" y="11824"/>
                  <a:pt x="91179" y="11931"/>
                  <a:pt x="91334" y="11562"/>
                </a:cubicBezTo>
                <a:cubicBezTo>
                  <a:pt x="91405" y="11407"/>
                  <a:pt x="91869" y="11728"/>
                  <a:pt x="92322" y="11776"/>
                </a:cubicBezTo>
                <a:cubicBezTo>
                  <a:pt x="93727" y="11919"/>
                  <a:pt x="95465" y="12990"/>
                  <a:pt x="94667" y="13062"/>
                </a:cubicBezTo>
                <a:cubicBezTo>
                  <a:pt x="94620" y="13062"/>
                  <a:pt x="94596" y="13110"/>
                  <a:pt x="94596" y="13110"/>
                </a:cubicBezTo>
                <a:cubicBezTo>
                  <a:pt x="94275" y="12871"/>
                  <a:pt x="93489" y="12717"/>
                  <a:pt x="93929" y="13038"/>
                </a:cubicBezTo>
                <a:cubicBezTo>
                  <a:pt x="93489" y="13491"/>
                  <a:pt x="93655" y="13574"/>
                  <a:pt x="92751" y="13241"/>
                </a:cubicBezTo>
                <a:cubicBezTo>
                  <a:pt x="90512" y="12419"/>
                  <a:pt x="91822" y="13050"/>
                  <a:pt x="91357" y="13455"/>
                </a:cubicBezTo>
                <a:cubicBezTo>
                  <a:pt x="91191" y="13610"/>
                  <a:pt x="91000" y="13741"/>
                  <a:pt x="91286" y="14026"/>
                </a:cubicBezTo>
                <a:cubicBezTo>
                  <a:pt x="91298" y="14038"/>
                  <a:pt x="90857" y="13979"/>
                  <a:pt x="90822" y="13955"/>
                </a:cubicBezTo>
                <a:cubicBezTo>
                  <a:pt x="90274" y="13669"/>
                  <a:pt x="89452" y="13502"/>
                  <a:pt x="88857" y="13264"/>
                </a:cubicBezTo>
                <a:cubicBezTo>
                  <a:pt x="86845" y="12443"/>
                  <a:pt x="90262" y="12943"/>
                  <a:pt x="89822" y="12300"/>
                </a:cubicBezTo>
                <a:close/>
                <a:moveTo>
                  <a:pt x="10836" y="48876"/>
                </a:moveTo>
                <a:cubicBezTo>
                  <a:pt x="11026" y="48054"/>
                  <a:pt x="10669" y="48662"/>
                  <a:pt x="10407" y="48566"/>
                </a:cubicBezTo>
                <a:cubicBezTo>
                  <a:pt x="10300" y="48519"/>
                  <a:pt x="10407" y="48150"/>
                  <a:pt x="10633" y="47780"/>
                </a:cubicBezTo>
                <a:cubicBezTo>
                  <a:pt x="10871" y="47376"/>
                  <a:pt x="10895" y="47519"/>
                  <a:pt x="11002" y="47459"/>
                </a:cubicBezTo>
                <a:cubicBezTo>
                  <a:pt x="11288" y="47554"/>
                  <a:pt x="10728" y="48435"/>
                  <a:pt x="11050" y="48281"/>
                </a:cubicBezTo>
                <a:cubicBezTo>
                  <a:pt x="11145" y="48233"/>
                  <a:pt x="11669" y="48150"/>
                  <a:pt x="11538" y="48400"/>
                </a:cubicBezTo>
                <a:cubicBezTo>
                  <a:pt x="11097" y="49185"/>
                  <a:pt x="10669" y="49685"/>
                  <a:pt x="10836" y="48876"/>
                </a:cubicBezTo>
                <a:close/>
                <a:moveTo>
                  <a:pt x="37946" y="21658"/>
                </a:moveTo>
                <a:cubicBezTo>
                  <a:pt x="37482" y="21706"/>
                  <a:pt x="36136" y="22337"/>
                  <a:pt x="35470" y="22789"/>
                </a:cubicBezTo>
                <a:cubicBezTo>
                  <a:pt x="34529" y="23420"/>
                  <a:pt x="33922" y="23301"/>
                  <a:pt x="33969" y="23099"/>
                </a:cubicBezTo>
                <a:cubicBezTo>
                  <a:pt x="34017" y="22908"/>
                  <a:pt x="34529" y="22385"/>
                  <a:pt x="34981" y="22277"/>
                </a:cubicBezTo>
                <a:cubicBezTo>
                  <a:pt x="35612" y="22134"/>
                  <a:pt x="36315" y="21896"/>
                  <a:pt x="37279" y="21420"/>
                </a:cubicBezTo>
                <a:cubicBezTo>
                  <a:pt x="37517" y="21301"/>
                  <a:pt x="37815" y="21206"/>
                  <a:pt x="37946" y="21206"/>
                </a:cubicBezTo>
                <a:cubicBezTo>
                  <a:pt x="39613" y="21182"/>
                  <a:pt x="39220" y="21301"/>
                  <a:pt x="39077" y="21492"/>
                </a:cubicBezTo>
                <a:cubicBezTo>
                  <a:pt x="38589" y="21753"/>
                  <a:pt x="39101" y="21551"/>
                  <a:pt x="37946" y="21658"/>
                </a:cubicBezTo>
                <a:close/>
                <a:moveTo>
                  <a:pt x="92679" y="16467"/>
                </a:moveTo>
                <a:cubicBezTo>
                  <a:pt x="92739" y="16372"/>
                  <a:pt x="92298" y="16110"/>
                  <a:pt x="92596" y="16086"/>
                </a:cubicBezTo>
                <a:cubicBezTo>
                  <a:pt x="92691" y="15967"/>
                  <a:pt x="92834" y="15586"/>
                  <a:pt x="93513" y="15860"/>
                </a:cubicBezTo>
                <a:cubicBezTo>
                  <a:pt x="93989" y="16038"/>
                  <a:pt x="94513" y="16443"/>
                  <a:pt x="94322" y="16479"/>
                </a:cubicBezTo>
                <a:cubicBezTo>
                  <a:pt x="94024" y="16539"/>
                  <a:pt x="93513" y="16527"/>
                  <a:pt x="93417" y="16658"/>
                </a:cubicBezTo>
                <a:cubicBezTo>
                  <a:pt x="93286" y="16824"/>
                  <a:pt x="93798" y="17181"/>
                  <a:pt x="93691" y="17324"/>
                </a:cubicBezTo>
                <a:cubicBezTo>
                  <a:pt x="93548" y="17265"/>
                  <a:pt x="93298" y="17181"/>
                  <a:pt x="93286" y="17158"/>
                </a:cubicBezTo>
                <a:cubicBezTo>
                  <a:pt x="93167" y="16943"/>
                  <a:pt x="92584" y="16634"/>
                  <a:pt x="92679" y="16467"/>
                </a:cubicBezTo>
                <a:close/>
                <a:moveTo>
                  <a:pt x="6514" y="66128"/>
                </a:moveTo>
                <a:cubicBezTo>
                  <a:pt x="6275" y="66283"/>
                  <a:pt x="6478" y="65497"/>
                  <a:pt x="6549" y="65164"/>
                </a:cubicBezTo>
                <a:cubicBezTo>
                  <a:pt x="6775" y="63985"/>
                  <a:pt x="6371" y="64902"/>
                  <a:pt x="6371" y="63854"/>
                </a:cubicBezTo>
                <a:cubicBezTo>
                  <a:pt x="6442" y="63723"/>
                  <a:pt x="6537" y="63509"/>
                  <a:pt x="6585" y="63461"/>
                </a:cubicBezTo>
                <a:cubicBezTo>
                  <a:pt x="6775" y="63282"/>
                  <a:pt x="7133" y="63282"/>
                  <a:pt x="6930" y="63854"/>
                </a:cubicBezTo>
                <a:cubicBezTo>
                  <a:pt x="6597" y="64806"/>
                  <a:pt x="6716" y="65080"/>
                  <a:pt x="6716" y="65521"/>
                </a:cubicBezTo>
                <a:cubicBezTo>
                  <a:pt x="6728" y="65830"/>
                  <a:pt x="6609" y="66057"/>
                  <a:pt x="6514" y="66116"/>
                </a:cubicBezTo>
                <a:close/>
                <a:moveTo>
                  <a:pt x="8347" y="62592"/>
                </a:moveTo>
                <a:cubicBezTo>
                  <a:pt x="8466" y="62628"/>
                  <a:pt x="8026" y="63830"/>
                  <a:pt x="7835" y="63735"/>
                </a:cubicBezTo>
                <a:cubicBezTo>
                  <a:pt x="7740" y="63687"/>
                  <a:pt x="8049" y="62508"/>
                  <a:pt x="8347" y="62592"/>
                </a:cubicBezTo>
                <a:close/>
                <a:moveTo>
                  <a:pt x="86440" y="16562"/>
                </a:moveTo>
                <a:cubicBezTo>
                  <a:pt x="86452" y="16586"/>
                  <a:pt x="86143" y="16574"/>
                  <a:pt x="86071" y="16527"/>
                </a:cubicBezTo>
                <a:cubicBezTo>
                  <a:pt x="85916" y="16431"/>
                  <a:pt x="85797" y="16348"/>
                  <a:pt x="85976" y="16324"/>
                </a:cubicBezTo>
                <a:cubicBezTo>
                  <a:pt x="86190" y="16289"/>
                  <a:pt x="86309" y="16419"/>
                  <a:pt x="86440" y="16562"/>
                </a:cubicBezTo>
                <a:close/>
                <a:moveTo>
                  <a:pt x="7561" y="65807"/>
                </a:moveTo>
                <a:cubicBezTo>
                  <a:pt x="7537" y="65687"/>
                  <a:pt x="7466" y="65461"/>
                  <a:pt x="7549" y="65259"/>
                </a:cubicBezTo>
                <a:cubicBezTo>
                  <a:pt x="7704" y="64925"/>
                  <a:pt x="8097" y="65068"/>
                  <a:pt x="7561" y="65807"/>
                </a:cubicBezTo>
                <a:close/>
                <a:moveTo>
                  <a:pt x="96060" y="19908"/>
                </a:moveTo>
                <a:cubicBezTo>
                  <a:pt x="95775" y="19598"/>
                  <a:pt x="95441" y="19265"/>
                  <a:pt x="95275" y="18991"/>
                </a:cubicBezTo>
                <a:cubicBezTo>
                  <a:pt x="95227" y="18896"/>
                  <a:pt x="95739" y="18860"/>
                  <a:pt x="96299" y="19063"/>
                </a:cubicBezTo>
                <a:cubicBezTo>
                  <a:pt x="96668" y="19194"/>
                  <a:pt x="96596" y="19265"/>
                  <a:pt x="96632" y="19491"/>
                </a:cubicBezTo>
                <a:cubicBezTo>
                  <a:pt x="96394" y="19908"/>
                  <a:pt x="96334" y="20229"/>
                  <a:pt x="96060" y="19908"/>
                </a:cubicBezTo>
                <a:close/>
                <a:moveTo>
                  <a:pt x="95787" y="22158"/>
                </a:moveTo>
                <a:cubicBezTo>
                  <a:pt x="95596" y="22004"/>
                  <a:pt x="96406" y="22254"/>
                  <a:pt x="96811" y="22551"/>
                </a:cubicBezTo>
                <a:cubicBezTo>
                  <a:pt x="96989" y="22682"/>
                  <a:pt x="96168" y="22444"/>
                  <a:pt x="95787" y="2215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89" name="Google Shape;189;p33"/>
          <p:cNvSpPr txBox="1"/>
          <p:nvPr>
            <p:ph idx="1" type="subTitle"/>
          </p:nvPr>
        </p:nvSpPr>
        <p:spPr>
          <a:xfrm>
            <a:off x="707300" y="1268775"/>
            <a:ext cx="7723500" cy="860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0" name="Shape 190"/>
        <p:cNvGrpSpPr/>
        <p:nvPr/>
      </p:nvGrpSpPr>
      <p:grpSpPr>
        <a:xfrm>
          <a:off x="0" y="0"/>
          <a:ext cx="0" cy="0"/>
          <a:chOff x="0" y="0"/>
          <a:chExt cx="0" cy="0"/>
        </a:xfrm>
      </p:grpSpPr>
      <p:pic>
        <p:nvPicPr>
          <p:cNvPr id="191" name="Google Shape;191;p34"/>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192" name="Google Shape;192;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93" name="Google Shape;193;p34"/>
          <p:cNvSpPr txBox="1"/>
          <p:nvPr>
            <p:ph idx="1" type="subTitle"/>
          </p:nvPr>
        </p:nvSpPr>
        <p:spPr>
          <a:xfrm>
            <a:off x="930875" y="1590100"/>
            <a:ext cx="2998800" cy="266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4" name="Google Shape;194;p34"/>
          <p:cNvSpPr txBox="1"/>
          <p:nvPr>
            <p:ph idx="2" type="subTitle"/>
          </p:nvPr>
        </p:nvSpPr>
        <p:spPr>
          <a:xfrm>
            <a:off x="5214325" y="1590100"/>
            <a:ext cx="2998800" cy="266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5" name="Google Shape;195;p34"/>
          <p:cNvSpPr/>
          <p:nvPr/>
        </p:nvSpPr>
        <p:spPr>
          <a:xfrm>
            <a:off x="8430763" y="3917100"/>
            <a:ext cx="1243325" cy="1596050"/>
          </a:xfrm>
          <a:custGeom>
            <a:rect b="b" l="l" r="r" t="t"/>
            <a:pathLst>
              <a:path extrusionOk="0" h="63842" w="49733">
                <a:moveTo>
                  <a:pt x="34243" y="1834"/>
                </a:moveTo>
                <a:cubicBezTo>
                  <a:pt x="34171" y="1834"/>
                  <a:pt x="34112" y="1846"/>
                  <a:pt x="34040" y="1846"/>
                </a:cubicBezTo>
                <a:lnTo>
                  <a:pt x="34017" y="1834"/>
                </a:lnTo>
                <a:close/>
                <a:moveTo>
                  <a:pt x="34469" y="1810"/>
                </a:moveTo>
                <a:lnTo>
                  <a:pt x="34469" y="1810"/>
                </a:lnTo>
                <a:cubicBezTo>
                  <a:pt x="34469" y="1810"/>
                  <a:pt x="34481" y="1822"/>
                  <a:pt x="34481" y="1822"/>
                </a:cubicBezTo>
                <a:cubicBezTo>
                  <a:pt x="34517" y="1834"/>
                  <a:pt x="34552" y="1846"/>
                  <a:pt x="34576" y="1869"/>
                </a:cubicBezTo>
                <a:cubicBezTo>
                  <a:pt x="34540" y="1846"/>
                  <a:pt x="34505" y="1834"/>
                  <a:pt x="34469" y="1822"/>
                </a:cubicBezTo>
                <a:lnTo>
                  <a:pt x="34481" y="1822"/>
                </a:lnTo>
                <a:cubicBezTo>
                  <a:pt x="34481" y="1822"/>
                  <a:pt x="34469" y="1822"/>
                  <a:pt x="34469" y="1810"/>
                </a:cubicBezTo>
                <a:close/>
                <a:moveTo>
                  <a:pt x="30704" y="5110"/>
                </a:moveTo>
                <a:cubicBezTo>
                  <a:pt x="30747" y="5121"/>
                  <a:pt x="30781" y="5133"/>
                  <a:pt x="30814" y="5144"/>
                </a:cubicBezTo>
                <a:cubicBezTo>
                  <a:pt x="30754" y="5156"/>
                  <a:pt x="30695" y="5167"/>
                  <a:pt x="30635" y="5179"/>
                </a:cubicBezTo>
                <a:cubicBezTo>
                  <a:pt x="30658" y="5156"/>
                  <a:pt x="30681" y="5133"/>
                  <a:pt x="30704" y="5110"/>
                </a:cubicBezTo>
                <a:close/>
                <a:moveTo>
                  <a:pt x="32755" y="5822"/>
                </a:moveTo>
                <a:cubicBezTo>
                  <a:pt x="32782" y="5831"/>
                  <a:pt x="32815" y="5840"/>
                  <a:pt x="32841" y="5854"/>
                </a:cubicBezTo>
                <a:lnTo>
                  <a:pt x="32841" y="5854"/>
                </a:lnTo>
                <a:cubicBezTo>
                  <a:pt x="32812" y="5845"/>
                  <a:pt x="32780" y="5843"/>
                  <a:pt x="32755" y="5834"/>
                </a:cubicBezTo>
                <a:cubicBezTo>
                  <a:pt x="32755" y="5834"/>
                  <a:pt x="32755" y="5822"/>
                  <a:pt x="32755" y="5822"/>
                </a:cubicBezTo>
                <a:close/>
                <a:moveTo>
                  <a:pt x="29992" y="6739"/>
                </a:moveTo>
                <a:cubicBezTo>
                  <a:pt x="30004" y="6739"/>
                  <a:pt x="30016" y="6751"/>
                  <a:pt x="30028" y="6751"/>
                </a:cubicBezTo>
                <a:cubicBezTo>
                  <a:pt x="30016" y="6763"/>
                  <a:pt x="30004" y="6763"/>
                  <a:pt x="29992" y="6775"/>
                </a:cubicBezTo>
                <a:cubicBezTo>
                  <a:pt x="29992" y="6763"/>
                  <a:pt x="29992" y="6751"/>
                  <a:pt x="29992" y="6739"/>
                </a:cubicBezTo>
                <a:close/>
                <a:moveTo>
                  <a:pt x="35493" y="7882"/>
                </a:moveTo>
                <a:lnTo>
                  <a:pt x="35493" y="7882"/>
                </a:lnTo>
                <a:cubicBezTo>
                  <a:pt x="35445" y="7918"/>
                  <a:pt x="35386" y="7965"/>
                  <a:pt x="35326" y="8013"/>
                </a:cubicBezTo>
                <a:cubicBezTo>
                  <a:pt x="35350" y="7942"/>
                  <a:pt x="35410" y="7894"/>
                  <a:pt x="35493" y="7882"/>
                </a:cubicBezTo>
                <a:close/>
                <a:moveTo>
                  <a:pt x="44470" y="10085"/>
                </a:moveTo>
                <a:cubicBezTo>
                  <a:pt x="44470" y="10097"/>
                  <a:pt x="44470" y="10097"/>
                  <a:pt x="44470" y="10109"/>
                </a:cubicBezTo>
                <a:cubicBezTo>
                  <a:pt x="44458" y="10109"/>
                  <a:pt x="44458" y="10097"/>
                  <a:pt x="44446" y="10097"/>
                </a:cubicBezTo>
                <a:cubicBezTo>
                  <a:pt x="44458" y="10097"/>
                  <a:pt x="44458" y="10085"/>
                  <a:pt x="44470" y="10085"/>
                </a:cubicBezTo>
                <a:close/>
                <a:moveTo>
                  <a:pt x="41113" y="10406"/>
                </a:moveTo>
                <a:cubicBezTo>
                  <a:pt x="41113" y="10406"/>
                  <a:pt x="41113" y="10418"/>
                  <a:pt x="41113" y="10418"/>
                </a:cubicBezTo>
                <a:lnTo>
                  <a:pt x="41101" y="10418"/>
                </a:lnTo>
                <a:cubicBezTo>
                  <a:pt x="41101" y="10418"/>
                  <a:pt x="41113" y="10418"/>
                  <a:pt x="41113" y="10406"/>
                </a:cubicBezTo>
                <a:close/>
                <a:moveTo>
                  <a:pt x="41101" y="10430"/>
                </a:moveTo>
                <a:cubicBezTo>
                  <a:pt x="41113" y="10430"/>
                  <a:pt x="41137" y="10442"/>
                  <a:pt x="41148" y="10454"/>
                </a:cubicBezTo>
                <a:lnTo>
                  <a:pt x="41113" y="10454"/>
                </a:lnTo>
                <a:cubicBezTo>
                  <a:pt x="41113" y="10442"/>
                  <a:pt x="41113" y="10442"/>
                  <a:pt x="41101" y="10430"/>
                </a:cubicBezTo>
                <a:close/>
                <a:moveTo>
                  <a:pt x="18955" y="13061"/>
                </a:moveTo>
                <a:cubicBezTo>
                  <a:pt x="18943" y="13061"/>
                  <a:pt x="18943" y="13061"/>
                  <a:pt x="18943" y="13073"/>
                </a:cubicBezTo>
                <a:cubicBezTo>
                  <a:pt x="18943" y="13073"/>
                  <a:pt x="18931" y="13061"/>
                  <a:pt x="18931" y="13061"/>
                </a:cubicBezTo>
                <a:close/>
                <a:moveTo>
                  <a:pt x="35445" y="16383"/>
                </a:moveTo>
                <a:lnTo>
                  <a:pt x="35445" y="16383"/>
                </a:lnTo>
                <a:cubicBezTo>
                  <a:pt x="35457" y="16395"/>
                  <a:pt x="35469" y="16395"/>
                  <a:pt x="35481" y="16395"/>
                </a:cubicBezTo>
                <a:lnTo>
                  <a:pt x="35457" y="16419"/>
                </a:lnTo>
                <a:cubicBezTo>
                  <a:pt x="35445" y="16407"/>
                  <a:pt x="35457" y="16395"/>
                  <a:pt x="35445" y="16383"/>
                </a:cubicBezTo>
                <a:close/>
                <a:moveTo>
                  <a:pt x="45506" y="16776"/>
                </a:moveTo>
                <a:cubicBezTo>
                  <a:pt x="45506" y="16788"/>
                  <a:pt x="45494" y="16812"/>
                  <a:pt x="45506" y="16824"/>
                </a:cubicBezTo>
                <a:cubicBezTo>
                  <a:pt x="45494" y="16812"/>
                  <a:pt x="45494" y="16800"/>
                  <a:pt x="45494" y="16788"/>
                </a:cubicBezTo>
                <a:cubicBezTo>
                  <a:pt x="45494" y="16788"/>
                  <a:pt x="45494" y="16776"/>
                  <a:pt x="45506" y="16776"/>
                </a:cubicBezTo>
                <a:close/>
                <a:moveTo>
                  <a:pt x="44923" y="17038"/>
                </a:moveTo>
                <a:cubicBezTo>
                  <a:pt x="44935" y="17097"/>
                  <a:pt x="44947" y="17157"/>
                  <a:pt x="44958" y="17217"/>
                </a:cubicBezTo>
                <a:cubicBezTo>
                  <a:pt x="44923" y="17169"/>
                  <a:pt x="44899" y="17133"/>
                  <a:pt x="44875" y="17086"/>
                </a:cubicBezTo>
                <a:cubicBezTo>
                  <a:pt x="44887" y="17074"/>
                  <a:pt x="44899" y="17050"/>
                  <a:pt x="44923" y="17038"/>
                </a:cubicBezTo>
                <a:close/>
                <a:moveTo>
                  <a:pt x="25337" y="19074"/>
                </a:moveTo>
                <a:cubicBezTo>
                  <a:pt x="25337" y="19074"/>
                  <a:pt x="25337" y="19086"/>
                  <a:pt x="25349" y="19086"/>
                </a:cubicBezTo>
                <a:lnTo>
                  <a:pt x="25301" y="19086"/>
                </a:lnTo>
                <a:lnTo>
                  <a:pt x="25301" y="19074"/>
                </a:lnTo>
                <a:close/>
                <a:moveTo>
                  <a:pt x="11419" y="19205"/>
                </a:moveTo>
                <a:cubicBezTo>
                  <a:pt x="11419" y="19217"/>
                  <a:pt x="11419" y="19217"/>
                  <a:pt x="11430" y="19217"/>
                </a:cubicBezTo>
                <a:cubicBezTo>
                  <a:pt x="11419" y="19229"/>
                  <a:pt x="11419" y="19229"/>
                  <a:pt x="11419" y="19241"/>
                </a:cubicBezTo>
                <a:cubicBezTo>
                  <a:pt x="11407" y="19229"/>
                  <a:pt x="11419" y="19217"/>
                  <a:pt x="11419" y="19205"/>
                </a:cubicBezTo>
                <a:close/>
                <a:moveTo>
                  <a:pt x="27444" y="20324"/>
                </a:moveTo>
                <a:lnTo>
                  <a:pt x="27444" y="20324"/>
                </a:lnTo>
                <a:cubicBezTo>
                  <a:pt x="27421" y="20384"/>
                  <a:pt x="27385" y="20443"/>
                  <a:pt x="27349" y="20503"/>
                </a:cubicBezTo>
                <a:cubicBezTo>
                  <a:pt x="27325" y="20479"/>
                  <a:pt x="27313" y="20455"/>
                  <a:pt x="27290" y="20419"/>
                </a:cubicBezTo>
                <a:cubicBezTo>
                  <a:pt x="27337" y="20395"/>
                  <a:pt x="27397" y="20360"/>
                  <a:pt x="27444" y="20324"/>
                </a:cubicBezTo>
                <a:close/>
                <a:moveTo>
                  <a:pt x="9656" y="20515"/>
                </a:moveTo>
                <a:cubicBezTo>
                  <a:pt x="9656" y="20515"/>
                  <a:pt x="9656" y="20515"/>
                  <a:pt x="9668" y="20526"/>
                </a:cubicBezTo>
                <a:cubicBezTo>
                  <a:pt x="9668" y="20526"/>
                  <a:pt x="9656" y="20526"/>
                  <a:pt x="9656" y="20538"/>
                </a:cubicBezTo>
                <a:cubicBezTo>
                  <a:pt x="9656" y="20538"/>
                  <a:pt x="9656" y="20526"/>
                  <a:pt x="9656" y="20515"/>
                </a:cubicBezTo>
                <a:close/>
                <a:moveTo>
                  <a:pt x="14741" y="23075"/>
                </a:moveTo>
                <a:cubicBezTo>
                  <a:pt x="14757" y="23075"/>
                  <a:pt x="14775" y="23078"/>
                  <a:pt x="14788" y="23086"/>
                </a:cubicBezTo>
                <a:cubicBezTo>
                  <a:pt x="14764" y="23098"/>
                  <a:pt x="14752" y="23110"/>
                  <a:pt x="14740" y="23122"/>
                </a:cubicBezTo>
                <a:cubicBezTo>
                  <a:pt x="14630" y="23113"/>
                  <a:pt x="14683" y="23075"/>
                  <a:pt x="14741" y="23075"/>
                </a:cubicBezTo>
                <a:close/>
                <a:moveTo>
                  <a:pt x="12954" y="23193"/>
                </a:moveTo>
                <a:cubicBezTo>
                  <a:pt x="12943" y="23205"/>
                  <a:pt x="12931" y="23229"/>
                  <a:pt x="12919" y="23241"/>
                </a:cubicBezTo>
                <a:lnTo>
                  <a:pt x="12919" y="23193"/>
                </a:lnTo>
                <a:close/>
                <a:moveTo>
                  <a:pt x="21848" y="23682"/>
                </a:moveTo>
                <a:cubicBezTo>
                  <a:pt x="21837" y="23694"/>
                  <a:pt x="21837" y="23717"/>
                  <a:pt x="21825" y="23729"/>
                </a:cubicBezTo>
                <a:cubicBezTo>
                  <a:pt x="21813" y="23705"/>
                  <a:pt x="21813" y="23694"/>
                  <a:pt x="21801" y="23682"/>
                </a:cubicBezTo>
                <a:close/>
                <a:moveTo>
                  <a:pt x="31159" y="25777"/>
                </a:moveTo>
                <a:cubicBezTo>
                  <a:pt x="31135" y="25813"/>
                  <a:pt x="31100" y="25849"/>
                  <a:pt x="31064" y="25872"/>
                </a:cubicBezTo>
                <a:cubicBezTo>
                  <a:pt x="31088" y="25849"/>
                  <a:pt x="31123" y="25813"/>
                  <a:pt x="31159" y="25777"/>
                </a:cubicBezTo>
                <a:close/>
                <a:moveTo>
                  <a:pt x="42732" y="25587"/>
                </a:moveTo>
                <a:lnTo>
                  <a:pt x="42732" y="25587"/>
                </a:lnTo>
                <a:cubicBezTo>
                  <a:pt x="42672" y="25682"/>
                  <a:pt x="42625" y="25789"/>
                  <a:pt x="42565" y="25884"/>
                </a:cubicBezTo>
                <a:cubicBezTo>
                  <a:pt x="42589" y="25753"/>
                  <a:pt x="42637" y="25646"/>
                  <a:pt x="42732" y="25587"/>
                </a:cubicBezTo>
                <a:close/>
                <a:moveTo>
                  <a:pt x="23361" y="28099"/>
                </a:moveTo>
                <a:cubicBezTo>
                  <a:pt x="23361" y="28111"/>
                  <a:pt x="23361" y="28111"/>
                  <a:pt x="23361" y="28123"/>
                </a:cubicBezTo>
                <a:cubicBezTo>
                  <a:pt x="23361" y="28123"/>
                  <a:pt x="23349" y="28123"/>
                  <a:pt x="23337" y="28111"/>
                </a:cubicBezTo>
                <a:cubicBezTo>
                  <a:pt x="23349" y="28111"/>
                  <a:pt x="23349" y="28111"/>
                  <a:pt x="23361" y="28099"/>
                </a:cubicBezTo>
                <a:close/>
                <a:moveTo>
                  <a:pt x="40029" y="29170"/>
                </a:moveTo>
                <a:cubicBezTo>
                  <a:pt x="40029" y="29182"/>
                  <a:pt x="40029" y="29194"/>
                  <a:pt x="40029" y="29206"/>
                </a:cubicBezTo>
                <a:cubicBezTo>
                  <a:pt x="40017" y="29206"/>
                  <a:pt x="40005" y="29194"/>
                  <a:pt x="39994" y="29194"/>
                </a:cubicBezTo>
                <a:lnTo>
                  <a:pt x="40005" y="29194"/>
                </a:lnTo>
                <a:cubicBezTo>
                  <a:pt x="40005" y="29194"/>
                  <a:pt x="40017" y="29182"/>
                  <a:pt x="40029" y="29170"/>
                </a:cubicBezTo>
                <a:close/>
                <a:moveTo>
                  <a:pt x="12026" y="31730"/>
                </a:moveTo>
                <a:cubicBezTo>
                  <a:pt x="12038" y="31742"/>
                  <a:pt x="12038" y="31766"/>
                  <a:pt x="12038" y="31778"/>
                </a:cubicBezTo>
                <a:cubicBezTo>
                  <a:pt x="12038" y="31778"/>
                  <a:pt x="12026" y="31790"/>
                  <a:pt x="12026" y="31802"/>
                </a:cubicBezTo>
                <a:cubicBezTo>
                  <a:pt x="12026" y="31778"/>
                  <a:pt x="12026" y="31754"/>
                  <a:pt x="12026" y="31730"/>
                </a:cubicBezTo>
                <a:close/>
                <a:moveTo>
                  <a:pt x="42732" y="32087"/>
                </a:moveTo>
                <a:cubicBezTo>
                  <a:pt x="42768" y="32087"/>
                  <a:pt x="42792" y="32099"/>
                  <a:pt x="42827" y="32099"/>
                </a:cubicBezTo>
                <a:cubicBezTo>
                  <a:pt x="42803" y="32099"/>
                  <a:pt x="42780" y="32099"/>
                  <a:pt x="42756" y="32111"/>
                </a:cubicBezTo>
                <a:cubicBezTo>
                  <a:pt x="42744" y="32111"/>
                  <a:pt x="42744" y="32099"/>
                  <a:pt x="42732" y="32087"/>
                </a:cubicBezTo>
                <a:close/>
                <a:moveTo>
                  <a:pt x="42815" y="32183"/>
                </a:moveTo>
                <a:cubicBezTo>
                  <a:pt x="42827" y="32183"/>
                  <a:pt x="42839" y="32183"/>
                  <a:pt x="42839" y="32195"/>
                </a:cubicBezTo>
                <a:cubicBezTo>
                  <a:pt x="42839" y="32206"/>
                  <a:pt x="42851" y="32218"/>
                  <a:pt x="42851" y="32218"/>
                </a:cubicBezTo>
                <a:cubicBezTo>
                  <a:pt x="42851" y="32218"/>
                  <a:pt x="42839" y="32206"/>
                  <a:pt x="42815" y="32183"/>
                </a:cubicBezTo>
                <a:close/>
                <a:moveTo>
                  <a:pt x="36184" y="32433"/>
                </a:moveTo>
                <a:cubicBezTo>
                  <a:pt x="36184" y="32456"/>
                  <a:pt x="36195" y="32468"/>
                  <a:pt x="36195" y="32492"/>
                </a:cubicBezTo>
                <a:lnTo>
                  <a:pt x="36195" y="32504"/>
                </a:lnTo>
                <a:lnTo>
                  <a:pt x="36184" y="32504"/>
                </a:lnTo>
                <a:cubicBezTo>
                  <a:pt x="36184" y="32492"/>
                  <a:pt x="36195" y="32492"/>
                  <a:pt x="36195" y="32492"/>
                </a:cubicBezTo>
                <a:lnTo>
                  <a:pt x="36184" y="32492"/>
                </a:lnTo>
                <a:cubicBezTo>
                  <a:pt x="36184" y="32480"/>
                  <a:pt x="36184" y="32456"/>
                  <a:pt x="36184" y="32433"/>
                </a:cubicBezTo>
                <a:close/>
                <a:moveTo>
                  <a:pt x="20098" y="34100"/>
                </a:moveTo>
                <a:cubicBezTo>
                  <a:pt x="20051" y="34147"/>
                  <a:pt x="20015" y="34207"/>
                  <a:pt x="19979" y="34254"/>
                </a:cubicBezTo>
                <a:cubicBezTo>
                  <a:pt x="19932" y="34207"/>
                  <a:pt x="19932" y="34159"/>
                  <a:pt x="19932" y="34100"/>
                </a:cubicBezTo>
                <a:close/>
                <a:moveTo>
                  <a:pt x="21789" y="35588"/>
                </a:moveTo>
                <a:cubicBezTo>
                  <a:pt x="21789" y="35600"/>
                  <a:pt x="21789" y="35600"/>
                  <a:pt x="21777" y="35600"/>
                </a:cubicBezTo>
                <a:lnTo>
                  <a:pt x="21789" y="35588"/>
                </a:lnTo>
                <a:close/>
                <a:moveTo>
                  <a:pt x="13705" y="35600"/>
                </a:moveTo>
                <a:cubicBezTo>
                  <a:pt x="13716" y="35624"/>
                  <a:pt x="13716" y="35647"/>
                  <a:pt x="13728" y="35671"/>
                </a:cubicBezTo>
                <a:cubicBezTo>
                  <a:pt x="13716" y="35659"/>
                  <a:pt x="13693" y="35647"/>
                  <a:pt x="13681" y="35635"/>
                </a:cubicBezTo>
                <a:cubicBezTo>
                  <a:pt x="13693" y="35624"/>
                  <a:pt x="13693" y="35612"/>
                  <a:pt x="13705" y="35600"/>
                </a:cubicBezTo>
                <a:close/>
                <a:moveTo>
                  <a:pt x="38660" y="38291"/>
                </a:moveTo>
                <a:lnTo>
                  <a:pt x="38636" y="38326"/>
                </a:lnTo>
                <a:cubicBezTo>
                  <a:pt x="38636" y="38314"/>
                  <a:pt x="38648" y="38302"/>
                  <a:pt x="38660" y="38291"/>
                </a:cubicBezTo>
                <a:close/>
                <a:moveTo>
                  <a:pt x="40125" y="40279"/>
                </a:moveTo>
                <a:cubicBezTo>
                  <a:pt x="40125" y="40279"/>
                  <a:pt x="40136" y="40291"/>
                  <a:pt x="40148" y="40291"/>
                </a:cubicBezTo>
                <a:lnTo>
                  <a:pt x="40113" y="40291"/>
                </a:lnTo>
                <a:cubicBezTo>
                  <a:pt x="40113" y="40291"/>
                  <a:pt x="40125" y="40279"/>
                  <a:pt x="40125" y="40279"/>
                </a:cubicBezTo>
                <a:close/>
                <a:moveTo>
                  <a:pt x="3287" y="41089"/>
                </a:moveTo>
                <a:cubicBezTo>
                  <a:pt x="3287" y="41100"/>
                  <a:pt x="3298" y="41112"/>
                  <a:pt x="3298" y="41112"/>
                </a:cubicBezTo>
                <a:lnTo>
                  <a:pt x="3275" y="41112"/>
                </a:lnTo>
                <a:cubicBezTo>
                  <a:pt x="3275" y="41112"/>
                  <a:pt x="3275" y="41100"/>
                  <a:pt x="3287" y="41089"/>
                </a:cubicBezTo>
                <a:close/>
                <a:moveTo>
                  <a:pt x="13074" y="42994"/>
                </a:moveTo>
                <a:lnTo>
                  <a:pt x="13074" y="43005"/>
                </a:lnTo>
                <a:cubicBezTo>
                  <a:pt x="13074" y="43005"/>
                  <a:pt x="13074" y="43005"/>
                  <a:pt x="13074" y="43017"/>
                </a:cubicBezTo>
                <a:lnTo>
                  <a:pt x="13050" y="43017"/>
                </a:lnTo>
                <a:cubicBezTo>
                  <a:pt x="13050" y="43017"/>
                  <a:pt x="13062" y="43005"/>
                  <a:pt x="13062" y="43005"/>
                </a:cubicBezTo>
                <a:lnTo>
                  <a:pt x="13074" y="42994"/>
                </a:lnTo>
                <a:close/>
                <a:moveTo>
                  <a:pt x="16491" y="42994"/>
                </a:moveTo>
                <a:cubicBezTo>
                  <a:pt x="16491" y="42994"/>
                  <a:pt x="16503" y="43005"/>
                  <a:pt x="16514" y="43005"/>
                </a:cubicBezTo>
                <a:lnTo>
                  <a:pt x="16491" y="43029"/>
                </a:lnTo>
                <a:lnTo>
                  <a:pt x="16491" y="42994"/>
                </a:lnTo>
                <a:close/>
                <a:moveTo>
                  <a:pt x="25265" y="43285"/>
                </a:moveTo>
                <a:cubicBezTo>
                  <a:pt x="25281" y="43285"/>
                  <a:pt x="25295" y="43287"/>
                  <a:pt x="25301" y="43291"/>
                </a:cubicBezTo>
                <a:cubicBezTo>
                  <a:pt x="25266" y="43315"/>
                  <a:pt x="25218" y="43339"/>
                  <a:pt x="25182" y="43363"/>
                </a:cubicBezTo>
                <a:cubicBezTo>
                  <a:pt x="25056" y="43324"/>
                  <a:pt x="25191" y="43285"/>
                  <a:pt x="25265" y="43285"/>
                </a:cubicBezTo>
                <a:close/>
                <a:moveTo>
                  <a:pt x="24480" y="43779"/>
                </a:moveTo>
                <a:cubicBezTo>
                  <a:pt x="24480" y="43791"/>
                  <a:pt x="24480" y="43803"/>
                  <a:pt x="24492" y="43815"/>
                </a:cubicBezTo>
                <a:lnTo>
                  <a:pt x="24444" y="43815"/>
                </a:lnTo>
                <a:cubicBezTo>
                  <a:pt x="24456" y="43803"/>
                  <a:pt x="24468" y="43791"/>
                  <a:pt x="24480" y="43779"/>
                </a:cubicBezTo>
                <a:close/>
                <a:moveTo>
                  <a:pt x="3072" y="46768"/>
                </a:moveTo>
                <a:cubicBezTo>
                  <a:pt x="3084" y="46780"/>
                  <a:pt x="3084" y="46792"/>
                  <a:pt x="3096" y="46803"/>
                </a:cubicBezTo>
                <a:cubicBezTo>
                  <a:pt x="3084" y="46815"/>
                  <a:pt x="3072" y="46827"/>
                  <a:pt x="3060" y="46839"/>
                </a:cubicBezTo>
                <a:cubicBezTo>
                  <a:pt x="3060" y="46815"/>
                  <a:pt x="3060" y="46792"/>
                  <a:pt x="3072" y="46768"/>
                </a:cubicBezTo>
                <a:close/>
                <a:moveTo>
                  <a:pt x="4441" y="47280"/>
                </a:moveTo>
                <a:cubicBezTo>
                  <a:pt x="4453" y="47280"/>
                  <a:pt x="4453" y="47292"/>
                  <a:pt x="4453" y="47292"/>
                </a:cubicBezTo>
                <a:lnTo>
                  <a:pt x="4441" y="47292"/>
                </a:lnTo>
                <a:cubicBezTo>
                  <a:pt x="4441" y="47292"/>
                  <a:pt x="4441" y="47280"/>
                  <a:pt x="4441" y="47280"/>
                </a:cubicBezTo>
                <a:close/>
                <a:moveTo>
                  <a:pt x="19229" y="48697"/>
                </a:moveTo>
                <a:cubicBezTo>
                  <a:pt x="19205" y="48708"/>
                  <a:pt x="19178" y="48714"/>
                  <a:pt x="19150" y="48714"/>
                </a:cubicBezTo>
                <a:cubicBezTo>
                  <a:pt x="19122" y="48714"/>
                  <a:pt x="19092" y="48708"/>
                  <a:pt x="19062" y="48697"/>
                </a:cubicBezTo>
                <a:close/>
                <a:moveTo>
                  <a:pt x="13383" y="53019"/>
                </a:moveTo>
                <a:cubicBezTo>
                  <a:pt x="13431" y="53030"/>
                  <a:pt x="13478" y="53054"/>
                  <a:pt x="13538" y="53078"/>
                </a:cubicBezTo>
                <a:cubicBezTo>
                  <a:pt x="13538" y="53090"/>
                  <a:pt x="13526" y="53114"/>
                  <a:pt x="13526" y="53126"/>
                </a:cubicBezTo>
                <a:cubicBezTo>
                  <a:pt x="13455" y="53114"/>
                  <a:pt x="13407" y="53078"/>
                  <a:pt x="13383" y="53019"/>
                </a:cubicBezTo>
                <a:close/>
                <a:moveTo>
                  <a:pt x="31635" y="54257"/>
                </a:moveTo>
                <a:cubicBezTo>
                  <a:pt x="31635" y="54269"/>
                  <a:pt x="31635" y="54269"/>
                  <a:pt x="31635" y="54281"/>
                </a:cubicBezTo>
                <a:lnTo>
                  <a:pt x="31612" y="54281"/>
                </a:lnTo>
                <a:cubicBezTo>
                  <a:pt x="31612" y="54281"/>
                  <a:pt x="31623" y="54269"/>
                  <a:pt x="31635" y="54257"/>
                </a:cubicBezTo>
                <a:close/>
                <a:moveTo>
                  <a:pt x="8835" y="56019"/>
                </a:moveTo>
                <a:cubicBezTo>
                  <a:pt x="8775" y="56233"/>
                  <a:pt x="8716" y="56459"/>
                  <a:pt x="8561" y="56638"/>
                </a:cubicBezTo>
                <a:cubicBezTo>
                  <a:pt x="8609" y="56436"/>
                  <a:pt x="8621" y="56245"/>
                  <a:pt x="8537" y="56043"/>
                </a:cubicBezTo>
                <a:cubicBezTo>
                  <a:pt x="8632" y="56031"/>
                  <a:pt x="8728" y="56019"/>
                  <a:pt x="8823" y="56019"/>
                </a:cubicBezTo>
                <a:close/>
                <a:moveTo>
                  <a:pt x="22444" y="57495"/>
                </a:moveTo>
                <a:cubicBezTo>
                  <a:pt x="22432" y="57519"/>
                  <a:pt x="22432" y="57555"/>
                  <a:pt x="22420" y="57579"/>
                </a:cubicBezTo>
                <a:cubicBezTo>
                  <a:pt x="22396" y="57579"/>
                  <a:pt x="22372" y="57579"/>
                  <a:pt x="22337" y="57567"/>
                </a:cubicBezTo>
                <a:cubicBezTo>
                  <a:pt x="22372" y="57543"/>
                  <a:pt x="22408" y="57519"/>
                  <a:pt x="22444" y="57495"/>
                </a:cubicBezTo>
                <a:close/>
                <a:moveTo>
                  <a:pt x="14586" y="59400"/>
                </a:moveTo>
                <a:cubicBezTo>
                  <a:pt x="14586" y="59400"/>
                  <a:pt x="14598" y="59412"/>
                  <a:pt x="14598" y="59424"/>
                </a:cubicBezTo>
                <a:lnTo>
                  <a:pt x="14574" y="59424"/>
                </a:lnTo>
                <a:cubicBezTo>
                  <a:pt x="14574" y="59412"/>
                  <a:pt x="14586" y="59412"/>
                  <a:pt x="14586" y="59400"/>
                </a:cubicBezTo>
                <a:close/>
                <a:moveTo>
                  <a:pt x="26563" y="59567"/>
                </a:moveTo>
                <a:cubicBezTo>
                  <a:pt x="26575" y="59603"/>
                  <a:pt x="26587" y="59627"/>
                  <a:pt x="26599" y="59650"/>
                </a:cubicBezTo>
                <a:cubicBezTo>
                  <a:pt x="26563" y="59650"/>
                  <a:pt x="26528" y="59650"/>
                  <a:pt x="26492" y="59638"/>
                </a:cubicBezTo>
                <a:cubicBezTo>
                  <a:pt x="26516" y="59615"/>
                  <a:pt x="26539" y="59591"/>
                  <a:pt x="26563" y="59567"/>
                </a:cubicBezTo>
                <a:close/>
                <a:moveTo>
                  <a:pt x="34245" y="1"/>
                </a:moveTo>
                <a:cubicBezTo>
                  <a:pt x="34074" y="1"/>
                  <a:pt x="33896" y="25"/>
                  <a:pt x="33707" y="60"/>
                </a:cubicBezTo>
                <a:cubicBezTo>
                  <a:pt x="33159" y="155"/>
                  <a:pt x="32778" y="536"/>
                  <a:pt x="32290" y="703"/>
                </a:cubicBezTo>
                <a:lnTo>
                  <a:pt x="32278" y="738"/>
                </a:lnTo>
                <a:lnTo>
                  <a:pt x="31754" y="929"/>
                </a:lnTo>
                <a:cubicBezTo>
                  <a:pt x="31639" y="915"/>
                  <a:pt x="31524" y="909"/>
                  <a:pt x="31410" y="909"/>
                </a:cubicBezTo>
                <a:cubicBezTo>
                  <a:pt x="31018" y="909"/>
                  <a:pt x="30632" y="982"/>
                  <a:pt x="30254" y="1084"/>
                </a:cubicBezTo>
                <a:cubicBezTo>
                  <a:pt x="29967" y="971"/>
                  <a:pt x="29682" y="931"/>
                  <a:pt x="29399" y="931"/>
                </a:cubicBezTo>
                <a:cubicBezTo>
                  <a:pt x="28814" y="931"/>
                  <a:pt x="28236" y="1103"/>
                  <a:pt x="27659" y="1167"/>
                </a:cubicBezTo>
                <a:cubicBezTo>
                  <a:pt x="26385" y="1310"/>
                  <a:pt x="25182" y="1679"/>
                  <a:pt x="24063" y="2322"/>
                </a:cubicBezTo>
                <a:cubicBezTo>
                  <a:pt x="23682" y="2536"/>
                  <a:pt x="23277" y="2715"/>
                  <a:pt x="22896" y="2917"/>
                </a:cubicBezTo>
                <a:cubicBezTo>
                  <a:pt x="22849" y="3108"/>
                  <a:pt x="22765" y="3274"/>
                  <a:pt x="22670" y="3417"/>
                </a:cubicBezTo>
                <a:cubicBezTo>
                  <a:pt x="22646" y="3393"/>
                  <a:pt x="22634" y="3381"/>
                  <a:pt x="22634" y="3346"/>
                </a:cubicBezTo>
                <a:cubicBezTo>
                  <a:pt x="22610" y="3262"/>
                  <a:pt x="22741" y="3131"/>
                  <a:pt x="22813" y="3012"/>
                </a:cubicBezTo>
                <a:cubicBezTo>
                  <a:pt x="22825" y="2977"/>
                  <a:pt x="22860" y="2953"/>
                  <a:pt x="22884" y="2917"/>
                </a:cubicBezTo>
                <a:lnTo>
                  <a:pt x="22884" y="2917"/>
                </a:lnTo>
                <a:cubicBezTo>
                  <a:pt x="22729" y="2941"/>
                  <a:pt x="22539" y="2953"/>
                  <a:pt x="22396" y="3012"/>
                </a:cubicBezTo>
                <a:cubicBezTo>
                  <a:pt x="21658" y="3358"/>
                  <a:pt x="21039" y="3905"/>
                  <a:pt x="20229" y="4132"/>
                </a:cubicBezTo>
                <a:cubicBezTo>
                  <a:pt x="20015" y="4203"/>
                  <a:pt x="19979" y="4453"/>
                  <a:pt x="20039" y="4691"/>
                </a:cubicBezTo>
                <a:cubicBezTo>
                  <a:pt x="20193" y="5036"/>
                  <a:pt x="20241" y="5358"/>
                  <a:pt x="19836" y="5560"/>
                </a:cubicBezTo>
                <a:cubicBezTo>
                  <a:pt x="19515" y="5715"/>
                  <a:pt x="19312" y="5989"/>
                  <a:pt x="19086" y="6251"/>
                </a:cubicBezTo>
                <a:cubicBezTo>
                  <a:pt x="18950" y="6410"/>
                  <a:pt x="18792" y="6526"/>
                  <a:pt x="18581" y="6526"/>
                </a:cubicBezTo>
                <a:cubicBezTo>
                  <a:pt x="18571" y="6526"/>
                  <a:pt x="18561" y="6525"/>
                  <a:pt x="18550" y="6525"/>
                </a:cubicBezTo>
                <a:cubicBezTo>
                  <a:pt x="18205" y="6930"/>
                  <a:pt x="17860" y="7322"/>
                  <a:pt x="17526" y="7727"/>
                </a:cubicBezTo>
                <a:cubicBezTo>
                  <a:pt x="16884" y="8489"/>
                  <a:pt x="16276" y="9287"/>
                  <a:pt x="15443" y="9870"/>
                </a:cubicBezTo>
                <a:cubicBezTo>
                  <a:pt x="15157" y="10192"/>
                  <a:pt x="14871" y="10513"/>
                  <a:pt x="14586" y="10835"/>
                </a:cubicBezTo>
                <a:lnTo>
                  <a:pt x="14609" y="10894"/>
                </a:lnTo>
                <a:cubicBezTo>
                  <a:pt x="14598" y="10894"/>
                  <a:pt x="14598" y="10906"/>
                  <a:pt x="14586" y="10906"/>
                </a:cubicBezTo>
                <a:cubicBezTo>
                  <a:pt x="14586" y="10882"/>
                  <a:pt x="14586" y="10859"/>
                  <a:pt x="14586" y="10835"/>
                </a:cubicBezTo>
                <a:cubicBezTo>
                  <a:pt x="14288" y="10847"/>
                  <a:pt x="14133" y="11061"/>
                  <a:pt x="13966" y="11252"/>
                </a:cubicBezTo>
                <a:cubicBezTo>
                  <a:pt x="13705" y="11525"/>
                  <a:pt x="13443" y="11811"/>
                  <a:pt x="13193" y="12097"/>
                </a:cubicBezTo>
                <a:cubicBezTo>
                  <a:pt x="13062" y="12264"/>
                  <a:pt x="12943" y="12454"/>
                  <a:pt x="12800" y="12621"/>
                </a:cubicBezTo>
                <a:cubicBezTo>
                  <a:pt x="11323" y="14335"/>
                  <a:pt x="9811" y="16026"/>
                  <a:pt x="8680" y="17990"/>
                </a:cubicBezTo>
                <a:cubicBezTo>
                  <a:pt x="7954" y="18812"/>
                  <a:pt x="7323" y="19681"/>
                  <a:pt x="6775" y="20622"/>
                </a:cubicBezTo>
                <a:cubicBezTo>
                  <a:pt x="6382" y="21288"/>
                  <a:pt x="5906" y="21931"/>
                  <a:pt x="5323" y="22455"/>
                </a:cubicBezTo>
                <a:cubicBezTo>
                  <a:pt x="5156" y="23182"/>
                  <a:pt x="4632" y="23741"/>
                  <a:pt x="4370" y="24420"/>
                </a:cubicBezTo>
                <a:cubicBezTo>
                  <a:pt x="4406" y="24848"/>
                  <a:pt x="3882" y="25003"/>
                  <a:pt x="3894" y="25408"/>
                </a:cubicBezTo>
                <a:cubicBezTo>
                  <a:pt x="3870" y="25908"/>
                  <a:pt x="3239" y="26087"/>
                  <a:pt x="3263" y="26599"/>
                </a:cubicBezTo>
                <a:cubicBezTo>
                  <a:pt x="2834" y="27456"/>
                  <a:pt x="2429" y="28325"/>
                  <a:pt x="2215" y="29266"/>
                </a:cubicBezTo>
                <a:cubicBezTo>
                  <a:pt x="2251" y="29539"/>
                  <a:pt x="2215" y="29825"/>
                  <a:pt x="2167" y="30087"/>
                </a:cubicBezTo>
                <a:cubicBezTo>
                  <a:pt x="1810" y="31159"/>
                  <a:pt x="1917" y="32314"/>
                  <a:pt x="1584" y="33397"/>
                </a:cubicBezTo>
                <a:cubicBezTo>
                  <a:pt x="1489" y="33671"/>
                  <a:pt x="1560" y="34004"/>
                  <a:pt x="1715" y="34278"/>
                </a:cubicBezTo>
                <a:cubicBezTo>
                  <a:pt x="1655" y="34350"/>
                  <a:pt x="1596" y="34409"/>
                  <a:pt x="1536" y="34481"/>
                </a:cubicBezTo>
                <a:cubicBezTo>
                  <a:pt x="1465" y="34742"/>
                  <a:pt x="1477" y="34993"/>
                  <a:pt x="1608" y="35231"/>
                </a:cubicBezTo>
                <a:cubicBezTo>
                  <a:pt x="1465" y="36124"/>
                  <a:pt x="1096" y="36981"/>
                  <a:pt x="1108" y="37910"/>
                </a:cubicBezTo>
                <a:cubicBezTo>
                  <a:pt x="905" y="38160"/>
                  <a:pt x="882" y="38445"/>
                  <a:pt x="905" y="38755"/>
                </a:cubicBezTo>
                <a:cubicBezTo>
                  <a:pt x="953" y="39279"/>
                  <a:pt x="858" y="39767"/>
                  <a:pt x="596" y="40219"/>
                </a:cubicBezTo>
                <a:lnTo>
                  <a:pt x="584" y="40231"/>
                </a:lnTo>
                <a:cubicBezTo>
                  <a:pt x="584" y="40350"/>
                  <a:pt x="608" y="40469"/>
                  <a:pt x="620" y="40600"/>
                </a:cubicBezTo>
                <a:cubicBezTo>
                  <a:pt x="608" y="40815"/>
                  <a:pt x="620" y="41029"/>
                  <a:pt x="572" y="41243"/>
                </a:cubicBezTo>
                <a:cubicBezTo>
                  <a:pt x="441" y="41922"/>
                  <a:pt x="250" y="42589"/>
                  <a:pt x="167" y="43291"/>
                </a:cubicBezTo>
                <a:cubicBezTo>
                  <a:pt x="84" y="44017"/>
                  <a:pt x="286" y="44744"/>
                  <a:pt x="60" y="45470"/>
                </a:cubicBezTo>
                <a:cubicBezTo>
                  <a:pt x="0" y="45649"/>
                  <a:pt x="131" y="45887"/>
                  <a:pt x="179" y="46101"/>
                </a:cubicBezTo>
                <a:cubicBezTo>
                  <a:pt x="179" y="46792"/>
                  <a:pt x="191" y="47482"/>
                  <a:pt x="191" y="48173"/>
                </a:cubicBezTo>
                <a:cubicBezTo>
                  <a:pt x="381" y="48518"/>
                  <a:pt x="286" y="48982"/>
                  <a:pt x="643" y="49256"/>
                </a:cubicBezTo>
                <a:cubicBezTo>
                  <a:pt x="655" y="49268"/>
                  <a:pt x="679" y="49280"/>
                  <a:pt x="703" y="49292"/>
                </a:cubicBezTo>
                <a:cubicBezTo>
                  <a:pt x="643" y="49304"/>
                  <a:pt x="596" y="49304"/>
                  <a:pt x="548" y="49304"/>
                </a:cubicBezTo>
                <a:cubicBezTo>
                  <a:pt x="310" y="49887"/>
                  <a:pt x="977" y="49971"/>
                  <a:pt x="1132" y="50340"/>
                </a:cubicBezTo>
                <a:cubicBezTo>
                  <a:pt x="1155" y="50471"/>
                  <a:pt x="1167" y="50590"/>
                  <a:pt x="1179" y="50721"/>
                </a:cubicBezTo>
                <a:lnTo>
                  <a:pt x="1286" y="51828"/>
                </a:lnTo>
                <a:cubicBezTo>
                  <a:pt x="1346" y="51887"/>
                  <a:pt x="1417" y="51947"/>
                  <a:pt x="1477" y="52007"/>
                </a:cubicBezTo>
                <a:cubicBezTo>
                  <a:pt x="1501" y="52126"/>
                  <a:pt x="1501" y="52257"/>
                  <a:pt x="1501" y="52376"/>
                </a:cubicBezTo>
                <a:cubicBezTo>
                  <a:pt x="1524" y="52495"/>
                  <a:pt x="1548" y="52626"/>
                  <a:pt x="1560" y="52757"/>
                </a:cubicBezTo>
                <a:cubicBezTo>
                  <a:pt x="1524" y="53197"/>
                  <a:pt x="1870" y="53447"/>
                  <a:pt x="2096" y="53757"/>
                </a:cubicBezTo>
                <a:cubicBezTo>
                  <a:pt x="2123" y="53792"/>
                  <a:pt x="2163" y="53808"/>
                  <a:pt x="2208" y="53808"/>
                </a:cubicBezTo>
                <a:cubicBezTo>
                  <a:pt x="2284" y="53808"/>
                  <a:pt x="2374" y="53764"/>
                  <a:pt x="2441" y="53697"/>
                </a:cubicBezTo>
                <a:cubicBezTo>
                  <a:pt x="2572" y="53566"/>
                  <a:pt x="2596" y="53400"/>
                  <a:pt x="2525" y="53221"/>
                </a:cubicBezTo>
                <a:cubicBezTo>
                  <a:pt x="2596" y="52983"/>
                  <a:pt x="2465" y="52828"/>
                  <a:pt x="2310" y="52673"/>
                </a:cubicBezTo>
                <a:cubicBezTo>
                  <a:pt x="2215" y="52376"/>
                  <a:pt x="2120" y="52066"/>
                  <a:pt x="2025" y="51768"/>
                </a:cubicBezTo>
                <a:cubicBezTo>
                  <a:pt x="2072" y="51566"/>
                  <a:pt x="2108" y="51375"/>
                  <a:pt x="2155" y="51185"/>
                </a:cubicBezTo>
                <a:cubicBezTo>
                  <a:pt x="2132" y="51066"/>
                  <a:pt x="2132" y="50935"/>
                  <a:pt x="2120" y="50816"/>
                </a:cubicBezTo>
                <a:cubicBezTo>
                  <a:pt x="2108" y="50697"/>
                  <a:pt x="2096" y="50566"/>
                  <a:pt x="2084" y="50447"/>
                </a:cubicBezTo>
                <a:cubicBezTo>
                  <a:pt x="2149" y="50184"/>
                  <a:pt x="2269" y="50115"/>
                  <a:pt x="2408" y="50115"/>
                </a:cubicBezTo>
                <a:cubicBezTo>
                  <a:pt x="2560" y="50115"/>
                  <a:pt x="2733" y="50196"/>
                  <a:pt x="2882" y="50196"/>
                </a:cubicBezTo>
                <a:cubicBezTo>
                  <a:pt x="2924" y="50196"/>
                  <a:pt x="2964" y="50190"/>
                  <a:pt x="3001" y="50173"/>
                </a:cubicBezTo>
                <a:cubicBezTo>
                  <a:pt x="3025" y="50411"/>
                  <a:pt x="3048" y="50661"/>
                  <a:pt x="3072" y="50911"/>
                </a:cubicBezTo>
                <a:cubicBezTo>
                  <a:pt x="3120" y="50947"/>
                  <a:pt x="3168" y="50983"/>
                  <a:pt x="3215" y="51030"/>
                </a:cubicBezTo>
                <a:cubicBezTo>
                  <a:pt x="3215" y="51173"/>
                  <a:pt x="3298" y="51304"/>
                  <a:pt x="3310" y="51459"/>
                </a:cubicBezTo>
                <a:cubicBezTo>
                  <a:pt x="3608" y="52804"/>
                  <a:pt x="3739" y="54197"/>
                  <a:pt x="4620" y="55364"/>
                </a:cubicBezTo>
                <a:cubicBezTo>
                  <a:pt x="4882" y="55709"/>
                  <a:pt x="5108" y="56078"/>
                  <a:pt x="5465" y="56340"/>
                </a:cubicBezTo>
                <a:cubicBezTo>
                  <a:pt x="5608" y="56674"/>
                  <a:pt x="5787" y="56995"/>
                  <a:pt x="6085" y="57221"/>
                </a:cubicBezTo>
                <a:lnTo>
                  <a:pt x="6096" y="57221"/>
                </a:lnTo>
                <a:cubicBezTo>
                  <a:pt x="6227" y="57900"/>
                  <a:pt x="6763" y="58091"/>
                  <a:pt x="7323" y="58257"/>
                </a:cubicBezTo>
                <a:cubicBezTo>
                  <a:pt x="7454" y="58233"/>
                  <a:pt x="7585" y="58210"/>
                  <a:pt x="7704" y="58186"/>
                </a:cubicBezTo>
                <a:cubicBezTo>
                  <a:pt x="7740" y="57948"/>
                  <a:pt x="7644" y="57793"/>
                  <a:pt x="7406" y="57745"/>
                </a:cubicBezTo>
                <a:cubicBezTo>
                  <a:pt x="7049" y="57686"/>
                  <a:pt x="6989" y="57400"/>
                  <a:pt x="6870" y="57138"/>
                </a:cubicBezTo>
                <a:cubicBezTo>
                  <a:pt x="6978" y="57007"/>
                  <a:pt x="7085" y="56876"/>
                  <a:pt x="7192" y="56745"/>
                </a:cubicBezTo>
                <a:cubicBezTo>
                  <a:pt x="7323" y="56733"/>
                  <a:pt x="7442" y="56709"/>
                  <a:pt x="7561" y="56698"/>
                </a:cubicBezTo>
                <a:cubicBezTo>
                  <a:pt x="7811" y="56876"/>
                  <a:pt x="7882" y="57162"/>
                  <a:pt x="8025" y="57412"/>
                </a:cubicBezTo>
                <a:cubicBezTo>
                  <a:pt x="8216" y="57698"/>
                  <a:pt x="8418" y="57983"/>
                  <a:pt x="8621" y="58269"/>
                </a:cubicBezTo>
                <a:cubicBezTo>
                  <a:pt x="8537" y="58317"/>
                  <a:pt x="8490" y="58388"/>
                  <a:pt x="8490" y="58495"/>
                </a:cubicBezTo>
                <a:cubicBezTo>
                  <a:pt x="8644" y="58948"/>
                  <a:pt x="8978" y="59269"/>
                  <a:pt x="9335" y="59555"/>
                </a:cubicBezTo>
                <a:cubicBezTo>
                  <a:pt x="9359" y="59567"/>
                  <a:pt x="9394" y="59579"/>
                  <a:pt x="9418" y="59591"/>
                </a:cubicBezTo>
                <a:cubicBezTo>
                  <a:pt x="9736" y="59908"/>
                  <a:pt x="10085" y="60128"/>
                  <a:pt x="10560" y="60128"/>
                </a:cubicBezTo>
                <a:cubicBezTo>
                  <a:pt x="10584" y="60128"/>
                  <a:pt x="10608" y="60128"/>
                  <a:pt x="10633" y="60127"/>
                </a:cubicBezTo>
                <a:cubicBezTo>
                  <a:pt x="10788" y="60127"/>
                  <a:pt x="10942" y="60246"/>
                  <a:pt x="11109" y="60317"/>
                </a:cubicBezTo>
                <a:cubicBezTo>
                  <a:pt x="11276" y="60305"/>
                  <a:pt x="11442" y="60305"/>
                  <a:pt x="11609" y="60269"/>
                </a:cubicBezTo>
                <a:cubicBezTo>
                  <a:pt x="11680" y="60258"/>
                  <a:pt x="11788" y="60198"/>
                  <a:pt x="11800" y="60138"/>
                </a:cubicBezTo>
                <a:cubicBezTo>
                  <a:pt x="11835" y="59984"/>
                  <a:pt x="11728" y="59900"/>
                  <a:pt x="11609" y="59865"/>
                </a:cubicBezTo>
                <a:cubicBezTo>
                  <a:pt x="11478" y="59817"/>
                  <a:pt x="11359" y="59793"/>
                  <a:pt x="11228" y="59757"/>
                </a:cubicBezTo>
                <a:cubicBezTo>
                  <a:pt x="11121" y="59638"/>
                  <a:pt x="10990" y="59519"/>
                  <a:pt x="10895" y="59376"/>
                </a:cubicBezTo>
                <a:cubicBezTo>
                  <a:pt x="10788" y="59210"/>
                  <a:pt x="10823" y="59031"/>
                  <a:pt x="10978" y="58924"/>
                </a:cubicBezTo>
                <a:cubicBezTo>
                  <a:pt x="11042" y="58884"/>
                  <a:pt x="11156" y="58849"/>
                  <a:pt x="11241" y="58849"/>
                </a:cubicBezTo>
                <a:cubicBezTo>
                  <a:pt x="11281" y="58849"/>
                  <a:pt x="11316" y="58857"/>
                  <a:pt x="11335" y="58876"/>
                </a:cubicBezTo>
                <a:cubicBezTo>
                  <a:pt x="11954" y="59353"/>
                  <a:pt x="12752" y="59519"/>
                  <a:pt x="13335" y="60079"/>
                </a:cubicBezTo>
                <a:cubicBezTo>
                  <a:pt x="13764" y="60496"/>
                  <a:pt x="14252" y="60984"/>
                  <a:pt x="14800" y="61103"/>
                </a:cubicBezTo>
                <a:cubicBezTo>
                  <a:pt x="15372" y="61226"/>
                  <a:pt x="15944" y="61487"/>
                  <a:pt x="16566" y="61487"/>
                </a:cubicBezTo>
                <a:cubicBezTo>
                  <a:pt x="16604" y="61487"/>
                  <a:pt x="16642" y="61486"/>
                  <a:pt x="16681" y="61484"/>
                </a:cubicBezTo>
                <a:cubicBezTo>
                  <a:pt x="17033" y="61505"/>
                  <a:pt x="17322" y="61778"/>
                  <a:pt x="17674" y="61778"/>
                </a:cubicBezTo>
                <a:cubicBezTo>
                  <a:pt x="17726" y="61778"/>
                  <a:pt x="17780" y="61772"/>
                  <a:pt x="17836" y="61758"/>
                </a:cubicBezTo>
                <a:cubicBezTo>
                  <a:pt x="18241" y="61599"/>
                  <a:pt x="18656" y="61573"/>
                  <a:pt x="19075" y="61573"/>
                </a:cubicBezTo>
                <a:cubicBezTo>
                  <a:pt x="19285" y="61573"/>
                  <a:pt x="19495" y="61579"/>
                  <a:pt x="19705" y="61579"/>
                </a:cubicBezTo>
                <a:cubicBezTo>
                  <a:pt x="20205" y="61377"/>
                  <a:pt x="20741" y="61412"/>
                  <a:pt x="21253" y="61353"/>
                </a:cubicBezTo>
                <a:cubicBezTo>
                  <a:pt x="21837" y="61293"/>
                  <a:pt x="22372" y="61162"/>
                  <a:pt x="22825" y="60770"/>
                </a:cubicBezTo>
                <a:cubicBezTo>
                  <a:pt x="22896" y="60710"/>
                  <a:pt x="22956" y="60650"/>
                  <a:pt x="22991" y="60567"/>
                </a:cubicBezTo>
                <a:lnTo>
                  <a:pt x="23003" y="60567"/>
                </a:lnTo>
                <a:cubicBezTo>
                  <a:pt x="23045" y="60584"/>
                  <a:pt x="23085" y="60593"/>
                  <a:pt x="23122" y="60593"/>
                </a:cubicBezTo>
                <a:cubicBezTo>
                  <a:pt x="23214" y="60593"/>
                  <a:pt x="23293" y="60544"/>
                  <a:pt x="23361" y="60460"/>
                </a:cubicBezTo>
                <a:cubicBezTo>
                  <a:pt x="23789" y="60365"/>
                  <a:pt x="24218" y="60281"/>
                  <a:pt x="24658" y="60198"/>
                </a:cubicBezTo>
                <a:cubicBezTo>
                  <a:pt x="24759" y="60266"/>
                  <a:pt x="24855" y="60293"/>
                  <a:pt x="24951" y="60293"/>
                </a:cubicBezTo>
                <a:cubicBezTo>
                  <a:pt x="25104" y="60293"/>
                  <a:pt x="25254" y="60224"/>
                  <a:pt x="25408" y="60150"/>
                </a:cubicBezTo>
                <a:cubicBezTo>
                  <a:pt x="25551" y="60246"/>
                  <a:pt x="25908" y="60162"/>
                  <a:pt x="25718" y="60519"/>
                </a:cubicBezTo>
                <a:cubicBezTo>
                  <a:pt x="25635" y="60674"/>
                  <a:pt x="25468" y="60781"/>
                  <a:pt x="25408" y="60936"/>
                </a:cubicBezTo>
                <a:cubicBezTo>
                  <a:pt x="25111" y="61567"/>
                  <a:pt x="24658" y="61948"/>
                  <a:pt x="23956" y="62091"/>
                </a:cubicBezTo>
                <a:cubicBezTo>
                  <a:pt x="23444" y="62186"/>
                  <a:pt x="23015" y="62508"/>
                  <a:pt x="22587" y="62805"/>
                </a:cubicBezTo>
                <a:cubicBezTo>
                  <a:pt x="22468" y="62889"/>
                  <a:pt x="22444" y="63020"/>
                  <a:pt x="22491" y="63163"/>
                </a:cubicBezTo>
                <a:lnTo>
                  <a:pt x="22479" y="63186"/>
                </a:lnTo>
                <a:cubicBezTo>
                  <a:pt x="22610" y="63186"/>
                  <a:pt x="22741" y="63186"/>
                  <a:pt x="22860" y="63163"/>
                </a:cubicBezTo>
                <a:lnTo>
                  <a:pt x="22860" y="63151"/>
                </a:lnTo>
                <a:lnTo>
                  <a:pt x="22920" y="63151"/>
                </a:lnTo>
                <a:cubicBezTo>
                  <a:pt x="22908" y="63198"/>
                  <a:pt x="22896" y="63270"/>
                  <a:pt x="22896" y="63353"/>
                </a:cubicBezTo>
                <a:cubicBezTo>
                  <a:pt x="23015" y="63591"/>
                  <a:pt x="23218" y="63687"/>
                  <a:pt x="23480" y="63698"/>
                </a:cubicBezTo>
                <a:cubicBezTo>
                  <a:pt x="23539" y="63746"/>
                  <a:pt x="23611" y="63794"/>
                  <a:pt x="23670" y="63841"/>
                </a:cubicBezTo>
                <a:cubicBezTo>
                  <a:pt x="24218" y="63675"/>
                  <a:pt x="24801" y="63698"/>
                  <a:pt x="25337" y="63508"/>
                </a:cubicBezTo>
                <a:cubicBezTo>
                  <a:pt x="25706" y="63365"/>
                  <a:pt x="26016" y="63067"/>
                  <a:pt x="26432" y="63032"/>
                </a:cubicBezTo>
                <a:cubicBezTo>
                  <a:pt x="26437" y="63032"/>
                  <a:pt x="26441" y="63032"/>
                  <a:pt x="26445" y="63032"/>
                </a:cubicBezTo>
                <a:cubicBezTo>
                  <a:pt x="26763" y="63032"/>
                  <a:pt x="26816" y="62591"/>
                  <a:pt x="27123" y="62591"/>
                </a:cubicBezTo>
                <a:cubicBezTo>
                  <a:pt x="27127" y="62591"/>
                  <a:pt x="27131" y="62591"/>
                  <a:pt x="27135" y="62591"/>
                </a:cubicBezTo>
                <a:cubicBezTo>
                  <a:pt x="27456" y="62567"/>
                  <a:pt x="27528" y="62151"/>
                  <a:pt x="27849" y="62139"/>
                </a:cubicBezTo>
                <a:cubicBezTo>
                  <a:pt x="28063" y="62127"/>
                  <a:pt x="28183" y="61912"/>
                  <a:pt x="28397" y="61901"/>
                </a:cubicBezTo>
                <a:cubicBezTo>
                  <a:pt x="28456" y="61829"/>
                  <a:pt x="28516" y="61770"/>
                  <a:pt x="28575" y="61710"/>
                </a:cubicBezTo>
                <a:cubicBezTo>
                  <a:pt x="28778" y="61686"/>
                  <a:pt x="28897" y="61460"/>
                  <a:pt x="29099" y="61460"/>
                </a:cubicBezTo>
                <a:lnTo>
                  <a:pt x="29111" y="61460"/>
                </a:lnTo>
                <a:cubicBezTo>
                  <a:pt x="30230" y="60829"/>
                  <a:pt x="31266" y="60055"/>
                  <a:pt x="32290" y="59269"/>
                </a:cubicBezTo>
                <a:cubicBezTo>
                  <a:pt x="33052" y="58293"/>
                  <a:pt x="34457" y="57864"/>
                  <a:pt x="34707" y="56448"/>
                </a:cubicBezTo>
                <a:cubicBezTo>
                  <a:pt x="34695" y="56424"/>
                  <a:pt x="34671" y="56424"/>
                  <a:pt x="34660" y="56412"/>
                </a:cubicBezTo>
                <a:cubicBezTo>
                  <a:pt x="34743" y="56305"/>
                  <a:pt x="34838" y="56209"/>
                  <a:pt x="34921" y="56114"/>
                </a:cubicBezTo>
                <a:cubicBezTo>
                  <a:pt x="35005" y="56102"/>
                  <a:pt x="35100" y="56090"/>
                  <a:pt x="35183" y="56090"/>
                </a:cubicBezTo>
                <a:cubicBezTo>
                  <a:pt x="36969" y="54995"/>
                  <a:pt x="38362" y="53542"/>
                  <a:pt x="39291" y="51661"/>
                </a:cubicBezTo>
                <a:cubicBezTo>
                  <a:pt x="39181" y="51380"/>
                  <a:pt x="39047" y="51280"/>
                  <a:pt x="38903" y="51280"/>
                </a:cubicBezTo>
                <a:cubicBezTo>
                  <a:pt x="38735" y="51280"/>
                  <a:pt x="38553" y="51414"/>
                  <a:pt x="38374" y="51554"/>
                </a:cubicBezTo>
                <a:cubicBezTo>
                  <a:pt x="38160" y="51733"/>
                  <a:pt x="37958" y="51923"/>
                  <a:pt x="37755" y="52114"/>
                </a:cubicBezTo>
                <a:cubicBezTo>
                  <a:pt x="39184" y="50411"/>
                  <a:pt x="40291" y="48447"/>
                  <a:pt x="41256" y="46387"/>
                </a:cubicBezTo>
                <a:cubicBezTo>
                  <a:pt x="41303" y="46315"/>
                  <a:pt x="41363" y="46244"/>
                  <a:pt x="41422" y="46184"/>
                </a:cubicBezTo>
                <a:cubicBezTo>
                  <a:pt x="41601" y="45982"/>
                  <a:pt x="41684" y="45768"/>
                  <a:pt x="41541" y="45506"/>
                </a:cubicBezTo>
                <a:cubicBezTo>
                  <a:pt x="41089" y="45375"/>
                  <a:pt x="40660" y="45268"/>
                  <a:pt x="40720" y="44625"/>
                </a:cubicBezTo>
                <a:cubicBezTo>
                  <a:pt x="40756" y="44387"/>
                  <a:pt x="40756" y="44077"/>
                  <a:pt x="40446" y="44041"/>
                </a:cubicBezTo>
                <a:cubicBezTo>
                  <a:pt x="40458" y="44041"/>
                  <a:pt x="40458" y="44029"/>
                  <a:pt x="40470" y="44017"/>
                </a:cubicBezTo>
                <a:lnTo>
                  <a:pt x="40482" y="44006"/>
                </a:lnTo>
                <a:cubicBezTo>
                  <a:pt x="40863" y="43553"/>
                  <a:pt x="41053" y="43029"/>
                  <a:pt x="41089" y="42446"/>
                </a:cubicBezTo>
                <a:cubicBezTo>
                  <a:pt x="41208" y="42315"/>
                  <a:pt x="41315" y="42184"/>
                  <a:pt x="41422" y="42053"/>
                </a:cubicBezTo>
                <a:lnTo>
                  <a:pt x="41410" y="42041"/>
                </a:lnTo>
                <a:cubicBezTo>
                  <a:pt x="41553" y="41874"/>
                  <a:pt x="41637" y="41684"/>
                  <a:pt x="41553" y="41458"/>
                </a:cubicBezTo>
                <a:cubicBezTo>
                  <a:pt x="41613" y="41398"/>
                  <a:pt x="41660" y="41327"/>
                  <a:pt x="41720" y="41255"/>
                </a:cubicBezTo>
                <a:cubicBezTo>
                  <a:pt x="42065" y="40660"/>
                  <a:pt x="42565" y="40100"/>
                  <a:pt x="42303" y="39326"/>
                </a:cubicBezTo>
                <a:cubicBezTo>
                  <a:pt x="42375" y="38850"/>
                  <a:pt x="42351" y="38386"/>
                  <a:pt x="42708" y="37969"/>
                </a:cubicBezTo>
                <a:cubicBezTo>
                  <a:pt x="43280" y="37302"/>
                  <a:pt x="44089" y="36898"/>
                  <a:pt x="44613" y="36183"/>
                </a:cubicBezTo>
                <a:cubicBezTo>
                  <a:pt x="44637" y="36153"/>
                  <a:pt x="44689" y="36143"/>
                  <a:pt x="44752" y="36143"/>
                </a:cubicBezTo>
                <a:cubicBezTo>
                  <a:pt x="44856" y="36143"/>
                  <a:pt x="44989" y="36168"/>
                  <a:pt x="45081" y="36168"/>
                </a:cubicBezTo>
                <a:cubicBezTo>
                  <a:pt x="45134" y="36168"/>
                  <a:pt x="45172" y="36160"/>
                  <a:pt x="45185" y="36136"/>
                </a:cubicBezTo>
                <a:cubicBezTo>
                  <a:pt x="45506" y="35612"/>
                  <a:pt x="46197" y="35243"/>
                  <a:pt x="45982" y="34457"/>
                </a:cubicBezTo>
                <a:cubicBezTo>
                  <a:pt x="46173" y="33814"/>
                  <a:pt x="46363" y="33171"/>
                  <a:pt x="46554" y="32516"/>
                </a:cubicBezTo>
                <a:cubicBezTo>
                  <a:pt x="46732" y="32290"/>
                  <a:pt x="46971" y="32087"/>
                  <a:pt x="46852" y="31742"/>
                </a:cubicBezTo>
                <a:lnTo>
                  <a:pt x="46852" y="31730"/>
                </a:lnTo>
                <a:cubicBezTo>
                  <a:pt x="46959" y="31599"/>
                  <a:pt x="47078" y="31468"/>
                  <a:pt x="47185" y="31325"/>
                </a:cubicBezTo>
                <a:cubicBezTo>
                  <a:pt x="47277" y="31248"/>
                  <a:pt x="47377" y="31141"/>
                  <a:pt x="47470" y="31141"/>
                </a:cubicBezTo>
                <a:cubicBezTo>
                  <a:pt x="47535" y="31141"/>
                  <a:pt x="47596" y="31192"/>
                  <a:pt x="47649" y="31337"/>
                </a:cubicBezTo>
                <a:cubicBezTo>
                  <a:pt x="47745" y="31623"/>
                  <a:pt x="47780" y="31921"/>
                  <a:pt x="47840" y="32206"/>
                </a:cubicBezTo>
                <a:cubicBezTo>
                  <a:pt x="47625" y="32349"/>
                  <a:pt x="47280" y="32373"/>
                  <a:pt x="47280" y="32695"/>
                </a:cubicBezTo>
                <a:cubicBezTo>
                  <a:pt x="47244" y="33945"/>
                  <a:pt x="46625" y="35052"/>
                  <a:pt x="46363" y="36255"/>
                </a:cubicBezTo>
                <a:cubicBezTo>
                  <a:pt x="46447" y="36302"/>
                  <a:pt x="46518" y="36362"/>
                  <a:pt x="46602" y="36409"/>
                </a:cubicBezTo>
                <a:cubicBezTo>
                  <a:pt x="46578" y="36457"/>
                  <a:pt x="46566" y="36517"/>
                  <a:pt x="46542" y="36564"/>
                </a:cubicBezTo>
                <a:cubicBezTo>
                  <a:pt x="46244" y="37779"/>
                  <a:pt x="45351" y="38803"/>
                  <a:pt x="45387" y="40124"/>
                </a:cubicBezTo>
                <a:cubicBezTo>
                  <a:pt x="45351" y="40112"/>
                  <a:pt x="45316" y="40100"/>
                  <a:pt x="45280" y="40100"/>
                </a:cubicBezTo>
                <a:cubicBezTo>
                  <a:pt x="44327" y="40267"/>
                  <a:pt x="44363" y="41160"/>
                  <a:pt x="44030" y="41791"/>
                </a:cubicBezTo>
                <a:cubicBezTo>
                  <a:pt x="43780" y="42303"/>
                  <a:pt x="43518" y="42803"/>
                  <a:pt x="43256" y="43303"/>
                </a:cubicBezTo>
                <a:cubicBezTo>
                  <a:pt x="43320" y="43335"/>
                  <a:pt x="43364" y="43376"/>
                  <a:pt x="43390" y="43376"/>
                </a:cubicBezTo>
                <a:cubicBezTo>
                  <a:pt x="43393" y="43376"/>
                  <a:pt x="43396" y="43376"/>
                  <a:pt x="43399" y="43375"/>
                </a:cubicBezTo>
                <a:cubicBezTo>
                  <a:pt x="43651" y="43261"/>
                  <a:pt x="43898" y="43197"/>
                  <a:pt x="44140" y="43197"/>
                </a:cubicBezTo>
                <a:cubicBezTo>
                  <a:pt x="44457" y="43197"/>
                  <a:pt x="44763" y="43308"/>
                  <a:pt x="45054" y="43565"/>
                </a:cubicBezTo>
                <a:cubicBezTo>
                  <a:pt x="45063" y="43575"/>
                  <a:pt x="45080" y="43578"/>
                  <a:pt x="45101" y="43578"/>
                </a:cubicBezTo>
                <a:cubicBezTo>
                  <a:pt x="45157" y="43578"/>
                  <a:pt x="45243" y="43553"/>
                  <a:pt x="45304" y="43553"/>
                </a:cubicBezTo>
                <a:cubicBezTo>
                  <a:pt x="45363" y="42874"/>
                  <a:pt x="45661" y="42291"/>
                  <a:pt x="46101" y="41791"/>
                </a:cubicBezTo>
                <a:cubicBezTo>
                  <a:pt x="46054" y="41743"/>
                  <a:pt x="45994" y="41684"/>
                  <a:pt x="45947" y="41612"/>
                </a:cubicBezTo>
                <a:cubicBezTo>
                  <a:pt x="46411" y="41017"/>
                  <a:pt x="46673" y="40315"/>
                  <a:pt x="46852" y="39588"/>
                </a:cubicBezTo>
                <a:cubicBezTo>
                  <a:pt x="46983" y="39029"/>
                  <a:pt x="47197" y="38505"/>
                  <a:pt x="47435" y="37981"/>
                </a:cubicBezTo>
                <a:cubicBezTo>
                  <a:pt x="47995" y="36743"/>
                  <a:pt x="48411" y="35445"/>
                  <a:pt x="48745" y="34111"/>
                </a:cubicBezTo>
                <a:cubicBezTo>
                  <a:pt x="48864" y="33635"/>
                  <a:pt x="48899" y="33171"/>
                  <a:pt x="48828" y="32683"/>
                </a:cubicBezTo>
                <a:cubicBezTo>
                  <a:pt x="49078" y="32409"/>
                  <a:pt x="49126" y="32052"/>
                  <a:pt x="49173" y="31706"/>
                </a:cubicBezTo>
                <a:cubicBezTo>
                  <a:pt x="49340" y="30635"/>
                  <a:pt x="49590" y="29563"/>
                  <a:pt x="49590" y="28468"/>
                </a:cubicBezTo>
                <a:cubicBezTo>
                  <a:pt x="49530" y="28254"/>
                  <a:pt x="49733" y="28099"/>
                  <a:pt x="49697" y="27896"/>
                </a:cubicBezTo>
                <a:cubicBezTo>
                  <a:pt x="49626" y="27718"/>
                  <a:pt x="49542" y="27527"/>
                  <a:pt x="49471" y="27349"/>
                </a:cubicBezTo>
                <a:cubicBezTo>
                  <a:pt x="49483" y="26218"/>
                  <a:pt x="49507" y="25087"/>
                  <a:pt x="49530" y="23955"/>
                </a:cubicBezTo>
                <a:cubicBezTo>
                  <a:pt x="49495" y="23836"/>
                  <a:pt x="49495" y="23705"/>
                  <a:pt x="49495" y="23586"/>
                </a:cubicBezTo>
                <a:cubicBezTo>
                  <a:pt x="49471" y="23455"/>
                  <a:pt x="49471" y="23336"/>
                  <a:pt x="49459" y="23217"/>
                </a:cubicBezTo>
                <a:lnTo>
                  <a:pt x="49459" y="23205"/>
                </a:lnTo>
                <a:cubicBezTo>
                  <a:pt x="49435" y="23086"/>
                  <a:pt x="49435" y="22967"/>
                  <a:pt x="49435" y="22848"/>
                </a:cubicBezTo>
                <a:cubicBezTo>
                  <a:pt x="49471" y="22777"/>
                  <a:pt x="49519" y="22705"/>
                  <a:pt x="49566" y="22646"/>
                </a:cubicBezTo>
                <a:cubicBezTo>
                  <a:pt x="49578" y="22515"/>
                  <a:pt x="49566" y="22384"/>
                  <a:pt x="49519" y="22253"/>
                </a:cubicBezTo>
                <a:cubicBezTo>
                  <a:pt x="49459" y="22193"/>
                  <a:pt x="49411" y="22134"/>
                  <a:pt x="49364" y="22074"/>
                </a:cubicBezTo>
                <a:cubicBezTo>
                  <a:pt x="49340" y="21955"/>
                  <a:pt x="49328" y="21848"/>
                  <a:pt x="49328" y="21729"/>
                </a:cubicBezTo>
                <a:cubicBezTo>
                  <a:pt x="49376" y="21658"/>
                  <a:pt x="49411" y="21586"/>
                  <a:pt x="49471" y="21515"/>
                </a:cubicBezTo>
                <a:cubicBezTo>
                  <a:pt x="49257" y="20848"/>
                  <a:pt x="49257" y="20145"/>
                  <a:pt x="49245" y="19455"/>
                </a:cubicBezTo>
                <a:cubicBezTo>
                  <a:pt x="49221" y="18895"/>
                  <a:pt x="49316" y="18324"/>
                  <a:pt x="49138" y="17776"/>
                </a:cubicBezTo>
                <a:cubicBezTo>
                  <a:pt x="49090" y="16716"/>
                  <a:pt x="49054" y="15645"/>
                  <a:pt x="49007" y="14585"/>
                </a:cubicBezTo>
                <a:lnTo>
                  <a:pt x="48209" y="13907"/>
                </a:lnTo>
                <a:cubicBezTo>
                  <a:pt x="48328" y="13216"/>
                  <a:pt x="47995" y="12716"/>
                  <a:pt x="47506" y="12275"/>
                </a:cubicBezTo>
                <a:cubicBezTo>
                  <a:pt x="47542" y="12037"/>
                  <a:pt x="47423" y="11883"/>
                  <a:pt x="47256" y="11740"/>
                </a:cubicBezTo>
                <a:lnTo>
                  <a:pt x="47268" y="11728"/>
                </a:lnTo>
                <a:cubicBezTo>
                  <a:pt x="47364" y="10906"/>
                  <a:pt x="46780" y="10335"/>
                  <a:pt x="46399" y="9728"/>
                </a:cubicBezTo>
                <a:cubicBezTo>
                  <a:pt x="45911" y="8906"/>
                  <a:pt x="45292" y="8144"/>
                  <a:pt x="44292" y="7823"/>
                </a:cubicBezTo>
                <a:cubicBezTo>
                  <a:pt x="43982" y="7727"/>
                  <a:pt x="43732" y="7418"/>
                  <a:pt x="43446" y="7203"/>
                </a:cubicBezTo>
                <a:cubicBezTo>
                  <a:pt x="43434" y="7084"/>
                  <a:pt x="43411" y="6953"/>
                  <a:pt x="43411" y="6834"/>
                </a:cubicBezTo>
                <a:cubicBezTo>
                  <a:pt x="43256" y="6703"/>
                  <a:pt x="43101" y="6572"/>
                  <a:pt x="42946" y="6441"/>
                </a:cubicBezTo>
                <a:cubicBezTo>
                  <a:pt x="42958" y="6418"/>
                  <a:pt x="42982" y="6394"/>
                  <a:pt x="42994" y="6370"/>
                </a:cubicBezTo>
                <a:cubicBezTo>
                  <a:pt x="43042" y="6239"/>
                  <a:pt x="43065" y="6108"/>
                  <a:pt x="43030" y="5977"/>
                </a:cubicBezTo>
                <a:cubicBezTo>
                  <a:pt x="42768" y="5548"/>
                  <a:pt x="42637" y="5025"/>
                  <a:pt x="42077" y="4834"/>
                </a:cubicBezTo>
                <a:cubicBezTo>
                  <a:pt x="42047" y="4826"/>
                  <a:pt x="42017" y="4823"/>
                  <a:pt x="41989" y="4823"/>
                </a:cubicBezTo>
                <a:cubicBezTo>
                  <a:pt x="41765" y="4823"/>
                  <a:pt x="41592" y="5037"/>
                  <a:pt x="41367" y="5037"/>
                </a:cubicBezTo>
                <a:cubicBezTo>
                  <a:pt x="41362" y="5037"/>
                  <a:pt x="41356" y="5037"/>
                  <a:pt x="41351" y="5036"/>
                </a:cubicBezTo>
                <a:cubicBezTo>
                  <a:pt x="41268" y="4977"/>
                  <a:pt x="41208" y="4917"/>
                  <a:pt x="41160" y="4834"/>
                </a:cubicBezTo>
                <a:cubicBezTo>
                  <a:pt x="40994" y="4524"/>
                  <a:pt x="40982" y="4084"/>
                  <a:pt x="40506" y="4013"/>
                </a:cubicBezTo>
                <a:cubicBezTo>
                  <a:pt x="40494" y="4024"/>
                  <a:pt x="40482" y="4024"/>
                  <a:pt x="40470" y="4036"/>
                </a:cubicBezTo>
                <a:cubicBezTo>
                  <a:pt x="40148" y="3774"/>
                  <a:pt x="39839" y="3489"/>
                  <a:pt x="39398" y="3262"/>
                </a:cubicBezTo>
                <a:lnTo>
                  <a:pt x="39398" y="3262"/>
                </a:lnTo>
                <a:cubicBezTo>
                  <a:pt x="39422" y="3346"/>
                  <a:pt x="39446" y="3429"/>
                  <a:pt x="39482" y="3489"/>
                </a:cubicBezTo>
                <a:cubicBezTo>
                  <a:pt x="38446" y="2810"/>
                  <a:pt x="37446" y="2108"/>
                  <a:pt x="37005" y="845"/>
                </a:cubicBezTo>
                <a:cubicBezTo>
                  <a:pt x="36926" y="828"/>
                  <a:pt x="36846" y="826"/>
                  <a:pt x="36766" y="826"/>
                </a:cubicBezTo>
                <a:cubicBezTo>
                  <a:pt x="36738" y="826"/>
                  <a:pt x="36710" y="826"/>
                  <a:pt x="36682" y="826"/>
                </a:cubicBezTo>
                <a:cubicBezTo>
                  <a:pt x="36513" y="826"/>
                  <a:pt x="36341" y="816"/>
                  <a:pt x="36160" y="679"/>
                </a:cubicBezTo>
                <a:cubicBezTo>
                  <a:pt x="35874" y="453"/>
                  <a:pt x="35433" y="405"/>
                  <a:pt x="35064" y="274"/>
                </a:cubicBezTo>
                <a:cubicBezTo>
                  <a:pt x="34809" y="71"/>
                  <a:pt x="34539" y="1"/>
                  <a:pt x="342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4"/>
          <p:cNvSpPr/>
          <p:nvPr/>
        </p:nvSpPr>
        <p:spPr>
          <a:xfrm>
            <a:off x="-657850" y="-354975"/>
            <a:ext cx="2512550" cy="1788950"/>
          </a:xfrm>
          <a:custGeom>
            <a:rect b="b" l="l" r="r" t="t"/>
            <a:pathLst>
              <a:path extrusionOk="0" h="71558" w="100502">
                <a:moveTo>
                  <a:pt x="95120" y="31290"/>
                </a:moveTo>
                <a:cubicBezTo>
                  <a:pt x="95144" y="31207"/>
                  <a:pt x="95048" y="26468"/>
                  <a:pt x="96418" y="25825"/>
                </a:cubicBezTo>
                <a:cubicBezTo>
                  <a:pt x="98013" y="25147"/>
                  <a:pt x="97977" y="23480"/>
                  <a:pt x="98263" y="23075"/>
                </a:cubicBezTo>
                <a:cubicBezTo>
                  <a:pt x="98406" y="22885"/>
                  <a:pt x="99204" y="21563"/>
                  <a:pt x="98358" y="21111"/>
                </a:cubicBezTo>
                <a:cubicBezTo>
                  <a:pt x="96489" y="20134"/>
                  <a:pt x="98894" y="20813"/>
                  <a:pt x="99001" y="20610"/>
                </a:cubicBezTo>
                <a:cubicBezTo>
                  <a:pt x="99108" y="20396"/>
                  <a:pt x="99370" y="20253"/>
                  <a:pt x="99323" y="19968"/>
                </a:cubicBezTo>
                <a:cubicBezTo>
                  <a:pt x="98823" y="16562"/>
                  <a:pt x="100501" y="18551"/>
                  <a:pt x="96834" y="16443"/>
                </a:cubicBezTo>
                <a:cubicBezTo>
                  <a:pt x="96430" y="16229"/>
                  <a:pt x="96727" y="16241"/>
                  <a:pt x="97120" y="16312"/>
                </a:cubicBezTo>
                <a:cubicBezTo>
                  <a:pt x="98025" y="16479"/>
                  <a:pt x="97823" y="16027"/>
                  <a:pt x="99001" y="16372"/>
                </a:cubicBezTo>
                <a:cubicBezTo>
                  <a:pt x="99335" y="16479"/>
                  <a:pt x="99561" y="15896"/>
                  <a:pt x="98501" y="15527"/>
                </a:cubicBezTo>
                <a:cubicBezTo>
                  <a:pt x="97501" y="15181"/>
                  <a:pt x="96656" y="15181"/>
                  <a:pt x="96918" y="14860"/>
                </a:cubicBezTo>
                <a:cubicBezTo>
                  <a:pt x="96870" y="14717"/>
                  <a:pt x="96942" y="14598"/>
                  <a:pt x="97323" y="14645"/>
                </a:cubicBezTo>
                <a:cubicBezTo>
                  <a:pt x="98346" y="14776"/>
                  <a:pt x="98418" y="14276"/>
                  <a:pt x="97334" y="13598"/>
                </a:cubicBezTo>
                <a:cubicBezTo>
                  <a:pt x="94394" y="11836"/>
                  <a:pt x="96263" y="12050"/>
                  <a:pt x="95560" y="11490"/>
                </a:cubicBezTo>
                <a:cubicBezTo>
                  <a:pt x="94703" y="10847"/>
                  <a:pt x="94917" y="10538"/>
                  <a:pt x="95144" y="10228"/>
                </a:cubicBezTo>
                <a:cubicBezTo>
                  <a:pt x="95227" y="10109"/>
                  <a:pt x="95334" y="10133"/>
                  <a:pt x="96299" y="10490"/>
                </a:cubicBezTo>
                <a:cubicBezTo>
                  <a:pt x="97156" y="10812"/>
                  <a:pt x="97144" y="10740"/>
                  <a:pt x="97346" y="10228"/>
                </a:cubicBezTo>
                <a:cubicBezTo>
                  <a:pt x="97477" y="9859"/>
                  <a:pt x="95275" y="9335"/>
                  <a:pt x="95191" y="8728"/>
                </a:cubicBezTo>
                <a:cubicBezTo>
                  <a:pt x="95132" y="8073"/>
                  <a:pt x="91548" y="6990"/>
                  <a:pt x="92917" y="6895"/>
                </a:cubicBezTo>
                <a:cubicBezTo>
                  <a:pt x="92977" y="6895"/>
                  <a:pt x="93012" y="6859"/>
                  <a:pt x="92977" y="6847"/>
                </a:cubicBezTo>
                <a:cubicBezTo>
                  <a:pt x="91774" y="6359"/>
                  <a:pt x="92215" y="6013"/>
                  <a:pt x="89869" y="5680"/>
                </a:cubicBezTo>
                <a:cubicBezTo>
                  <a:pt x="89155" y="5585"/>
                  <a:pt x="89738" y="5918"/>
                  <a:pt x="89357" y="6275"/>
                </a:cubicBezTo>
                <a:cubicBezTo>
                  <a:pt x="89167" y="6454"/>
                  <a:pt x="87631" y="5799"/>
                  <a:pt x="87166" y="6025"/>
                </a:cubicBezTo>
                <a:cubicBezTo>
                  <a:pt x="86893" y="6144"/>
                  <a:pt x="86226" y="5871"/>
                  <a:pt x="85178" y="6013"/>
                </a:cubicBezTo>
                <a:cubicBezTo>
                  <a:pt x="84904" y="6049"/>
                  <a:pt x="85166" y="6216"/>
                  <a:pt x="85619" y="6323"/>
                </a:cubicBezTo>
                <a:cubicBezTo>
                  <a:pt x="86833" y="6609"/>
                  <a:pt x="87881" y="6728"/>
                  <a:pt x="86190" y="6942"/>
                </a:cubicBezTo>
                <a:cubicBezTo>
                  <a:pt x="85559" y="7025"/>
                  <a:pt x="84940" y="6537"/>
                  <a:pt x="84369" y="6228"/>
                </a:cubicBezTo>
                <a:cubicBezTo>
                  <a:pt x="84309" y="6192"/>
                  <a:pt x="83916" y="6121"/>
                  <a:pt x="83880" y="6168"/>
                </a:cubicBezTo>
                <a:cubicBezTo>
                  <a:pt x="83297" y="6787"/>
                  <a:pt x="82797" y="5990"/>
                  <a:pt x="81273" y="5942"/>
                </a:cubicBezTo>
                <a:cubicBezTo>
                  <a:pt x="78618" y="5894"/>
                  <a:pt x="78451" y="5061"/>
                  <a:pt x="81011" y="5597"/>
                </a:cubicBezTo>
                <a:cubicBezTo>
                  <a:pt x="81844" y="5775"/>
                  <a:pt x="82606" y="5799"/>
                  <a:pt x="83356" y="5871"/>
                </a:cubicBezTo>
                <a:cubicBezTo>
                  <a:pt x="83607" y="5894"/>
                  <a:pt x="83714" y="5799"/>
                  <a:pt x="83952" y="5787"/>
                </a:cubicBezTo>
                <a:cubicBezTo>
                  <a:pt x="85035" y="5704"/>
                  <a:pt x="79987" y="4537"/>
                  <a:pt x="82749" y="4799"/>
                </a:cubicBezTo>
                <a:cubicBezTo>
                  <a:pt x="83559" y="4870"/>
                  <a:pt x="84142" y="4775"/>
                  <a:pt x="84583" y="5120"/>
                </a:cubicBezTo>
                <a:cubicBezTo>
                  <a:pt x="84702" y="5204"/>
                  <a:pt x="85250" y="5299"/>
                  <a:pt x="85440" y="5275"/>
                </a:cubicBezTo>
                <a:cubicBezTo>
                  <a:pt x="85583" y="5251"/>
                  <a:pt x="85928" y="5120"/>
                  <a:pt x="86214" y="5204"/>
                </a:cubicBezTo>
                <a:cubicBezTo>
                  <a:pt x="87345" y="5525"/>
                  <a:pt x="87678" y="5335"/>
                  <a:pt x="88452" y="5442"/>
                </a:cubicBezTo>
                <a:cubicBezTo>
                  <a:pt x="88476" y="5442"/>
                  <a:pt x="88440" y="5347"/>
                  <a:pt x="88321" y="5287"/>
                </a:cubicBezTo>
                <a:cubicBezTo>
                  <a:pt x="88214" y="5240"/>
                  <a:pt x="86750" y="4823"/>
                  <a:pt x="86393" y="4787"/>
                </a:cubicBezTo>
                <a:cubicBezTo>
                  <a:pt x="85678" y="4680"/>
                  <a:pt x="85595" y="4478"/>
                  <a:pt x="85095" y="4347"/>
                </a:cubicBezTo>
                <a:cubicBezTo>
                  <a:pt x="84523" y="4180"/>
                  <a:pt x="84035" y="4168"/>
                  <a:pt x="83464" y="3858"/>
                </a:cubicBezTo>
                <a:cubicBezTo>
                  <a:pt x="83202" y="3716"/>
                  <a:pt x="82571" y="3573"/>
                  <a:pt x="82106" y="3430"/>
                </a:cubicBezTo>
                <a:cubicBezTo>
                  <a:pt x="81916" y="3370"/>
                  <a:pt x="81737" y="3358"/>
                  <a:pt x="81511" y="3370"/>
                </a:cubicBezTo>
                <a:cubicBezTo>
                  <a:pt x="80642" y="3430"/>
                  <a:pt x="80535" y="3239"/>
                  <a:pt x="80308" y="3144"/>
                </a:cubicBezTo>
                <a:cubicBezTo>
                  <a:pt x="79475" y="2763"/>
                  <a:pt x="78022" y="2954"/>
                  <a:pt x="77665" y="2977"/>
                </a:cubicBezTo>
                <a:cubicBezTo>
                  <a:pt x="77260" y="3001"/>
                  <a:pt x="75927" y="2668"/>
                  <a:pt x="75844" y="2323"/>
                </a:cubicBezTo>
                <a:cubicBezTo>
                  <a:pt x="75760" y="2001"/>
                  <a:pt x="74963" y="2084"/>
                  <a:pt x="74855" y="1834"/>
                </a:cubicBezTo>
                <a:cubicBezTo>
                  <a:pt x="74522" y="1025"/>
                  <a:pt x="69926" y="1525"/>
                  <a:pt x="69105" y="1227"/>
                </a:cubicBezTo>
                <a:cubicBezTo>
                  <a:pt x="68593" y="1025"/>
                  <a:pt x="69795" y="929"/>
                  <a:pt x="70498" y="751"/>
                </a:cubicBezTo>
                <a:cubicBezTo>
                  <a:pt x="70700" y="691"/>
                  <a:pt x="70676" y="644"/>
                  <a:pt x="70379" y="632"/>
                </a:cubicBezTo>
                <a:cubicBezTo>
                  <a:pt x="69367" y="620"/>
                  <a:pt x="68890" y="429"/>
                  <a:pt x="67962" y="418"/>
                </a:cubicBezTo>
                <a:cubicBezTo>
                  <a:pt x="66366" y="418"/>
                  <a:pt x="67986" y="48"/>
                  <a:pt x="66985" y="13"/>
                </a:cubicBezTo>
                <a:cubicBezTo>
                  <a:pt x="66771" y="1"/>
                  <a:pt x="66426" y="1"/>
                  <a:pt x="66307" y="25"/>
                </a:cubicBezTo>
                <a:cubicBezTo>
                  <a:pt x="64807" y="370"/>
                  <a:pt x="66735" y="322"/>
                  <a:pt x="66283" y="584"/>
                </a:cubicBezTo>
                <a:cubicBezTo>
                  <a:pt x="65914" y="799"/>
                  <a:pt x="65354" y="489"/>
                  <a:pt x="63866" y="632"/>
                </a:cubicBezTo>
                <a:cubicBezTo>
                  <a:pt x="63033" y="715"/>
                  <a:pt x="63687" y="358"/>
                  <a:pt x="62497" y="513"/>
                </a:cubicBezTo>
                <a:cubicBezTo>
                  <a:pt x="59258" y="989"/>
                  <a:pt x="60175" y="727"/>
                  <a:pt x="59211" y="799"/>
                </a:cubicBezTo>
                <a:cubicBezTo>
                  <a:pt x="58568" y="846"/>
                  <a:pt x="58282" y="953"/>
                  <a:pt x="57984" y="1084"/>
                </a:cubicBezTo>
                <a:cubicBezTo>
                  <a:pt x="57663" y="965"/>
                  <a:pt x="57639" y="751"/>
                  <a:pt x="56246" y="1049"/>
                </a:cubicBezTo>
                <a:cubicBezTo>
                  <a:pt x="56020" y="1096"/>
                  <a:pt x="55758" y="1120"/>
                  <a:pt x="55543" y="1168"/>
                </a:cubicBezTo>
                <a:cubicBezTo>
                  <a:pt x="53900" y="1584"/>
                  <a:pt x="54674" y="1620"/>
                  <a:pt x="53591" y="1930"/>
                </a:cubicBezTo>
                <a:cubicBezTo>
                  <a:pt x="53400" y="1989"/>
                  <a:pt x="53472" y="2096"/>
                  <a:pt x="53269" y="2192"/>
                </a:cubicBezTo>
                <a:cubicBezTo>
                  <a:pt x="52484" y="2573"/>
                  <a:pt x="53031" y="2596"/>
                  <a:pt x="52805" y="2799"/>
                </a:cubicBezTo>
                <a:cubicBezTo>
                  <a:pt x="52734" y="2858"/>
                  <a:pt x="52507" y="2977"/>
                  <a:pt x="52448" y="2989"/>
                </a:cubicBezTo>
                <a:cubicBezTo>
                  <a:pt x="50579" y="3323"/>
                  <a:pt x="52353" y="2203"/>
                  <a:pt x="50733" y="2573"/>
                </a:cubicBezTo>
                <a:cubicBezTo>
                  <a:pt x="49590" y="2858"/>
                  <a:pt x="50221" y="2680"/>
                  <a:pt x="48709" y="2775"/>
                </a:cubicBezTo>
                <a:cubicBezTo>
                  <a:pt x="48626" y="2775"/>
                  <a:pt x="48435" y="2811"/>
                  <a:pt x="48412" y="2823"/>
                </a:cubicBezTo>
                <a:cubicBezTo>
                  <a:pt x="47459" y="3299"/>
                  <a:pt x="48662" y="3013"/>
                  <a:pt x="47447" y="3525"/>
                </a:cubicBezTo>
                <a:cubicBezTo>
                  <a:pt x="46935" y="3739"/>
                  <a:pt x="47114" y="3394"/>
                  <a:pt x="46066" y="3668"/>
                </a:cubicBezTo>
                <a:cubicBezTo>
                  <a:pt x="45447" y="3835"/>
                  <a:pt x="44590" y="4561"/>
                  <a:pt x="45268" y="4489"/>
                </a:cubicBezTo>
                <a:cubicBezTo>
                  <a:pt x="46483" y="4382"/>
                  <a:pt x="45364" y="4870"/>
                  <a:pt x="46828" y="4549"/>
                </a:cubicBezTo>
                <a:cubicBezTo>
                  <a:pt x="49567" y="3977"/>
                  <a:pt x="44935" y="5692"/>
                  <a:pt x="44780" y="5144"/>
                </a:cubicBezTo>
                <a:cubicBezTo>
                  <a:pt x="44637" y="4656"/>
                  <a:pt x="42566" y="3346"/>
                  <a:pt x="41351" y="3204"/>
                </a:cubicBezTo>
                <a:cubicBezTo>
                  <a:pt x="40923" y="3144"/>
                  <a:pt x="39922" y="3751"/>
                  <a:pt x="40625" y="3799"/>
                </a:cubicBezTo>
                <a:cubicBezTo>
                  <a:pt x="41399" y="3870"/>
                  <a:pt x="41542" y="4216"/>
                  <a:pt x="42042" y="4394"/>
                </a:cubicBezTo>
                <a:cubicBezTo>
                  <a:pt x="42363" y="4513"/>
                  <a:pt x="41720" y="4966"/>
                  <a:pt x="42208" y="5025"/>
                </a:cubicBezTo>
                <a:cubicBezTo>
                  <a:pt x="43887" y="5228"/>
                  <a:pt x="42328" y="5942"/>
                  <a:pt x="43590" y="5775"/>
                </a:cubicBezTo>
                <a:cubicBezTo>
                  <a:pt x="44483" y="5668"/>
                  <a:pt x="43709" y="6383"/>
                  <a:pt x="43887" y="6418"/>
                </a:cubicBezTo>
                <a:cubicBezTo>
                  <a:pt x="44471" y="6537"/>
                  <a:pt x="43744" y="7133"/>
                  <a:pt x="43983" y="7383"/>
                </a:cubicBezTo>
                <a:cubicBezTo>
                  <a:pt x="44149" y="7549"/>
                  <a:pt x="43268" y="8002"/>
                  <a:pt x="42851" y="8335"/>
                </a:cubicBezTo>
                <a:cubicBezTo>
                  <a:pt x="42423" y="8657"/>
                  <a:pt x="40423" y="9228"/>
                  <a:pt x="40494" y="9633"/>
                </a:cubicBezTo>
                <a:cubicBezTo>
                  <a:pt x="40506" y="9692"/>
                  <a:pt x="40351" y="9800"/>
                  <a:pt x="40113" y="9895"/>
                </a:cubicBezTo>
                <a:cubicBezTo>
                  <a:pt x="37410" y="10990"/>
                  <a:pt x="36994" y="12217"/>
                  <a:pt x="36220" y="12205"/>
                </a:cubicBezTo>
                <a:cubicBezTo>
                  <a:pt x="34969" y="12217"/>
                  <a:pt x="34648" y="12300"/>
                  <a:pt x="35160" y="11847"/>
                </a:cubicBezTo>
                <a:cubicBezTo>
                  <a:pt x="36089" y="11014"/>
                  <a:pt x="34065" y="12181"/>
                  <a:pt x="34327" y="11431"/>
                </a:cubicBezTo>
                <a:cubicBezTo>
                  <a:pt x="34398" y="11205"/>
                  <a:pt x="35755" y="10276"/>
                  <a:pt x="36148" y="10228"/>
                </a:cubicBezTo>
                <a:cubicBezTo>
                  <a:pt x="37041" y="10085"/>
                  <a:pt x="36470" y="10133"/>
                  <a:pt x="36863" y="10728"/>
                </a:cubicBezTo>
                <a:cubicBezTo>
                  <a:pt x="36982" y="10907"/>
                  <a:pt x="38160" y="10478"/>
                  <a:pt x="38446" y="10264"/>
                </a:cubicBezTo>
                <a:cubicBezTo>
                  <a:pt x="40161" y="8978"/>
                  <a:pt x="36458" y="10538"/>
                  <a:pt x="38982" y="9050"/>
                </a:cubicBezTo>
                <a:cubicBezTo>
                  <a:pt x="39887" y="8526"/>
                  <a:pt x="39291" y="8645"/>
                  <a:pt x="38494" y="9038"/>
                </a:cubicBezTo>
                <a:cubicBezTo>
                  <a:pt x="36243" y="10169"/>
                  <a:pt x="37696" y="9264"/>
                  <a:pt x="36708" y="9133"/>
                </a:cubicBezTo>
                <a:cubicBezTo>
                  <a:pt x="37601" y="8347"/>
                  <a:pt x="35315" y="9050"/>
                  <a:pt x="35279" y="8538"/>
                </a:cubicBezTo>
                <a:cubicBezTo>
                  <a:pt x="35267" y="8311"/>
                  <a:pt x="36160" y="7990"/>
                  <a:pt x="36505" y="7823"/>
                </a:cubicBezTo>
                <a:cubicBezTo>
                  <a:pt x="36696" y="7740"/>
                  <a:pt x="36982" y="7597"/>
                  <a:pt x="37029" y="7537"/>
                </a:cubicBezTo>
                <a:cubicBezTo>
                  <a:pt x="37101" y="7466"/>
                  <a:pt x="37065" y="7395"/>
                  <a:pt x="36934" y="7430"/>
                </a:cubicBezTo>
                <a:cubicBezTo>
                  <a:pt x="35755" y="7787"/>
                  <a:pt x="36470" y="7180"/>
                  <a:pt x="35922" y="7371"/>
                </a:cubicBezTo>
                <a:cubicBezTo>
                  <a:pt x="35731" y="7442"/>
                  <a:pt x="35815" y="7490"/>
                  <a:pt x="35827" y="7514"/>
                </a:cubicBezTo>
                <a:cubicBezTo>
                  <a:pt x="35970" y="7895"/>
                  <a:pt x="35446" y="8097"/>
                  <a:pt x="33743" y="9038"/>
                </a:cubicBezTo>
                <a:cubicBezTo>
                  <a:pt x="33422" y="9216"/>
                  <a:pt x="33219" y="9561"/>
                  <a:pt x="33648" y="9442"/>
                </a:cubicBezTo>
                <a:cubicBezTo>
                  <a:pt x="34541" y="9204"/>
                  <a:pt x="34041" y="9550"/>
                  <a:pt x="33684" y="10014"/>
                </a:cubicBezTo>
                <a:cubicBezTo>
                  <a:pt x="33219" y="10621"/>
                  <a:pt x="35136" y="9431"/>
                  <a:pt x="35315" y="9645"/>
                </a:cubicBezTo>
                <a:cubicBezTo>
                  <a:pt x="35493" y="9871"/>
                  <a:pt x="34719" y="10597"/>
                  <a:pt x="33600" y="11145"/>
                </a:cubicBezTo>
                <a:cubicBezTo>
                  <a:pt x="32541" y="11657"/>
                  <a:pt x="33267" y="10514"/>
                  <a:pt x="32124" y="11383"/>
                </a:cubicBezTo>
                <a:cubicBezTo>
                  <a:pt x="31064" y="12205"/>
                  <a:pt x="31636" y="12086"/>
                  <a:pt x="31648" y="12324"/>
                </a:cubicBezTo>
                <a:cubicBezTo>
                  <a:pt x="31671" y="12502"/>
                  <a:pt x="30874" y="12812"/>
                  <a:pt x="30147" y="13491"/>
                </a:cubicBezTo>
                <a:cubicBezTo>
                  <a:pt x="28338" y="15193"/>
                  <a:pt x="24790" y="16146"/>
                  <a:pt x="24682" y="17229"/>
                </a:cubicBezTo>
                <a:cubicBezTo>
                  <a:pt x="24682" y="17253"/>
                  <a:pt x="24766" y="17241"/>
                  <a:pt x="24837" y="17205"/>
                </a:cubicBezTo>
                <a:cubicBezTo>
                  <a:pt x="25587" y="16908"/>
                  <a:pt x="26052" y="16860"/>
                  <a:pt x="26111" y="17134"/>
                </a:cubicBezTo>
                <a:cubicBezTo>
                  <a:pt x="26195" y="17527"/>
                  <a:pt x="27111" y="17229"/>
                  <a:pt x="25659" y="18360"/>
                </a:cubicBezTo>
                <a:cubicBezTo>
                  <a:pt x="24266" y="19467"/>
                  <a:pt x="24754" y="19325"/>
                  <a:pt x="24552" y="19741"/>
                </a:cubicBezTo>
                <a:cubicBezTo>
                  <a:pt x="24492" y="19860"/>
                  <a:pt x="24040" y="20253"/>
                  <a:pt x="23873" y="20325"/>
                </a:cubicBezTo>
                <a:cubicBezTo>
                  <a:pt x="21539" y="21396"/>
                  <a:pt x="22420" y="20932"/>
                  <a:pt x="21206" y="21813"/>
                </a:cubicBezTo>
                <a:cubicBezTo>
                  <a:pt x="21742" y="22051"/>
                  <a:pt x="19872" y="23051"/>
                  <a:pt x="20396" y="23266"/>
                </a:cubicBezTo>
                <a:cubicBezTo>
                  <a:pt x="20753" y="23408"/>
                  <a:pt x="19825" y="23992"/>
                  <a:pt x="19872" y="24254"/>
                </a:cubicBezTo>
                <a:cubicBezTo>
                  <a:pt x="19908" y="24480"/>
                  <a:pt x="20015" y="24944"/>
                  <a:pt x="20444" y="24409"/>
                </a:cubicBezTo>
                <a:cubicBezTo>
                  <a:pt x="20801" y="23956"/>
                  <a:pt x="21658" y="23266"/>
                  <a:pt x="21527" y="23063"/>
                </a:cubicBezTo>
                <a:cubicBezTo>
                  <a:pt x="21504" y="23027"/>
                  <a:pt x="21956" y="22587"/>
                  <a:pt x="22015" y="22646"/>
                </a:cubicBezTo>
                <a:cubicBezTo>
                  <a:pt x="22170" y="22813"/>
                  <a:pt x="22408" y="22885"/>
                  <a:pt x="22956" y="22694"/>
                </a:cubicBezTo>
                <a:cubicBezTo>
                  <a:pt x="23837" y="22396"/>
                  <a:pt x="22456" y="23587"/>
                  <a:pt x="22647" y="23778"/>
                </a:cubicBezTo>
                <a:cubicBezTo>
                  <a:pt x="22968" y="24135"/>
                  <a:pt x="23158" y="24194"/>
                  <a:pt x="22492" y="24730"/>
                </a:cubicBezTo>
                <a:cubicBezTo>
                  <a:pt x="22254" y="24932"/>
                  <a:pt x="21968" y="25206"/>
                  <a:pt x="22004" y="25290"/>
                </a:cubicBezTo>
                <a:cubicBezTo>
                  <a:pt x="22111" y="25480"/>
                  <a:pt x="21801" y="26040"/>
                  <a:pt x="22313" y="25873"/>
                </a:cubicBezTo>
                <a:cubicBezTo>
                  <a:pt x="22266" y="26230"/>
                  <a:pt x="24432" y="26302"/>
                  <a:pt x="23682" y="26826"/>
                </a:cubicBezTo>
                <a:cubicBezTo>
                  <a:pt x="23289" y="27087"/>
                  <a:pt x="22789" y="27492"/>
                  <a:pt x="22551" y="27588"/>
                </a:cubicBezTo>
                <a:cubicBezTo>
                  <a:pt x="21849" y="27873"/>
                  <a:pt x="21265" y="28064"/>
                  <a:pt x="21194" y="27695"/>
                </a:cubicBezTo>
                <a:cubicBezTo>
                  <a:pt x="21075" y="27111"/>
                  <a:pt x="22420" y="26349"/>
                  <a:pt x="22289" y="26052"/>
                </a:cubicBezTo>
                <a:cubicBezTo>
                  <a:pt x="22182" y="25825"/>
                  <a:pt x="21765" y="26254"/>
                  <a:pt x="20920" y="26861"/>
                </a:cubicBezTo>
                <a:cubicBezTo>
                  <a:pt x="19563" y="27838"/>
                  <a:pt x="19956" y="27087"/>
                  <a:pt x="19777" y="27147"/>
                </a:cubicBezTo>
                <a:cubicBezTo>
                  <a:pt x="19206" y="27361"/>
                  <a:pt x="18729" y="27897"/>
                  <a:pt x="18729" y="28052"/>
                </a:cubicBezTo>
                <a:cubicBezTo>
                  <a:pt x="18741" y="28361"/>
                  <a:pt x="17979" y="28719"/>
                  <a:pt x="17360" y="29647"/>
                </a:cubicBezTo>
                <a:cubicBezTo>
                  <a:pt x="18051" y="29183"/>
                  <a:pt x="18051" y="29231"/>
                  <a:pt x="17789" y="29909"/>
                </a:cubicBezTo>
                <a:cubicBezTo>
                  <a:pt x="20051" y="28350"/>
                  <a:pt x="17182" y="31540"/>
                  <a:pt x="17789" y="29909"/>
                </a:cubicBezTo>
                <a:cubicBezTo>
                  <a:pt x="17003" y="30457"/>
                  <a:pt x="16955" y="30255"/>
                  <a:pt x="17360" y="29647"/>
                </a:cubicBezTo>
                <a:cubicBezTo>
                  <a:pt x="15753" y="30743"/>
                  <a:pt x="15824" y="30957"/>
                  <a:pt x="16312" y="30195"/>
                </a:cubicBezTo>
                <a:cubicBezTo>
                  <a:pt x="16527" y="29850"/>
                  <a:pt x="16670" y="30076"/>
                  <a:pt x="15324" y="30040"/>
                </a:cubicBezTo>
                <a:cubicBezTo>
                  <a:pt x="15027" y="30028"/>
                  <a:pt x="13633" y="31719"/>
                  <a:pt x="13062" y="31671"/>
                </a:cubicBezTo>
                <a:cubicBezTo>
                  <a:pt x="12895" y="31648"/>
                  <a:pt x="11705" y="32481"/>
                  <a:pt x="11467" y="33207"/>
                </a:cubicBezTo>
                <a:cubicBezTo>
                  <a:pt x="11026" y="34493"/>
                  <a:pt x="10562" y="35041"/>
                  <a:pt x="10966" y="34684"/>
                </a:cubicBezTo>
                <a:cubicBezTo>
                  <a:pt x="11478" y="34231"/>
                  <a:pt x="11740" y="34279"/>
                  <a:pt x="12467" y="33457"/>
                </a:cubicBezTo>
                <a:cubicBezTo>
                  <a:pt x="12729" y="33160"/>
                  <a:pt x="12860" y="33148"/>
                  <a:pt x="12967" y="33136"/>
                </a:cubicBezTo>
                <a:cubicBezTo>
                  <a:pt x="13372" y="33076"/>
                  <a:pt x="13205" y="33338"/>
                  <a:pt x="12383" y="34529"/>
                </a:cubicBezTo>
                <a:cubicBezTo>
                  <a:pt x="11859" y="35303"/>
                  <a:pt x="11407" y="35934"/>
                  <a:pt x="10764" y="36648"/>
                </a:cubicBezTo>
                <a:cubicBezTo>
                  <a:pt x="9276" y="38351"/>
                  <a:pt x="10705" y="37565"/>
                  <a:pt x="10669" y="38470"/>
                </a:cubicBezTo>
                <a:cubicBezTo>
                  <a:pt x="10645" y="39446"/>
                  <a:pt x="12693" y="36815"/>
                  <a:pt x="11121" y="40458"/>
                </a:cubicBezTo>
                <a:cubicBezTo>
                  <a:pt x="11002" y="40744"/>
                  <a:pt x="11145" y="40649"/>
                  <a:pt x="11181" y="40720"/>
                </a:cubicBezTo>
                <a:cubicBezTo>
                  <a:pt x="11312" y="41053"/>
                  <a:pt x="10466" y="42137"/>
                  <a:pt x="10419" y="42042"/>
                </a:cubicBezTo>
                <a:cubicBezTo>
                  <a:pt x="10097" y="41494"/>
                  <a:pt x="8966" y="42316"/>
                  <a:pt x="9097" y="41542"/>
                </a:cubicBezTo>
                <a:cubicBezTo>
                  <a:pt x="9145" y="41268"/>
                  <a:pt x="9252" y="41268"/>
                  <a:pt x="7537" y="41434"/>
                </a:cubicBezTo>
                <a:cubicBezTo>
                  <a:pt x="7407" y="41446"/>
                  <a:pt x="6930" y="42196"/>
                  <a:pt x="6930" y="42327"/>
                </a:cubicBezTo>
                <a:cubicBezTo>
                  <a:pt x="6918" y="43066"/>
                  <a:pt x="7311" y="42292"/>
                  <a:pt x="6752" y="43328"/>
                </a:cubicBezTo>
                <a:cubicBezTo>
                  <a:pt x="6704" y="43411"/>
                  <a:pt x="6609" y="43578"/>
                  <a:pt x="6621" y="43578"/>
                </a:cubicBezTo>
                <a:cubicBezTo>
                  <a:pt x="6656" y="43601"/>
                  <a:pt x="6692" y="43697"/>
                  <a:pt x="6764" y="43601"/>
                </a:cubicBezTo>
                <a:cubicBezTo>
                  <a:pt x="7514" y="42625"/>
                  <a:pt x="7835" y="42506"/>
                  <a:pt x="7716" y="43197"/>
                </a:cubicBezTo>
                <a:cubicBezTo>
                  <a:pt x="7585" y="43947"/>
                  <a:pt x="8835" y="41756"/>
                  <a:pt x="8859" y="42458"/>
                </a:cubicBezTo>
                <a:cubicBezTo>
                  <a:pt x="8859" y="42720"/>
                  <a:pt x="8942" y="42625"/>
                  <a:pt x="9573" y="42887"/>
                </a:cubicBezTo>
                <a:cubicBezTo>
                  <a:pt x="8990" y="43530"/>
                  <a:pt x="8395" y="44161"/>
                  <a:pt x="8514" y="44411"/>
                </a:cubicBezTo>
                <a:cubicBezTo>
                  <a:pt x="8764" y="44923"/>
                  <a:pt x="9812" y="44518"/>
                  <a:pt x="10895" y="43566"/>
                </a:cubicBezTo>
                <a:cubicBezTo>
                  <a:pt x="11288" y="43208"/>
                  <a:pt x="11205" y="44090"/>
                  <a:pt x="10871" y="44566"/>
                </a:cubicBezTo>
                <a:cubicBezTo>
                  <a:pt x="9538" y="46530"/>
                  <a:pt x="10097" y="45399"/>
                  <a:pt x="8942" y="46709"/>
                </a:cubicBezTo>
                <a:cubicBezTo>
                  <a:pt x="8347" y="47399"/>
                  <a:pt x="7740" y="48031"/>
                  <a:pt x="8192" y="46995"/>
                </a:cubicBezTo>
                <a:cubicBezTo>
                  <a:pt x="8609" y="46066"/>
                  <a:pt x="8764" y="45935"/>
                  <a:pt x="8550" y="45852"/>
                </a:cubicBezTo>
                <a:cubicBezTo>
                  <a:pt x="7954" y="45614"/>
                  <a:pt x="8395" y="44911"/>
                  <a:pt x="6406" y="46387"/>
                </a:cubicBezTo>
                <a:cubicBezTo>
                  <a:pt x="6299" y="46471"/>
                  <a:pt x="6013" y="46923"/>
                  <a:pt x="5942" y="47161"/>
                </a:cubicBezTo>
                <a:cubicBezTo>
                  <a:pt x="5442" y="48626"/>
                  <a:pt x="5692" y="48292"/>
                  <a:pt x="4692" y="48733"/>
                </a:cubicBezTo>
                <a:cubicBezTo>
                  <a:pt x="4061" y="50436"/>
                  <a:pt x="5966" y="47852"/>
                  <a:pt x="5180" y="50019"/>
                </a:cubicBezTo>
                <a:cubicBezTo>
                  <a:pt x="4751" y="51293"/>
                  <a:pt x="4573" y="49816"/>
                  <a:pt x="3466" y="52436"/>
                </a:cubicBezTo>
                <a:cubicBezTo>
                  <a:pt x="3323" y="52769"/>
                  <a:pt x="2501" y="54174"/>
                  <a:pt x="1918" y="54781"/>
                </a:cubicBezTo>
                <a:cubicBezTo>
                  <a:pt x="1882" y="54817"/>
                  <a:pt x="1751" y="55150"/>
                  <a:pt x="1668" y="55353"/>
                </a:cubicBezTo>
                <a:cubicBezTo>
                  <a:pt x="1632" y="55460"/>
                  <a:pt x="1894" y="55817"/>
                  <a:pt x="2358" y="55365"/>
                </a:cubicBezTo>
                <a:cubicBezTo>
                  <a:pt x="2442" y="55281"/>
                  <a:pt x="2823" y="55591"/>
                  <a:pt x="2811" y="55734"/>
                </a:cubicBezTo>
                <a:cubicBezTo>
                  <a:pt x="2763" y="56067"/>
                  <a:pt x="2477" y="56793"/>
                  <a:pt x="2382" y="56877"/>
                </a:cubicBezTo>
                <a:cubicBezTo>
                  <a:pt x="2132" y="57103"/>
                  <a:pt x="1942" y="57079"/>
                  <a:pt x="1656" y="57508"/>
                </a:cubicBezTo>
                <a:cubicBezTo>
                  <a:pt x="1394" y="57936"/>
                  <a:pt x="1168" y="58234"/>
                  <a:pt x="930" y="58520"/>
                </a:cubicBezTo>
                <a:cubicBezTo>
                  <a:pt x="775" y="58710"/>
                  <a:pt x="525" y="60032"/>
                  <a:pt x="906" y="59627"/>
                </a:cubicBezTo>
                <a:cubicBezTo>
                  <a:pt x="1942" y="58508"/>
                  <a:pt x="203" y="61544"/>
                  <a:pt x="668" y="61770"/>
                </a:cubicBezTo>
                <a:cubicBezTo>
                  <a:pt x="1096" y="61973"/>
                  <a:pt x="501" y="63378"/>
                  <a:pt x="679" y="63532"/>
                </a:cubicBezTo>
                <a:cubicBezTo>
                  <a:pt x="1120" y="63937"/>
                  <a:pt x="703" y="64544"/>
                  <a:pt x="584" y="65461"/>
                </a:cubicBezTo>
                <a:cubicBezTo>
                  <a:pt x="537" y="65830"/>
                  <a:pt x="584" y="66128"/>
                  <a:pt x="525" y="66533"/>
                </a:cubicBezTo>
                <a:cubicBezTo>
                  <a:pt x="358" y="67569"/>
                  <a:pt x="37" y="67509"/>
                  <a:pt x="13" y="68223"/>
                </a:cubicBezTo>
                <a:cubicBezTo>
                  <a:pt x="1" y="68712"/>
                  <a:pt x="108" y="68855"/>
                  <a:pt x="132" y="69366"/>
                </a:cubicBezTo>
                <a:cubicBezTo>
                  <a:pt x="370" y="68390"/>
                  <a:pt x="644" y="67604"/>
                  <a:pt x="1049" y="68724"/>
                </a:cubicBezTo>
                <a:cubicBezTo>
                  <a:pt x="1108" y="68890"/>
                  <a:pt x="1013" y="69843"/>
                  <a:pt x="751" y="70402"/>
                </a:cubicBezTo>
                <a:cubicBezTo>
                  <a:pt x="703" y="70486"/>
                  <a:pt x="441" y="70593"/>
                  <a:pt x="418" y="70700"/>
                </a:cubicBezTo>
                <a:cubicBezTo>
                  <a:pt x="287" y="71414"/>
                  <a:pt x="822" y="70640"/>
                  <a:pt x="989" y="70212"/>
                </a:cubicBezTo>
                <a:cubicBezTo>
                  <a:pt x="1501" y="68843"/>
                  <a:pt x="1120" y="71462"/>
                  <a:pt x="1668" y="70474"/>
                </a:cubicBezTo>
                <a:cubicBezTo>
                  <a:pt x="1822" y="70212"/>
                  <a:pt x="2513" y="70188"/>
                  <a:pt x="2715" y="67973"/>
                </a:cubicBezTo>
                <a:cubicBezTo>
                  <a:pt x="3358" y="62294"/>
                  <a:pt x="3501" y="64223"/>
                  <a:pt x="4144" y="62830"/>
                </a:cubicBezTo>
                <a:cubicBezTo>
                  <a:pt x="4597" y="61925"/>
                  <a:pt x="4501" y="65021"/>
                  <a:pt x="3739" y="67057"/>
                </a:cubicBezTo>
                <a:cubicBezTo>
                  <a:pt x="3668" y="67223"/>
                  <a:pt x="3656" y="67735"/>
                  <a:pt x="3835" y="67866"/>
                </a:cubicBezTo>
                <a:cubicBezTo>
                  <a:pt x="4097" y="68033"/>
                  <a:pt x="4359" y="67890"/>
                  <a:pt x="4275" y="68450"/>
                </a:cubicBezTo>
                <a:cubicBezTo>
                  <a:pt x="4073" y="69831"/>
                  <a:pt x="2382" y="70438"/>
                  <a:pt x="3775" y="71117"/>
                </a:cubicBezTo>
                <a:cubicBezTo>
                  <a:pt x="4097" y="70569"/>
                  <a:pt x="4239" y="71260"/>
                  <a:pt x="4573" y="70652"/>
                </a:cubicBezTo>
                <a:cubicBezTo>
                  <a:pt x="4942" y="70009"/>
                  <a:pt x="5287" y="70688"/>
                  <a:pt x="5775" y="69569"/>
                </a:cubicBezTo>
                <a:cubicBezTo>
                  <a:pt x="5990" y="69069"/>
                  <a:pt x="5859" y="70414"/>
                  <a:pt x="6228" y="70319"/>
                </a:cubicBezTo>
                <a:cubicBezTo>
                  <a:pt x="7287" y="70033"/>
                  <a:pt x="7668" y="69676"/>
                  <a:pt x="7942" y="70224"/>
                </a:cubicBezTo>
                <a:cubicBezTo>
                  <a:pt x="8192" y="70688"/>
                  <a:pt x="8716" y="68200"/>
                  <a:pt x="8895" y="69676"/>
                </a:cubicBezTo>
                <a:cubicBezTo>
                  <a:pt x="9073" y="71021"/>
                  <a:pt x="9645" y="68354"/>
                  <a:pt x="9812" y="69307"/>
                </a:cubicBezTo>
                <a:cubicBezTo>
                  <a:pt x="10204" y="71557"/>
                  <a:pt x="12598" y="69319"/>
                  <a:pt x="13050" y="69212"/>
                </a:cubicBezTo>
                <a:cubicBezTo>
                  <a:pt x="13264" y="69140"/>
                  <a:pt x="13348" y="69593"/>
                  <a:pt x="13550" y="69616"/>
                </a:cubicBezTo>
                <a:cubicBezTo>
                  <a:pt x="16896" y="69736"/>
                  <a:pt x="22325" y="66854"/>
                  <a:pt x="21218" y="65259"/>
                </a:cubicBezTo>
                <a:cubicBezTo>
                  <a:pt x="21158" y="65175"/>
                  <a:pt x="20992" y="65271"/>
                  <a:pt x="21099" y="64842"/>
                </a:cubicBezTo>
                <a:cubicBezTo>
                  <a:pt x="21242" y="64283"/>
                  <a:pt x="21420" y="64211"/>
                  <a:pt x="21599" y="63961"/>
                </a:cubicBezTo>
                <a:cubicBezTo>
                  <a:pt x="22051" y="63318"/>
                  <a:pt x="21551" y="63068"/>
                  <a:pt x="22254" y="61877"/>
                </a:cubicBezTo>
                <a:cubicBezTo>
                  <a:pt x="22301" y="61782"/>
                  <a:pt x="22373" y="61556"/>
                  <a:pt x="22385" y="61437"/>
                </a:cubicBezTo>
                <a:cubicBezTo>
                  <a:pt x="22527" y="60603"/>
                  <a:pt x="22480" y="59961"/>
                  <a:pt x="23051" y="58782"/>
                </a:cubicBezTo>
                <a:cubicBezTo>
                  <a:pt x="23099" y="58687"/>
                  <a:pt x="23111" y="58532"/>
                  <a:pt x="23099" y="58448"/>
                </a:cubicBezTo>
                <a:cubicBezTo>
                  <a:pt x="23039" y="57734"/>
                  <a:pt x="23790" y="56984"/>
                  <a:pt x="23682" y="56508"/>
                </a:cubicBezTo>
                <a:cubicBezTo>
                  <a:pt x="23623" y="56198"/>
                  <a:pt x="23873" y="55460"/>
                  <a:pt x="23659" y="55353"/>
                </a:cubicBezTo>
                <a:cubicBezTo>
                  <a:pt x="23599" y="55329"/>
                  <a:pt x="23623" y="55127"/>
                  <a:pt x="23682" y="54948"/>
                </a:cubicBezTo>
                <a:cubicBezTo>
                  <a:pt x="23968" y="54115"/>
                  <a:pt x="23968" y="53674"/>
                  <a:pt x="23742" y="53495"/>
                </a:cubicBezTo>
                <a:cubicBezTo>
                  <a:pt x="23432" y="53222"/>
                  <a:pt x="24087" y="52341"/>
                  <a:pt x="23932" y="51936"/>
                </a:cubicBezTo>
                <a:cubicBezTo>
                  <a:pt x="23849" y="51745"/>
                  <a:pt x="23813" y="51507"/>
                  <a:pt x="24135" y="50888"/>
                </a:cubicBezTo>
                <a:cubicBezTo>
                  <a:pt x="24123" y="50888"/>
                  <a:pt x="24611" y="48876"/>
                  <a:pt x="25302" y="47661"/>
                </a:cubicBezTo>
                <a:cubicBezTo>
                  <a:pt x="25980" y="46483"/>
                  <a:pt x="24921" y="47078"/>
                  <a:pt x="25980" y="45435"/>
                </a:cubicBezTo>
                <a:cubicBezTo>
                  <a:pt x="26814" y="44197"/>
                  <a:pt x="27016" y="44768"/>
                  <a:pt x="27635" y="44149"/>
                </a:cubicBezTo>
                <a:cubicBezTo>
                  <a:pt x="28850" y="42970"/>
                  <a:pt x="29219" y="43292"/>
                  <a:pt x="30016" y="42411"/>
                </a:cubicBezTo>
                <a:cubicBezTo>
                  <a:pt x="31171" y="41184"/>
                  <a:pt x="30814" y="42149"/>
                  <a:pt x="32160" y="41625"/>
                </a:cubicBezTo>
                <a:cubicBezTo>
                  <a:pt x="32648" y="41161"/>
                  <a:pt x="32791" y="41268"/>
                  <a:pt x="33076" y="41149"/>
                </a:cubicBezTo>
                <a:cubicBezTo>
                  <a:pt x="33231" y="41089"/>
                  <a:pt x="33457" y="40756"/>
                  <a:pt x="33434" y="40720"/>
                </a:cubicBezTo>
                <a:cubicBezTo>
                  <a:pt x="33279" y="40387"/>
                  <a:pt x="32481" y="40827"/>
                  <a:pt x="34446" y="38875"/>
                </a:cubicBezTo>
                <a:cubicBezTo>
                  <a:pt x="34684" y="38636"/>
                  <a:pt x="35243" y="38351"/>
                  <a:pt x="35327" y="38398"/>
                </a:cubicBezTo>
                <a:cubicBezTo>
                  <a:pt x="35803" y="38672"/>
                  <a:pt x="35708" y="39160"/>
                  <a:pt x="36934" y="38422"/>
                </a:cubicBezTo>
                <a:cubicBezTo>
                  <a:pt x="37172" y="38291"/>
                  <a:pt x="37315" y="38303"/>
                  <a:pt x="37648" y="38005"/>
                </a:cubicBezTo>
                <a:cubicBezTo>
                  <a:pt x="37863" y="37815"/>
                  <a:pt x="38017" y="37815"/>
                  <a:pt x="37922" y="37970"/>
                </a:cubicBezTo>
                <a:cubicBezTo>
                  <a:pt x="37684" y="38363"/>
                  <a:pt x="37351" y="38553"/>
                  <a:pt x="38422" y="38386"/>
                </a:cubicBezTo>
                <a:cubicBezTo>
                  <a:pt x="38482" y="38375"/>
                  <a:pt x="38732" y="38220"/>
                  <a:pt x="38791" y="38160"/>
                </a:cubicBezTo>
                <a:cubicBezTo>
                  <a:pt x="39196" y="37744"/>
                  <a:pt x="39553" y="37541"/>
                  <a:pt x="40030" y="37351"/>
                </a:cubicBezTo>
                <a:cubicBezTo>
                  <a:pt x="41161" y="36886"/>
                  <a:pt x="41470" y="36255"/>
                  <a:pt x="42161" y="36160"/>
                </a:cubicBezTo>
                <a:cubicBezTo>
                  <a:pt x="46209" y="35708"/>
                  <a:pt x="45292" y="33064"/>
                  <a:pt x="45447" y="32564"/>
                </a:cubicBezTo>
                <a:cubicBezTo>
                  <a:pt x="45578" y="32136"/>
                  <a:pt x="48066" y="32993"/>
                  <a:pt x="48114" y="33076"/>
                </a:cubicBezTo>
                <a:cubicBezTo>
                  <a:pt x="48828" y="33803"/>
                  <a:pt x="49971" y="33767"/>
                  <a:pt x="51888" y="34243"/>
                </a:cubicBezTo>
                <a:cubicBezTo>
                  <a:pt x="52626" y="34446"/>
                  <a:pt x="52769" y="34969"/>
                  <a:pt x="55758" y="35410"/>
                </a:cubicBezTo>
                <a:cubicBezTo>
                  <a:pt x="56115" y="35481"/>
                  <a:pt x="55960" y="35053"/>
                  <a:pt x="56436" y="34838"/>
                </a:cubicBezTo>
                <a:cubicBezTo>
                  <a:pt x="57401" y="34446"/>
                  <a:pt x="57306" y="34124"/>
                  <a:pt x="58353" y="33957"/>
                </a:cubicBezTo>
                <a:cubicBezTo>
                  <a:pt x="58853" y="33874"/>
                  <a:pt x="59258" y="33886"/>
                  <a:pt x="59496" y="33993"/>
                </a:cubicBezTo>
                <a:cubicBezTo>
                  <a:pt x="59544" y="34017"/>
                  <a:pt x="59746" y="33993"/>
                  <a:pt x="59854" y="33969"/>
                </a:cubicBezTo>
                <a:cubicBezTo>
                  <a:pt x="60187" y="33862"/>
                  <a:pt x="60056" y="33695"/>
                  <a:pt x="60080" y="33517"/>
                </a:cubicBezTo>
                <a:cubicBezTo>
                  <a:pt x="60104" y="33398"/>
                  <a:pt x="60675" y="33183"/>
                  <a:pt x="60842" y="33291"/>
                </a:cubicBezTo>
                <a:cubicBezTo>
                  <a:pt x="61592" y="33731"/>
                  <a:pt x="61628" y="33791"/>
                  <a:pt x="61890" y="33672"/>
                </a:cubicBezTo>
                <a:cubicBezTo>
                  <a:pt x="62544" y="33374"/>
                  <a:pt x="62949" y="33350"/>
                  <a:pt x="62497" y="33219"/>
                </a:cubicBezTo>
                <a:cubicBezTo>
                  <a:pt x="62318" y="33160"/>
                  <a:pt x="62128" y="33124"/>
                  <a:pt x="62282" y="32993"/>
                </a:cubicBezTo>
                <a:cubicBezTo>
                  <a:pt x="62604" y="32719"/>
                  <a:pt x="62663" y="32505"/>
                  <a:pt x="62187" y="32386"/>
                </a:cubicBezTo>
                <a:cubicBezTo>
                  <a:pt x="62044" y="32350"/>
                  <a:pt x="62056" y="32148"/>
                  <a:pt x="62390" y="32029"/>
                </a:cubicBezTo>
                <a:cubicBezTo>
                  <a:pt x="62699" y="31909"/>
                  <a:pt x="62842" y="31767"/>
                  <a:pt x="63068" y="31790"/>
                </a:cubicBezTo>
                <a:cubicBezTo>
                  <a:pt x="64318" y="31933"/>
                  <a:pt x="64402" y="31874"/>
                  <a:pt x="64497" y="32005"/>
                </a:cubicBezTo>
                <a:cubicBezTo>
                  <a:pt x="64973" y="32731"/>
                  <a:pt x="65926" y="31886"/>
                  <a:pt x="65259" y="31683"/>
                </a:cubicBezTo>
                <a:cubicBezTo>
                  <a:pt x="65223" y="31671"/>
                  <a:pt x="65330" y="31600"/>
                  <a:pt x="65402" y="31564"/>
                </a:cubicBezTo>
                <a:cubicBezTo>
                  <a:pt x="65426" y="31552"/>
                  <a:pt x="65569" y="31540"/>
                  <a:pt x="65592" y="31552"/>
                </a:cubicBezTo>
                <a:cubicBezTo>
                  <a:pt x="65830" y="31648"/>
                  <a:pt x="66354" y="31612"/>
                  <a:pt x="66485" y="31362"/>
                </a:cubicBezTo>
                <a:cubicBezTo>
                  <a:pt x="67069" y="30278"/>
                  <a:pt x="66735" y="30290"/>
                  <a:pt x="67783" y="30290"/>
                </a:cubicBezTo>
                <a:cubicBezTo>
                  <a:pt x="68557" y="30302"/>
                  <a:pt x="68497" y="30112"/>
                  <a:pt x="69438" y="30100"/>
                </a:cubicBezTo>
                <a:cubicBezTo>
                  <a:pt x="70033" y="30100"/>
                  <a:pt x="70212" y="29719"/>
                  <a:pt x="69974" y="29600"/>
                </a:cubicBezTo>
                <a:cubicBezTo>
                  <a:pt x="69248" y="29278"/>
                  <a:pt x="69033" y="29219"/>
                  <a:pt x="69307" y="29040"/>
                </a:cubicBezTo>
                <a:cubicBezTo>
                  <a:pt x="69605" y="28861"/>
                  <a:pt x="69748" y="28659"/>
                  <a:pt x="70260" y="28516"/>
                </a:cubicBezTo>
                <a:cubicBezTo>
                  <a:pt x="70391" y="28480"/>
                  <a:pt x="70819" y="28480"/>
                  <a:pt x="70879" y="28528"/>
                </a:cubicBezTo>
                <a:cubicBezTo>
                  <a:pt x="71045" y="28659"/>
                  <a:pt x="71164" y="28802"/>
                  <a:pt x="71510" y="28909"/>
                </a:cubicBezTo>
                <a:cubicBezTo>
                  <a:pt x="71665" y="28957"/>
                  <a:pt x="72010" y="28957"/>
                  <a:pt x="72129" y="28897"/>
                </a:cubicBezTo>
                <a:cubicBezTo>
                  <a:pt x="73308" y="28302"/>
                  <a:pt x="73570" y="28254"/>
                  <a:pt x="73165" y="27945"/>
                </a:cubicBezTo>
                <a:cubicBezTo>
                  <a:pt x="72760" y="27659"/>
                  <a:pt x="72974" y="27159"/>
                  <a:pt x="73308" y="27111"/>
                </a:cubicBezTo>
                <a:cubicBezTo>
                  <a:pt x="75117" y="26861"/>
                  <a:pt x="73962" y="27326"/>
                  <a:pt x="75891" y="27909"/>
                </a:cubicBezTo>
                <a:cubicBezTo>
                  <a:pt x="76772" y="28183"/>
                  <a:pt x="76415" y="28266"/>
                  <a:pt x="77439" y="28266"/>
                </a:cubicBezTo>
                <a:cubicBezTo>
                  <a:pt x="77856" y="28278"/>
                  <a:pt x="78118" y="28326"/>
                  <a:pt x="78261" y="28433"/>
                </a:cubicBezTo>
                <a:cubicBezTo>
                  <a:pt x="78606" y="28671"/>
                  <a:pt x="79630" y="30469"/>
                  <a:pt x="80594" y="30255"/>
                </a:cubicBezTo>
                <a:cubicBezTo>
                  <a:pt x="81142" y="30135"/>
                  <a:pt x="82166" y="30314"/>
                  <a:pt x="82083" y="30421"/>
                </a:cubicBezTo>
                <a:cubicBezTo>
                  <a:pt x="81904" y="30659"/>
                  <a:pt x="82213" y="30921"/>
                  <a:pt x="82761" y="31231"/>
                </a:cubicBezTo>
                <a:cubicBezTo>
                  <a:pt x="82952" y="31338"/>
                  <a:pt x="82987" y="31469"/>
                  <a:pt x="83142" y="31588"/>
                </a:cubicBezTo>
                <a:cubicBezTo>
                  <a:pt x="83285" y="31695"/>
                  <a:pt x="83928" y="31838"/>
                  <a:pt x="83892" y="31588"/>
                </a:cubicBezTo>
                <a:cubicBezTo>
                  <a:pt x="83833" y="31243"/>
                  <a:pt x="83964" y="30957"/>
                  <a:pt x="84190" y="30683"/>
                </a:cubicBezTo>
                <a:cubicBezTo>
                  <a:pt x="84261" y="30612"/>
                  <a:pt x="84642" y="30766"/>
                  <a:pt x="84654" y="30826"/>
                </a:cubicBezTo>
                <a:cubicBezTo>
                  <a:pt x="85095" y="31981"/>
                  <a:pt x="83690" y="31552"/>
                  <a:pt x="84214" y="32326"/>
                </a:cubicBezTo>
                <a:cubicBezTo>
                  <a:pt x="84380" y="32576"/>
                  <a:pt x="84285" y="32814"/>
                  <a:pt x="85059" y="33124"/>
                </a:cubicBezTo>
                <a:cubicBezTo>
                  <a:pt x="85666" y="33553"/>
                  <a:pt x="85988" y="33993"/>
                  <a:pt x="86916" y="34457"/>
                </a:cubicBezTo>
                <a:cubicBezTo>
                  <a:pt x="86893" y="34755"/>
                  <a:pt x="87738" y="35041"/>
                  <a:pt x="88083" y="35243"/>
                </a:cubicBezTo>
                <a:cubicBezTo>
                  <a:pt x="88488" y="35267"/>
                  <a:pt x="89131" y="35422"/>
                  <a:pt x="89179" y="35612"/>
                </a:cubicBezTo>
                <a:cubicBezTo>
                  <a:pt x="89250" y="35850"/>
                  <a:pt x="89500" y="36112"/>
                  <a:pt x="90000" y="36422"/>
                </a:cubicBezTo>
                <a:cubicBezTo>
                  <a:pt x="90203" y="36553"/>
                  <a:pt x="89726" y="36529"/>
                  <a:pt x="90786" y="37017"/>
                </a:cubicBezTo>
                <a:cubicBezTo>
                  <a:pt x="92346" y="37755"/>
                  <a:pt x="96037" y="34279"/>
                  <a:pt x="95132" y="31302"/>
                </a:cubicBezTo>
                <a:close/>
                <a:moveTo>
                  <a:pt x="55329" y="3227"/>
                </a:moveTo>
                <a:cubicBezTo>
                  <a:pt x="55424" y="3239"/>
                  <a:pt x="55484" y="3251"/>
                  <a:pt x="55496" y="3275"/>
                </a:cubicBezTo>
                <a:cubicBezTo>
                  <a:pt x="56746" y="3489"/>
                  <a:pt x="54817" y="3870"/>
                  <a:pt x="55020" y="3704"/>
                </a:cubicBezTo>
                <a:cubicBezTo>
                  <a:pt x="56151" y="2692"/>
                  <a:pt x="53924" y="3656"/>
                  <a:pt x="53936" y="3192"/>
                </a:cubicBezTo>
                <a:cubicBezTo>
                  <a:pt x="53936" y="3108"/>
                  <a:pt x="54686" y="2858"/>
                  <a:pt x="55222" y="2906"/>
                </a:cubicBezTo>
                <a:cubicBezTo>
                  <a:pt x="55615" y="2942"/>
                  <a:pt x="55222" y="3144"/>
                  <a:pt x="55329" y="3227"/>
                </a:cubicBezTo>
                <a:close/>
                <a:moveTo>
                  <a:pt x="63592" y="1072"/>
                </a:moveTo>
                <a:cubicBezTo>
                  <a:pt x="63771" y="1049"/>
                  <a:pt x="64140" y="1037"/>
                  <a:pt x="64176" y="1060"/>
                </a:cubicBezTo>
                <a:cubicBezTo>
                  <a:pt x="66152" y="2132"/>
                  <a:pt x="62044" y="1299"/>
                  <a:pt x="63592" y="1072"/>
                </a:cubicBezTo>
                <a:close/>
                <a:moveTo>
                  <a:pt x="50948" y="3644"/>
                </a:moveTo>
                <a:cubicBezTo>
                  <a:pt x="53198" y="3025"/>
                  <a:pt x="53448" y="3513"/>
                  <a:pt x="52234" y="3811"/>
                </a:cubicBezTo>
                <a:cubicBezTo>
                  <a:pt x="50471" y="4263"/>
                  <a:pt x="49852" y="3966"/>
                  <a:pt x="50948" y="3644"/>
                </a:cubicBezTo>
                <a:close/>
                <a:moveTo>
                  <a:pt x="46566" y="6311"/>
                </a:moveTo>
                <a:cubicBezTo>
                  <a:pt x="46126" y="6263"/>
                  <a:pt x="44685" y="6144"/>
                  <a:pt x="45483" y="5859"/>
                </a:cubicBezTo>
                <a:cubicBezTo>
                  <a:pt x="46138" y="5609"/>
                  <a:pt x="46673" y="5513"/>
                  <a:pt x="46959" y="5501"/>
                </a:cubicBezTo>
                <a:cubicBezTo>
                  <a:pt x="47923" y="5442"/>
                  <a:pt x="50019" y="4894"/>
                  <a:pt x="49209" y="5537"/>
                </a:cubicBezTo>
                <a:cubicBezTo>
                  <a:pt x="49031" y="5668"/>
                  <a:pt x="47066" y="6371"/>
                  <a:pt x="46566" y="6311"/>
                </a:cubicBezTo>
                <a:close/>
                <a:moveTo>
                  <a:pt x="42066" y="9502"/>
                </a:moveTo>
                <a:cubicBezTo>
                  <a:pt x="41542" y="9645"/>
                  <a:pt x="41292" y="9561"/>
                  <a:pt x="41720" y="9335"/>
                </a:cubicBezTo>
                <a:cubicBezTo>
                  <a:pt x="42506" y="8919"/>
                  <a:pt x="44268" y="7668"/>
                  <a:pt x="43566" y="8776"/>
                </a:cubicBezTo>
                <a:cubicBezTo>
                  <a:pt x="43459" y="8954"/>
                  <a:pt x="42649" y="9335"/>
                  <a:pt x="42054" y="9502"/>
                </a:cubicBezTo>
                <a:close/>
                <a:moveTo>
                  <a:pt x="28766" y="15586"/>
                </a:moveTo>
                <a:cubicBezTo>
                  <a:pt x="28671" y="15610"/>
                  <a:pt x="28790" y="15467"/>
                  <a:pt x="28743" y="15443"/>
                </a:cubicBezTo>
                <a:cubicBezTo>
                  <a:pt x="28600" y="15348"/>
                  <a:pt x="28314" y="15562"/>
                  <a:pt x="27957" y="15717"/>
                </a:cubicBezTo>
                <a:cubicBezTo>
                  <a:pt x="27719" y="15836"/>
                  <a:pt x="27921" y="15538"/>
                  <a:pt x="28231" y="15455"/>
                </a:cubicBezTo>
                <a:cubicBezTo>
                  <a:pt x="29886" y="15015"/>
                  <a:pt x="29778" y="14253"/>
                  <a:pt x="31100" y="13550"/>
                </a:cubicBezTo>
                <a:cubicBezTo>
                  <a:pt x="31410" y="13395"/>
                  <a:pt x="31457" y="13836"/>
                  <a:pt x="30695" y="14360"/>
                </a:cubicBezTo>
                <a:cubicBezTo>
                  <a:pt x="30350" y="14610"/>
                  <a:pt x="29921" y="14848"/>
                  <a:pt x="29528" y="15098"/>
                </a:cubicBezTo>
                <a:cubicBezTo>
                  <a:pt x="29278" y="15276"/>
                  <a:pt x="29016" y="15527"/>
                  <a:pt x="28766" y="15598"/>
                </a:cubicBezTo>
                <a:close/>
                <a:moveTo>
                  <a:pt x="7252" y="48983"/>
                </a:moveTo>
                <a:cubicBezTo>
                  <a:pt x="7359" y="48923"/>
                  <a:pt x="7264" y="49304"/>
                  <a:pt x="7192" y="49459"/>
                </a:cubicBezTo>
                <a:cubicBezTo>
                  <a:pt x="6823" y="50233"/>
                  <a:pt x="6037" y="50269"/>
                  <a:pt x="6133" y="49793"/>
                </a:cubicBezTo>
                <a:cubicBezTo>
                  <a:pt x="6359" y="49483"/>
                  <a:pt x="6133" y="49638"/>
                  <a:pt x="7252" y="48983"/>
                </a:cubicBezTo>
                <a:close/>
                <a:moveTo>
                  <a:pt x="3085" y="56496"/>
                </a:moveTo>
                <a:cubicBezTo>
                  <a:pt x="3061" y="56472"/>
                  <a:pt x="3120" y="56234"/>
                  <a:pt x="3132" y="56103"/>
                </a:cubicBezTo>
                <a:cubicBezTo>
                  <a:pt x="3466" y="55686"/>
                  <a:pt x="3358" y="55793"/>
                  <a:pt x="3477" y="55770"/>
                </a:cubicBezTo>
                <a:cubicBezTo>
                  <a:pt x="3656" y="55996"/>
                  <a:pt x="3632" y="55865"/>
                  <a:pt x="3597" y="56174"/>
                </a:cubicBezTo>
                <a:cubicBezTo>
                  <a:pt x="3466" y="56389"/>
                  <a:pt x="3370" y="56698"/>
                  <a:pt x="3085" y="56496"/>
                </a:cubicBezTo>
                <a:close/>
                <a:moveTo>
                  <a:pt x="2584" y="62639"/>
                </a:moveTo>
                <a:cubicBezTo>
                  <a:pt x="1489" y="65199"/>
                  <a:pt x="1489" y="65175"/>
                  <a:pt x="1168" y="64354"/>
                </a:cubicBezTo>
                <a:cubicBezTo>
                  <a:pt x="977" y="63878"/>
                  <a:pt x="1453" y="62401"/>
                  <a:pt x="1561" y="62044"/>
                </a:cubicBezTo>
                <a:cubicBezTo>
                  <a:pt x="1906" y="60877"/>
                  <a:pt x="2620" y="61163"/>
                  <a:pt x="2823" y="61270"/>
                </a:cubicBezTo>
                <a:cubicBezTo>
                  <a:pt x="2906" y="61318"/>
                  <a:pt x="2727" y="62318"/>
                  <a:pt x="2584" y="62639"/>
                </a:cubicBezTo>
                <a:close/>
                <a:moveTo>
                  <a:pt x="85321" y="12883"/>
                </a:moveTo>
                <a:cubicBezTo>
                  <a:pt x="85952" y="13121"/>
                  <a:pt x="86547" y="13300"/>
                  <a:pt x="87309" y="13371"/>
                </a:cubicBezTo>
                <a:cubicBezTo>
                  <a:pt x="87536" y="13383"/>
                  <a:pt x="88726" y="13752"/>
                  <a:pt x="88405" y="13788"/>
                </a:cubicBezTo>
                <a:cubicBezTo>
                  <a:pt x="87286" y="13919"/>
                  <a:pt x="87571" y="13633"/>
                  <a:pt x="86274" y="13669"/>
                </a:cubicBezTo>
                <a:cubicBezTo>
                  <a:pt x="85321" y="13705"/>
                  <a:pt x="86023" y="13991"/>
                  <a:pt x="86500" y="14300"/>
                </a:cubicBezTo>
                <a:cubicBezTo>
                  <a:pt x="86607" y="14372"/>
                  <a:pt x="86309" y="14384"/>
                  <a:pt x="85988" y="14229"/>
                </a:cubicBezTo>
                <a:cubicBezTo>
                  <a:pt x="85250" y="13883"/>
                  <a:pt x="85273" y="13883"/>
                  <a:pt x="85642" y="13705"/>
                </a:cubicBezTo>
                <a:cubicBezTo>
                  <a:pt x="86000" y="13526"/>
                  <a:pt x="84642" y="13336"/>
                  <a:pt x="84714" y="12871"/>
                </a:cubicBezTo>
                <a:cubicBezTo>
                  <a:pt x="84726" y="12800"/>
                  <a:pt x="85059" y="12788"/>
                  <a:pt x="85321" y="12883"/>
                </a:cubicBezTo>
                <a:close/>
                <a:moveTo>
                  <a:pt x="93655" y="9621"/>
                </a:moveTo>
                <a:cubicBezTo>
                  <a:pt x="94536" y="10466"/>
                  <a:pt x="92262" y="9573"/>
                  <a:pt x="92179" y="9978"/>
                </a:cubicBezTo>
                <a:cubicBezTo>
                  <a:pt x="92131" y="10216"/>
                  <a:pt x="93084" y="10407"/>
                  <a:pt x="93727" y="10704"/>
                </a:cubicBezTo>
                <a:cubicBezTo>
                  <a:pt x="94739" y="11169"/>
                  <a:pt x="94536" y="11252"/>
                  <a:pt x="94310" y="11574"/>
                </a:cubicBezTo>
                <a:cubicBezTo>
                  <a:pt x="94191" y="11728"/>
                  <a:pt x="92643" y="11288"/>
                  <a:pt x="92620" y="11133"/>
                </a:cubicBezTo>
                <a:cubicBezTo>
                  <a:pt x="92584" y="10907"/>
                  <a:pt x="93072" y="10907"/>
                  <a:pt x="92131" y="10431"/>
                </a:cubicBezTo>
                <a:cubicBezTo>
                  <a:pt x="90238" y="9514"/>
                  <a:pt x="89381" y="9002"/>
                  <a:pt x="89560" y="8895"/>
                </a:cubicBezTo>
                <a:cubicBezTo>
                  <a:pt x="90226" y="8514"/>
                  <a:pt x="89155" y="8085"/>
                  <a:pt x="91048" y="8252"/>
                </a:cubicBezTo>
                <a:cubicBezTo>
                  <a:pt x="94179" y="8585"/>
                  <a:pt x="92774" y="8776"/>
                  <a:pt x="93655" y="9621"/>
                </a:cubicBezTo>
                <a:close/>
                <a:moveTo>
                  <a:pt x="44875" y="9942"/>
                </a:moveTo>
                <a:cubicBezTo>
                  <a:pt x="44566" y="10359"/>
                  <a:pt x="43244" y="10395"/>
                  <a:pt x="43756" y="10038"/>
                </a:cubicBezTo>
                <a:cubicBezTo>
                  <a:pt x="44387" y="9585"/>
                  <a:pt x="45078" y="9681"/>
                  <a:pt x="44875" y="9942"/>
                </a:cubicBezTo>
                <a:close/>
                <a:moveTo>
                  <a:pt x="83690" y="4358"/>
                </a:moveTo>
                <a:cubicBezTo>
                  <a:pt x="83845" y="4406"/>
                  <a:pt x="84118" y="4513"/>
                  <a:pt x="84083" y="4513"/>
                </a:cubicBezTo>
                <a:cubicBezTo>
                  <a:pt x="83737" y="4561"/>
                  <a:pt x="83345" y="4442"/>
                  <a:pt x="82987" y="4347"/>
                </a:cubicBezTo>
                <a:cubicBezTo>
                  <a:pt x="82952" y="4335"/>
                  <a:pt x="83011" y="4311"/>
                  <a:pt x="83035" y="4287"/>
                </a:cubicBezTo>
                <a:cubicBezTo>
                  <a:pt x="83190" y="4216"/>
                  <a:pt x="83333" y="4228"/>
                  <a:pt x="83690" y="4358"/>
                </a:cubicBezTo>
                <a:close/>
                <a:moveTo>
                  <a:pt x="40946" y="10109"/>
                </a:moveTo>
                <a:cubicBezTo>
                  <a:pt x="41316" y="10312"/>
                  <a:pt x="39089" y="11228"/>
                  <a:pt x="39506" y="10895"/>
                </a:cubicBezTo>
                <a:cubicBezTo>
                  <a:pt x="40399" y="10145"/>
                  <a:pt x="40542" y="10204"/>
                  <a:pt x="40946" y="10109"/>
                </a:cubicBezTo>
                <a:close/>
                <a:moveTo>
                  <a:pt x="28052" y="20646"/>
                </a:moveTo>
                <a:cubicBezTo>
                  <a:pt x="28016" y="20241"/>
                  <a:pt x="27123" y="21253"/>
                  <a:pt x="26790" y="20658"/>
                </a:cubicBezTo>
                <a:cubicBezTo>
                  <a:pt x="26468" y="20087"/>
                  <a:pt x="28266" y="19170"/>
                  <a:pt x="27480" y="19158"/>
                </a:cubicBezTo>
                <a:cubicBezTo>
                  <a:pt x="27254" y="19158"/>
                  <a:pt x="26671" y="19670"/>
                  <a:pt x="25802" y="20396"/>
                </a:cubicBezTo>
                <a:cubicBezTo>
                  <a:pt x="25730" y="20468"/>
                  <a:pt x="25564" y="20587"/>
                  <a:pt x="25540" y="20587"/>
                </a:cubicBezTo>
                <a:cubicBezTo>
                  <a:pt x="25444" y="20610"/>
                  <a:pt x="25278" y="20658"/>
                  <a:pt x="25325" y="20587"/>
                </a:cubicBezTo>
                <a:cubicBezTo>
                  <a:pt x="25992" y="19610"/>
                  <a:pt x="25111" y="19682"/>
                  <a:pt x="25861" y="18967"/>
                </a:cubicBezTo>
                <a:cubicBezTo>
                  <a:pt x="25956" y="18884"/>
                  <a:pt x="26564" y="18717"/>
                  <a:pt x="26611" y="18717"/>
                </a:cubicBezTo>
                <a:cubicBezTo>
                  <a:pt x="26909" y="18729"/>
                  <a:pt x="28314" y="17943"/>
                  <a:pt x="28671" y="17503"/>
                </a:cubicBezTo>
                <a:cubicBezTo>
                  <a:pt x="29516" y="16479"/>
                  <a:pt x="28933" y="16884"/>
                  <a:pt x="27790" y="17312"/>
                </a:cubicBezTo>
                <a:cubicBezTo>
                  <a:pt x="27528" y="17408"/>
                  <a:pt x="27611" y="17170"/>
                  <a:pt x="27945" y="16920"/>
                </a:cubicBezTo>
                <a:cubicBezTo>
                  <a:pt x="29826" y="15491"/>
                  <a:pt x="29743" y="15812"/>
                  <a:pt x="29909" y="15979"/>
                </a:cubicBezTo>
                <a:cubicBezTo>
                  <a:pt x="29659" y="16789"/>
                  <a:pt x="33219" y="14824"/>
                  <a:pt x="31338" y="16622"/>
                </a:cubicBezTo>
                <a:cubicBezTo>
                  <a:pt x="31302" y="16658"/>
                  <a:pt x="30957" y="16848"/>
                  <a:pt x="30921" y="16848"/>
                </a:cubicBezTo>
                <a:cubicBezTo>
                  <a:pt x="30767" y="16848"/>
                  <a:pt x="30743" y="16693"/>
                  <a:pt x="30290" y="16967"/>
                </a:cubicBezTo>
                <a:cubicBezTo>
                  <a:pt x="28754" y="17908"/>
                  <a:pt x="28457" y="18455"/>
                  <a:pt x="28576" y="18479"/>
                </a:cubicBezTo>
                <a:cubicBezTo>
                  <a:pt x="28802" y="18515"/>
                  <a:pt x="27909" y="19289"/>
                  <a:pt x="28564" y="19039"/>
                </a:cubicBezTo>
                <a:cubicBezTo>
                  <a:pt x="28945" y="18884"/>
                  <a:pt x="29219" y="18813"/>
                  <a:pt x="29207" y="18979"/>
                </a:cubicBezTo>
                <a:cubicBezTo>
                  <a:pt x="29195" y="19158"/>
                  <a:pt x="29302" y="19265"/>
                  <a:pt x="29124" y="19551"/>
                </a:cubicBezTo>
                <a:cubicBezTo>
                  <a:pt x="28897" y="19908"/>
                  <a:pt x="30124" y="19384"/>
                  <a:pt x="30088" y="19813"/>
                </a:cubicBezTo>
                <a:cubicBezTo>
                  <a:pt x="30076" y="20039"/>
                  <a:pt x="28076" y="21087"/>
                  <a:pt x="28040" y="20634"/>
                </a:cubicBezTo>
                <a:close/>
                <a:moveTo>
                  <a:pt x="82523" y="7573"/>
                </a:moveTo>
                <a:cubicBezTo>
                  <a:pt x="82749" y="7514"/>
                  <a:pt x="82559" y="7347"/>
                  <a:pt x="82642" y="7240"/>
                </a:cubicBezTo>
                <a:cubicBezTo>
                  <a:pt x="82737" y="7097"/>
                  <a:pt x="84011" y="7264"/>
                  <a:pt x="84059" y="7454"/>
                </a:cubicBezTo>
                <a:cubicBezTo>
                  <a:pt x="84142" y="7716"/>
                  <a:pt x="83487" y="7740"/>
                  <a:pt x="84238" y="7954"/>
                </a:cubicBezTo>
                <a:cubicBezTo>
                  <a:pt x="85857" y="8419"/>
                  <a:pt x="85750" y="8728"/>
                  <a:pt x="86881" y="8966"/>
                </a:cubicBezTo>
                <a:cubicBezTo>
                  <a:pt x="88417" y="9311"/>
                  <a:pt x="90072" y="9669"/>
                  <a:pt x="90024" y="9776"/>
                </a:cubicBezTo>
                <a:cubicBezTo>
                  <a:pt x="89869" y="10169"/>
                  <a:pt x="87524" y="9276"/>
                  <a:pt x="88738" y="10228"/>
                </a:cubicBezTo>
                <a:cubicBezTo>
                  <a:pt x="89298" y="10681"/>
                  <a:pt x="88821" y="11240"/>
                  <a:pt x="88262" y="11085"/>
                </a:cubicBezTo>
                <a:cubicBezTo>
                  <a:pt x="85631" y="10395"/>
                  <a:pt x="85357" y="10633"/>
                  <a:pt x="85273" y="10014"/>
                </a:cubicBezTo>
                <a:cubicBezTo>
                  <a:pt x="85214" y="9585"/>
                  <a:pt x="88440" y="10740"/>
                  <a:pt x="87286" y="9942"/>
                </a:cubicBezTo>
                <a:cubicBezTo>
                  <a:pt x="86809" y="9621"/>
                  <a:pt x="86154" y="9895"/>
                  <a:pt x="84976" y="9466"/>
                </a:cubicBezTo>
                <a:cubicBezTo>
                  <a:pt x="83190" y="8847"/>
                  <a:pt x="82583" y="9133"/>
                  <a:pt x="82154" y="8085"/>
                </a:cubicBezTo>
                <a:cubicBezTo>
                  <a:pt x="81868" y="7847"/>
                  <a:pt x="82106" y="7704"/>
                  <a:pt x="82523" y="7573"/>
                </a:cubicBezTo>
                <a:close/>
                <a:moveTo>
                  <a:pt x="30386" y="21408"/>
                </a:moveTo>
                <a:cubicBezTo>
                  <a:pt x="30326" y="21432"/>
                  <a:pt x="30231" y="21444"/>
                  <a:pt x="30243" y="21432"/>
                </a:cubicBezTo>
                <a:cubicBezTo>
                  <a:pt x="31040" y="20682"/>
                  <a:pt x="30826" y="20491"/>
                  <a:pt x="30993" y="20099"/>
                </a:cubicBezTo>
                <a:cubicBezTo>
                  <a:pt x="30993" y="20063"/>
                  <a:pt x="31100" y="19991"/>
                  <a:pt x="31171" y="19932"/>
                </a:cubicBezTo>
                <a:cubicBezTo>
                  <a:pt x="31910" y="19372"/>
                  <a:pt x="31362" y="20229"/>
                  <a:pt x="31993" y="19837"/>
                </a:cubicBezTo>
                <a:cubicBezTo>
                  <a:pt x="32600" y="19479"/>
                  <a:pt x="32445" y="19563"/>
                  <a:pt x="32814" y="19110"/>
                </a:cubicBezTo>
                <a:cubicBezTo>
                  <a:pt x="32922" y="18979"/>
                  <a:pt x="32874" y="18967"/>
                  <a:pt x="32648" y="19086"/>
                </a:cubicBezTo>
                <a:cubicBezTo>
                  <a:pt x="32791" y="18860"/>
                  <a:pt x="35089" y="18277"/>
                  <a:pt x="35089" y="18670"/>
                </a:cubicBezTo>
                <a:cubicBezTo>
                  <a:pt x="35089" y="18825"/>
                  <a:pt x="34446" y="19075"/>
                  <a:pt x="34231" y="19277"/>
                </a:cubicBezTo>
                <a:cubicBezTo>
                  <a:pt x="33636" y="19848"/>
                  <a:pt x="33565" y="19551"/>
                  <a:pt x="32457" y="20194"/>
                </a:cubicBezTo>
                <a:cubicBezTo>
                  <a:pt x="32267" y="20301"/>
                  <a:pt x="32052" y="20539"/>
                  <a:pt x="31874" y="20706"/>
                </a:cubicBezTo>
                <a:cubicBezTo>
                  <a:pt x="31410" y="21158"/>
                  <a:pt x="30898" y="21253"/>
                  <a:pt x="30386" y="21408"/>
                </a:cubicBezTo>
                <a:close/>
                <a:moveTo>
                  <a:pt x="13098" y="37565"/>
                </a:moveTo>
                <a:cubicBezTo>
                  <a:pt x="12776" y="37565"/>
                  <a:pt x="13086" y="35886"/>
                  <a:pt x="14515" y="35779"/>
                </a:cubicBezTo>
                <a:cubicBezTo>
                  <a:pt x="15050" y="35743"/>
                  <a:pt x="15515" y="34910"/>
                  <a:pt x="16372" y="34243"/>
                </a:cubicBezTo>
                <a:cubicBezTo>
                  <a:pt x="17086" y="33684"/>
                  <a:pt x="17384" y="33743"/>
                  <a:pt x="17824" y="33576"/>
                </a:cubicBezTo>
                <a:cubicBezTo>
                  <a:pt x="18241" y="33422"/>
                  <a:pt x="18241" y="33755"/>
                  <a:pt x="18217" y="34088"/>
                </a:cubicBezTo>
                <a:cubicBezTo>
                  <a:pt x="18217" y="34207"/>
                  <a:pt x="17527" y="34934"/>
                  <a:pt x="17229" y="35148"/>
                </a:cubicBezTo>
                <a:cubicBezTo>
                  <a:pt x="15824" y="36160"/>
                  <a:pt x="16062" y="35767"/>
                  <a:pt x="15408" y="36660"/>
                </a:cubicBezTo>
                <a:cubicBezTo>
                  <a:pt x="14967" y="37279"/>
                  <a:pt x="15396" y="37089"/>
                  <a:pt x="15503" y="37101"/>
                </a:cubicBezTo>
                <a:cubicBezTo>
                  <a:pt x="15538" y="37101"/>
                  <a:pt x="15217" y="37541"/>
                  <a:pt x="15169" y="37541"/>
                </a:cubicBezTo>
                <a:cubicBezTo>
                  <a:pt x="14943" y="37577"/>
                  <a:pt x="14741" y="37577"/>
                  <a:pt x="14491" y="37636"/>
                </a:cubicBezTo>
                <a:cubicBezTo>
                  <a:pt x="14265" y="37684"/>
                  <a:pt x="13943" y="37886"/>
                  <a:pt x="13764" y="37886"/>
                </a:cubicBezTo>
                <a:cubicBezTo>
                  <a:pt x="13503" y="37886"/>
                  <a:pt x="13610" y="37577"/>
                  <a:pt x="13098" y="37565"/>
                </a:cubicBezTo>
                <a:close/>
                <a:moveTo>
                  <a:pt x="83595" y="10562"/>
                </a:moveTo>
                <a:cubicBezTo>
                  <a:pt x="83499" y="10466"/>
                  <a:pt x="84154" y="10383"/>
                  <a:pt x="84595" y="10538"/>
                </a:cubicBezTo>
                <a:cubicBezTo>
                  <a:pt x="85702" y="10919"/>
                  <a:pt x="83964" y="10919"/>
                  <a:pt x="83595" y="10562"/>
                </a:cubicBezTo>
                <a:close/>
                <a:moveTo>
                  <a:pt x="32755" y="22170"/>
                </a:moveTo>
                <a:cubicBezTo>
                  <a:pt x="31648" y="22730"/>
                  <a:pt x="31624" y="22170"/>
                  <a:pt x="32100" y="21956"/>
                </a:cubicBezTo>
                <a:cubicBezTo>
                  <a:pt x="33184" y="21456"/>
                  <a:pt x="33172" y="21777"/>
                  <a:pt x="32755" y="22170"/>
                </a:cubicBezTo>
                <a:close/>
                <a:moveTo>
                  <a:pt x="13193" y="40672"/>
                </a:moveTo>
                <a:cubicBezTo>
                  <a:pt x="12752" y="41125"/>
                  <a:pt x="12312" y="41589"/>
                  <a:pt x="12074" y="41601"/>
                </a:cubicBezTo>
                <a:cubicBezTo>
                  <a:pt x="11824" y="41601"/>
                  <a:pt x="11764" y="41542"/>
                  <a:pt x="12181" y="40839"/>
                </a:cubicBezTo>
                <a:cubicBezTo>
                  <a:pt x="12574" y="40172"/>
                  <a:pt x="12895" y="39220"/>
                  <a:pt x="12836" y="39220"/>
                </a:cubicBezTo>
                <a:cubicBezTo>
                  <a:pt x="12883" y="39160"/>
                  <a:pt x="12991" y="39029"/>
                  <a:pt x="12871" y="39172"/>
                </a:cubicBezTo>
                <a:cubicBezTo>
                  <a:pt x="12836" y="39256"/>
                  <a:pt x="13026" y="39125"/>
                  <a:pt x="13014" y="39220"/>
                </a:cubicBezTo>
                <a:cubicBezTo>
                  <a:pt x="12812" y="40399"/>
                  <a:pt x="14205" y="38898"/>
                  <a:pt x="13300" y="40446"/>
                </a:cubicBezTo>
                <a:cubicBezTo>
                  <a:pt x="13217" y="40613"/>
                  <a:pt x="13229" y="40637"/>
                  <a:pt x="13181" y="40672"/>
                </a:cubicBezTo>
                <a:close/>
                <a:moveTo>
                  <a:pt x="13193" y="41720"/>
                </a:moveTo>
                <a:cubicBezTo>
                  <a:pt x="13002" y="41780"/>
                  <a:pt x="13300" y="41184"/>
                  <a:pt x="13383" y="41125"/>
                </a:cubicBezTo>
                <a:cubicBezTo>
                  <a:pt x="13955" y="40708"/>
                  <a:pt x="13348" y="41661"/>
                  <a:pt x="13193" y="41720"/>
                </a:cubicBezTo>
                <a:close/>
                <a:moveTo>
                  <a:pt x="20884" y="31671"/>
                </a:moveTo>
                <a:cubicBezTo>
                  <a:pt x="20718" y="31767"/>
                  <a:pt x="21182" y="30516"/>
                  <a:pt x="21265" y="30695"/>
                </a:cubicBezTo>
                <a:cubicBezTo>
                  <a:pt x="21349" y="30862"/>
                  <a:pt x="22039" y="30243"/>
                  <a:pt x="22218" y="30266"/>
                </a:cubicBezTo>
                <a:cubicBezTo>
                  <a:pt x="22325" y="30266"/>
                  <a:pt x="23694" y="30278"/>
                  <a:pt x="22801" y="31183"/>
                </a:cubicBezTo>
                <a:cubicBezTo>
                  <a:pt x="21754" y="31862"/>
                  <a:pt x="21992" y="31052"/>
                  <a:pt x="20884" y="31671"/>
                </a:cubicBezTo>
                <a:close/>
                <a:moveTo>
                  <a:pt x="85083" y="11383"/>
                </a:moveTo>
                <a:cubicBezTo>
                  <a:pt x="85238" y="11490"/>
                  <a:pt x="85738" y="11669"/>
                  <a:pt x="85131" y="11609"/>
                </a:cubicBezTo>
                <a:cubicBezTo>
                  <a:pt x="85035" y="11586"/>
                  <a:pt x="84869" y="11538"/>
                  <a:pt x="84857" y="11526"/>
                </a:cubicBezTo>
                <a:cubicBezTo>
                  <a:pt x="84845" y="11443"/>
                  <a:pt x="84845" y="11228"/>
                  <a:pt x="85083" y="11383"/>
                </a:cubicBezTo>
                <a:close/>
                <a:moveTo>
                  <a:pt x="89822" y="12300"/>
                </a:moveTo>
                <a:cubicBezTo>
                  <a:pt x="89488" y="11824"/>
                  <a:pt x="91179" y="11931"/>
                  <a:pt x="91334" y="11562"/>
                </a:cubicBezTo>
                <a:cubicBezTo>
                  <a:pt x="91405" y="11407"/>
                  <a:pt x="91869" y="11728"/>
                  <a:pt x="92322" y="11776"/>
                </a:cubicBezTo>
                <a:cubicBezTo>
                  <a:pt x="93727" y="11919"/>
                  <a:pt x="95465" y="12990"/>
                  <a:pt x="94667" y="13062"/>
                </a:cubicBezTo>
                <a:cubicBezTo>
                  <a:pt x="94620" y="13062"/>
                  <a:pt x="94596" y="13110"/>
                  <a:pt x="94596" y="13110"/>
                </a:cubicBezTo>
                <a:cubicBezTo>
                  <a:pt x="94275" y="12871"/>
                  <a:pt x="93489" y="12717"/>
                  <a:pt x="93929" y="13038"/>
                </a:cubicBezTo>
                <a:cubicBezTo>
                  <a:pt x="93489" y="13491"/>
                  <a:pt x="93655" y="13574"/>
                  <a:pt x="92751" y="13241"/>
                </a:cubicBezTo>
                <a:cubicBezTo>
                  <a:pt x="90512" y="12419"/>
                  <a:pt x="91822" y="13050"/>
                  <a:pt x="91357" y="13455"/>
                </a:cubicBezTo>
                <a:cubicBezTo>
                  <a:pt x="91191" y="13610"/>
                  <a:pt x="91000" y="13741"/>
                  <a:pt x="91286" y="14026"/>
                </a:cubicBezTo>
                <a:cubicBezTo>
                  <a:pt x="91298" y="14038"/>
                  <a:pt x="90857" y="13979"/>
                  <a:pt x="90822" y="13955"/>
                </a:cubicBezTo>
                <a:cubicBezTo>
                  <a:pt x="90274" y="13669"/>
                  <a:pt x="89452" y="13502"/>
                  <a:pt x="88857" y="13264"/>
                </a:cubicBezTo>
                <a:cubicBezTo>
                  <a:pt x="86845" y="12443"/>
                  <a:pt x="90262" y="12943"/>
                  <a:pt x="89822" y="12300"/>
                </a:cubicBezTo>
                <a:close/>
                <a:moveTo>
                  <a:pt x="10836" y="48876"/>
                </a:moveTo>
                <a:cubicBezTo>
                  <a:pt x="11026" y="48054"/>
                  <a:pt x="10669" y="48662"/>
                  <a:pt x="10407" y="48566"/>
                </a:cubicBezTo>
                <a:cubicBezTo>
                  <a:pt x="10300" y="48519"/>
                  <a:pt x="10407" y="48150"/>
                  <a:pt x="10633" y="47780"/>
                </a:cubicBezTo>
                <a:cubicBezTo>
                  <a:pt x="10871" y="47376"/>
                  <a:pt x="10895" y="47519"/>
                  <a:pt x="11002" y="47459"/>
                </a:cubicBezTo>
                <a:cubicBezTo>
                  <a:pt x="11288" y="47554"/>
                  <a:pt x="10728" y="48435"/>
                  <a:pt x="11050" y="48281"/>
                </a:cubicBezTo>
                <a:cubicBezTo>
                  <a:pt x="11145" y="48233"/>
                  <a:pt x="11669" y="48150"/>
                  <a:pt x="11538" y="48400"/>
                </a:cubicBezTo>
                <a:cubicBezTo>
                  <a:pt x="11097" y="49185"/>
                  <a:pt x="10669" y="49685"/>
                  <a:pt x="10836" y="48876"/>
                </a:cubicBezTo>
                <a:close/>
                <a:moveTo>
                  <a:pt x="37946" y="21658"/>
                </a:moveTo>
                <a:cubicBezTo>
                  <a:pt x="37482" y="21706"/>
                  <a:pt x="36136" y="22337"/>
                  <a:pt x="35470" y="22789"/>
                </a:cubicBezTo>
                <a:cubicBezTo>
                  <a:pt x="34529" y="23420"/>
                  <a:pt x="33922" y="23301"/>
                  <a:pt x="33969" y="23099"/>
                </a:cubicBezTo>
                <a:cubicBezTo>
                  <a:pt x="34017" y="22908"/>
                  <a:pt x="34529" y="22385"/>
                  <a:pt x="34981" y="22277"/>
                </a:cubicBezTo>
                <a:cubicBezTo>
                  <a:pt x="35612" y="22134"/>
                  <a:pt x="36315" y="21896"/>
                  <a:pt x="37279" y="21420"/>
                </a:cubicBezTo>
                <a:cubicBezTo>
                  <a:pt x="37517" y="21301"/>
                  <a:pt x="37815" y="21206"/>
                  <a:pt x="37946" y="21206"/>
                </a:cubicBezTo>
                <a:cubicBezTo>
                  <a:pt x="39613" y="21182"/>
                  <a:pt x="39220" y="21301"/>
                  <a:pt x="39077" y="21492"/>
                </a:cubicBezTo>
                <a:cubicBezTo>
                  <a:pt x="38589" y="21753"/>
                  <a:pt x="39101" y="21551"/>
                  <a:pt x="37946" y="21658"/>
                </a:cubicBezTo>
                <a:close/>
                <a:moveTo>
                  <a:pt x="92679" y="16467"/>
                </a:moveTo>
                <a:cubicBezTo>
                  <a:pt x="92739" y="16372"/>
                  <a:pt x="92298" y="16110"/>
                  <a:pt x="92596" y="16086"/>
                </a:cubicBezTo>
                <a:cubicBezTo>
                  <a:pt x="92691" y="15967"/>
                  <a:pt x="92834" y="15586"/>
                  <a:pt x="93513" y="15860"/>
                </a:cubicBezTo>
                <a:cubicBezTo>
                  <a:pt x="93989" y="16038"/>
                  <a:pt x="94513" y="16443"/>
                  <a:pt x="94322" y="16479"/>
                </a:cubicBezTo>
                <a:cubicBezTo>
                  <a:pt x="94024" y="16539"/>
                  <a:pt x="93513" y="16527"/>
                  <a:pt x="93417" y="16658"/>
                </a:cubicBezTo>
                <a:cubicBezTo>
                  <a:pt x="93286" y="16824"/>
                  <a:pt x="93798" y="17181"/>
                  <a:pt x="93691" y="17324"/>
                </a:cubicBezTo>
                <a:cubicBezTo>
                  <a:pt x="93548" y="17265"/>
                  <a:pt x="93298" y="17181"/>
                  <a:pt x="93286" y="17158"/>
                </a:cubicBezTo>
                <a:cubicBezTo>
                  <a:pt x="93167" y="16943"/>
                  <a:pt x="92584" y="16634"/>
                  <a:pt x="92679" y="16467"/>
                </a:cubicBezTo>
                <a:close/>
                <a:moveTo>
                  <a:pt x="6514" y="66128"/>
                </a:moveTo>
                <a:cubicBezTo>
                  <a:pt x="6275" y="66283"/>
                  <a:pt x="6478" y="65497"/>
                  <a:pt x="6549" y="65164"/>
                </a:cubicBezTo>
                <a:cubicBezTo>
                  <a:pt x="6775" y="63985"/>
                  <a:pt x="6371" y="64902"/>
                  <a:pt x="6371" y="63854"/>
                </a:cubicBezTo>
                <a:cubicBezTo>
                  <a:pt x="6442" y="63723"/>
                  <a:pt x="6537" y="63509"/>
                  <a:pt x="6585" y="63461"/>
                </a:cubicBezTo>
                <a:cubicBezTo>
                  <a:pt x="6775" y="63282"/>
                  <a:pt x="7133" y="63282"/>
                  <a:pt x="6930" y="63854"/>
                </a:cubicBezTo>
                <a:cubicBezTo>
                  <a:pt x="6597" y="64806"/>
                  <a:pt x="6716" y="65080"/>
                  <a:pt x="6716" y="65521"/>
                </a:cubicBezTo>
                <a:cubicBezTo>
                  <a:pt x="6728" y="65830"/>
                  <a:pt x="6609" y="66057"/>
                  <a:pt x="6514" y="66116"/>
                </a:cubicBezTo>
                <a:close/>
                <a:moveTo>
                  <a:pt x="8347" y="62592"/>
                </a:moveTo>
                <a:cubicBezTo>
                  <a:pt x="8466" y="62628"/>
                  <a:pt x="8026" y="63830"/>
                  <a:pt x="7835" y="63735"/>
                </a:cubicBezTo>
                <a:cubicBezTo>
                  <a:pt x="7740" y="63687"/>
                  <a:pt x="8049" y="62508"/>
                  <a:pt x="8347" y="62592"/>
                </a:cubicBezTo>
                <a:close/>
                <a:moveTo>
                  <a:pt x="86440" y="16562"/>
                </a:moveTo>
                <a:cubicBezTo>
                  <a:pt x="86452" y="16586"/>
                  <a:pt x="86143" y="16574"/>
                  <a:pt x="86071" y="16527"/>
                </a:cubicBezTo>
                <a:cubicBezTo>
                  <a:pt x="85916" y="16431"/>
                  <a:pt x="85797" y="16348"/>
                  <a:pt x="85976" y="16324"/>
                </a:cubicBezTo>
                <a:cubicBezTo>
                  <a:pt x="86190" y="16289"/>
                  <a:pt x="86309" y="16419"/>
                  <a:pt x="86440" y="16562"/>
                </a:cubicBezTo>
                <a:close/>
                <a:moveTo>
                  <a:pt x="7561" y="65807"/>
                </a:moveTo>
                <a:cubicBezTo>
                  <a:pt x="7537" y="65687"/>
                  <a:pt x="7466" y="65461"/>
                  <a:pt x="7549" y="65259"/>
                </a:cubicBezTo>
                <a:cubicBezTo>
                  <a:pt x="7704" y="64925"/>
                  <a:pt x="8097" y="65068"/>
                  <a:pt x="7561" y="65807"/>
                </a:cubicBezTo>
                <a:close/>
                <a:moveTo>
                  <a:pt x="96060" y="19908"/>
                </a:moveTo>
                <a:cubicBezTo>
                  <a:pt x="95775" y="19598"/>
                  <a:pt x="95441" y="19265"/>
                  <a:pt x="95275" y="18991"/>
                </a:cubicBezTo>
                <a:cubicBezTo>
                  <a:pt x="95227" y="18896"/>
                  <a:pt x="95739" y="18860"/>
                  <a:pt x="96299" y="19063"/>
                </a:cubicBezTo>
                <a:cubicBezTo>
                  <a:pt x="96668" y="19194"/>
                  <a:pt x="96596" y="19265"/>
                  <a:pt x="96632" y="19491"/>
                </a:cubicBezTo>
                <a:cubicBezTo>
                  <a:pt x="96394" y="19908"/>
                  <a:pt x="96334" y="20229"/>
                  <a:pt x="96060" y="19908"/>
                </a:cubicBezTo>
                <a:close/>
                <a:moveTo>
                  <a:pt x="95787" y="22158"/>
                </a:moveTo>
                <a:cubicBezTo>
                  <a:pt x="95596" y="22004"/>
                  <a:pt x="96406" y="22254"/>
                  <a:pt x="96811" y="22551"/>
                </a:cubicBezTo>
                <a:cubicBezTo>
                  <a:pt x="96989" y="22682"/>
                  <a:pt x="96168" y="22444"/>
                  <a:pt x="95787" y="2215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97" name="Shape 197"/>
        <p:cNvGrpSpPr/>
        <p:nvPr/>
      </p:nvGrpSpPr>
      <p:grpSpPr>
        <a:xfrm>
          <a:off x="0" y="0"/>
          <a:ext cx="0" cy="0"/>
          <a:chOff x="0" y="0"/>
          <a:chExt cx="0" cy="0"/>
        </a:xfrm>
      </p:grpSpPr>
      <p:pic>
        <p:nvPicPr>
          <p:cNvPr id="198" name="Google Shape;198;p35"/>
          <p:cNvPicPr preferRelativeResize="0"/>
          <p:nvPr/>
        </p:nvPicPr>
        <p:blipFill>
          <a:blip r:embed="rId2">
            <a:alphaModFix amt="30000"/>
          </a:blip>
          <a:stretch>
            <a:fillRect/>
          </a:stretch>
        </p:blipFill>
        <p:spPr>
          <a:xfrm>
            <a:off x="0" y="0"/>
            <a:ext cx="9144003" cy="5143522"/>
          </a:xfrm>
          <a:prstGeom prst="rect">
            <a:avLst/>
          </a:prstGeom>
          <a:noFill/>
          <a:ln>
            <a:noFill/>
          </a:ln>
        </p:spPr>
      </p:pic>
      <p:sp>
        <p:nvSpPr>
          <p:cNvPr id="199" name="Google Shape;199;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00" name="Google Shape;200;p35"/>
          <p:cNvSpPr txBox="1"/>
          <p:nvPr>
            <p:ph idx="1" type="subTitle"/>
          </p:nvPr>
        </p:nvSpPr>
        <p:spPr>
          <a:xfrm>
            <a:off x="4510951" y="1268725"/>
            <a:ext cx="3422100" cy="327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01" name="Google Shape;201;p35"/>
          <p:cNvSpPr txBox="1"/>
          <p:nvPr>
            <p:ph idx="2" type="subTitle"/>
          </p:nvPr>
        </p:nvSpPr>
        <p:spPr>
          <a:xfrm>
            <a:off x="877825" y="1268725"/>
            <a:ext cx="3546900" cy="327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b="0"/>
            </a:lvl1pPr>
            <a:lvl2pPr lvl="1" algn="ctr">
              <a:lnSpc>
                <a:spcPct val="100000"/>
              </a:lnSpc>
              <a:spcBef>
                <a:spcPts val="100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2" name="Shape 202"/>
        <p:cNvGrpSpPr/>
        <p:nvPr/>
      </p:nvGrpSpPr>
      <p:grpSpPr>
        <a:xfrm>
          <a:off x="0" y="0"/>
          <a:ext cx="0" cy="0"/>
          <a:chOff x="0" y="0"/>
          <a:chExt cx="0" cy="0"/>
        </a:xfrm>
      </p:grpSpPr>
      <p:pic>
        <p:nvPicPr>
          <p:cNvPr id="203" name="Google Shape;203;p36"/>
          <p:cNvPicPr preferRelativeResize="0"/>
          <p:nvPr/>
        </p:nvPicPr>
        <p:blipFill>
          <a:blip r:embed="rId2">
            <a:alphaModFix amt="31000"/>
          </a:blip>
          <a:stretch>
            <a:fillRect/>
          </a:stretch>
        </p:blipFill>
        <p:spPr>
          <a:xfrm>
            <a:off x="0" y="0"/>
            <a:ext cx="9144003" cy="5143522"/>
          </a:xfrm>
          <a:prstGeom prst="rect">
            <a:avLst/>
          </a:prstGeom>
          <a:noFill/>
          <a:ln>
            <a:noFill/>
          </a:ln>
        </p:spPr>
      </p:pic>
      <p:sp>
        <p:nvSpPr>
          <p:cNvPr id="204" name="Google Shape;204;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05" name="Google Shape;205;p36"/>
          <p:cNvSpPr txBox="1"/>
          <p:nvPr>
            <p:ph idx="1" type="subTitle"/>
          </p:nvPr>
        </p:nvSpPr>
        <p:spPr>
          <a:xfrm>
            <a:off x="937626" y="3226668"/>
            <a:ext cx="2175300" cy="86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6" name="Google Shape;206;p36"/>
          <p:cNvSpPr txBox="1"/>
          <p:nvPr>
            <p:ph idx="2" type="subTitle"/>
          </p:nvPr>
        </p:nvSpPr>
        <p:spPr>
          <a:xfrm>
            <a:off x="3484347" y="3226668"/>
            <a:ext cx="2175300" cy="86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7" name="Google Shape;207;p36"/>
          <p:cNvSpPr txBox="1"/>
          <p:nvPr>
            <p:ph idx="3" type="subTitle"/>
          </p:nvPr>
        </p:nvSpPr>
        <p:spPr>
          <a:xfrm>
            <a:off x="6031074" y="3226668"/>
            <a:ext cx="2175300" cy="86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8" name="Google Shape;208;p36"/>
          <p:cNvSpPr txBox="1"/>
          <p:nvPr>
            <p:ph idx="4" type="subTitle"/>
          </p:nvPr>
        </p:nvSpPr>
        <p:spPr>
          <a:xfrm>
            <a:off x="937625" y="2788572"/>
            <a:ext cx="21753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9" name="Google Shape;209;p36"/>
          <p:cNvSpPr txBox="1"/>
          <p:nvPr>
            <p:ph idx="5" type="subTitle"/>
          </p:nvPr>
        </p:nvSpPr>
        <p:spPr>
          <a:xfrm>
            <a:off x="3484350" y="2788572"/>
            <a:ext cx="21753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 name="Google Shape;210;p36"/>
          <p:cNvSpPr txBox="1"/>
          <p:nvPr>
            <p:ph idx="6" type="subTitle"/>
          </p:nvPr>
        </p:nvSpPr>
        <p:spPr>
          <a:xfrm>
            <a:off x="6031075" y="2788572"/>
            <a:ext cx="21753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1" name="Google Shape;211;p36"/>
          <p:cNvSpPr/>
          <p:nvPr/>
        </p:nvSpPr>
        <p:spPr>
          <a:xfrm>
            <a:off x="5594450" y="4829225"/>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6"/>
          <p:cNvSpPr/>
          <p:nvPr/>
        </p:nvSpPr>
        <p:spPr>
          <a:xfrm>
            <a:off x="-664350" y="-231225"/>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13" name="Shape 213"/>
        <p:cNvGrpSpPr/>
        <p:nvPr/>
      </p:nvGrpSpPr>
      <p:grpSpPr>
        <a:xfrm>
          <a:off x="0" y="0"/>
          <a:ext cx="0" cy="0"/>
          <a:chOff x="0" y="0"/>
          <a:chExt cx="0" cy="0"/>
        </a:xfrm>
      </p:grpSpPr>
      <p:pic>
        <p:nvPicPr>
          <p:cNvPr id="214" name="Google Shape;214;p37"/>
          <p:cNvPicPr preferRelativeResize="0"/>
          <p:nvPr/>
        </p:nvPicPr>
        <p:blipFill>
          <a:blip r:embed="rId2">
            <a:alphaModFix amt="30000"/>
          </a:blip>
          <a:stretch>
            <a:fillRect/>
          </a:stretch>
        </p:blipFill>
        <p:spPr>
          <a:xfrm>
            <a:off x="0" y="0"/>
            <a:ext cx="9144003" cy="5143522"/>
          </a:xfrm>
          <a:prstGeom prst="rect">
            <a:avLst/>
          </a:prstGeom>
          <a:noFill/>
          <a:ln>
            <a:noFill/>
          </a:ln>
        </p:spPr>
      </p:pic>
      <p:sp>
        <p:nvSpPr>
          <p:cNvPr id="215" name="Google Shape;21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16" name="Google Shape;216;p37"/>
          <p:cNvSpPr/>
          <p:nvPr/>
        </p:nvSpPr>
        <p:spPr>
          <a:xfrm>
            <a:off x="5594450" y="4829225"/>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p:nvPr/>
        </p:nvSpPr>
        <p:spPr>
          <a:xfrm>
            <a:off x="-664350" y="-231225"/>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7"/>
          <p:cNvSpPr txBox="1"/>
          <p:nvPr>
            <p:ph idx="1" type="subTitle"/>
          </p:nvPr>
        </p:nvSpPr>
        <p:spPr>
          <a:xfrm>
            <a:off x="1959500" y="1812525"/>
            <a:ext cx="3621900" cy="5145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219" name="Google Shape;219;p37"/>
          <p:cNvSpPr txBox="1"/>
          <p:nvPr>
            <p:ph idx="2" type="subTitle"/>
          </p:nvPr>
        </p:nvSpPr>
        <p:spPr>
          <a:xfrm>
            <a:off x="1959500" y="1411700"/>
            <a:ext cx="3621900" cy="5070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SzPts val="2400"/>
              <a:buFont typeface="Days One"/>
              <a:buNone/>
              <a:defRPr sz="2400">
                <a:latin typeface="Days One"/>
                <a:ea typeface="Days One"/>
                <a:cs typeface="Days One"/>
                <a:sym typeface="Days One"/>
              </a:defRPr>
            </a:lvl1pPr>
            <a:lvl2pPr lvl="1">
              <a:lnSpc>
                <a:spcPct val="100000"/>
              </a:lnSpc>
              <a:spcBef>
                <a:spcPts val="0"/>
              </a:spcBef>
              <a:spcAft>
                <a:spcPts val="0"/>
              </a:spcAft>
              <a:buSzPts val="2400"/>
              <a:buFont typeface="Days One"/>
              <a:buNone/>
              <a:defRPr sz="2400">
                <a:latin typeface="Days One"/>
                <a:ea typeface="Days One"/>
                <a:cs typeface="Days One"/>
                <a:sym typeface="Days One"/>
              </a:defRPr>
            </a:lvl2pPr>
            <a:lvl3pPr lvl="2">
              <a:lnSpc>
                <a:spcPct val="100000"/>
              </a:lnSpc>
              <a:spcBef>
                <a:spcPts val="0"/>
              </a:spcBef>
              <a:spcAft>
                <a:spcPts val="0"/>
              </a:spcAft>
              <a:buSzPts val="2400"/>
              <a:buFont typeface="Days One"/>
              <a:buNone/>
              <a:defRPr sz="2400">
                <a:latin typeface="Days One"/>
                <a:ea typeface="Days One"/>
                <a:cs typeface="Days One"/>
                <a:sym typeface="Days One"/>
              </a:defRPr>
            </a:lvl3pPr>
            <a:lvl4pPr lvl="3">
              <a:lnSpc>
                <a:spcPct val="100000"/>
              </a:lnSpc>
              <a:spcBef>
                <a:spcPts val="0"/>
              </a:spcBef>
              <a:spcAft>
                <a:spcPts val="0"/>
              </a:spcAft>
              <a:buSzPts val="2400"/>
              <a:buFont typeface="Days One"/>
              <a:buNone/>
              <a:defRPr sz="2400">
                <a:latin typeface="Days One"/>
                <a:ea typeface="Days One"/>
                <a:cs typeface="Days One"/>
                <a:sym typeface="Days One"/>
              </a:defRPr>
            </a:lvl4pPr>
            <a:lvl5pPr lvl="4">
              <a:lnSpc>
                <a:spcPct val="100000"/>
              </a:lnSpc>
              <a:spcBef>
                <a:spcPts val="0"/>
              </a:spcBef>
              <a:spcAft>
                <a:spcPts val="0"/>
              </a:spcAft>
              <a:buSzPts val="2400"/>
              <a:buFont typeface="Days One"/>
              <a:buNone/>
              <a:defRPr sz="2400">
                <a:latin typeface="Days One"/>
                <a:ea typeface="Days One"/>
                <a:cs typeface="Days One"/>
                <a:sym typeface="Days One"/>
              </a:defRPr>
            </a:lvl5pPr>
            <a:lvl6pPr lvl="5">
              <a:lnSpc>
                <a:spcPct val="100000"/>
              </a:lnSpc>
              <a:spcBef>
                <a:spcPts val="0"/>
              </a:spcBef>
              <a:spcAft>
                <a:spcPts val="0"/>
              </a:spcAft>
              <a:buSzPts val="2400"/>
              <a:buFont typeface="Days One"/>
              <a:buNone/>
              <a:defRPr sz="2400">
                <a:latin typeface="Days One"/>
                <a:ea typeface="Days One"/>
                <a:cs typeface="Days One"/>
                <a:sym typeface="Days One"/>
              </a:defRPr>
            </a:lvl6pPr>
            <a:lvl7pPr lvl="6">
              <a:lnSpc>
                <a:spcPct val="100000"/>
              </a:lnSpc>
              <a:spcBef>
                <a:spcPts val="0"/>
              </a:spcBef>
              <a:spcAft>
                <a:spcPts val="0"/>
              </a:spcAft>
              <a:buSzPts val="2400"/>
              <a:buFont typeface="Days One"/>
              <a:buNone/>
              <a:defRPr sz="2400">
                <a:latin typeface="Days One"/>
                <a:ea typeface="Days One"/>
                <a:cs typeface="Days One"/>
                <a:sym typeface="Days One"/>
              </a:defRPr>
            </a:lvl7pPr>
            <a:lvl8pPr lvl="7">
              <a:lnSpc>
                <a:spcPct val="100000"/>
              </a:lnSpc>
              <a:spcBef>
                <a:spcPts val="0"/>
              </a:spcBef>
              <a:spcAft>
                <a:spcPts val="0"/>
              </a:spcAft>
              <a:buSzPts val="2400"/>
              <a:buFont typeface="Days One"/>
              <a:buNone/>
              <a:defRPr sz="2400">
                <a:latin typeface="Days One"/>
                <a:ea typeface="Days One"/>
                <a:cs typeface="Days One"/>
                <a:sym typeface="Days One"/>
              </a:defRPr>
            </a:lvl8pPr>
            <a:lvl9pPr lvl="8">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
        <p:nvSpPr>
          <p:cNvPr id="220" name="Google Shape;220;p37"/>
          <p:cNvSpPr txBox="1"/>
          <p:nvPr>
            <p:ph idx="3" type="subTitle"/>
          </p:nvPr>
        </p:nvSpPr>
        <p:spPr>
          <a:xfrm>
            <a:off x="1959518" y="2923800"/>
            <a:ext cx="3621900" cy="5145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221" name="Google Shape;221;p37"/>
          <p:cNvSpPr txBox="1"/>
          <p:nvPr>
            <p:ph idx="4" type="subTitle"/>
          </p:nvPr>
        </p:nvSpPr>
        <p:spPr>
          <a:xfrm>
            <a:off x="1959518" y="2522975"/>
            <a:ext cx="3621900" cy="5070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SzPts val="2400"/>
              <a:buFont typeface="Days One"/>
              <a:buNone/>
              <a:defRPr sz="2400">
                <a:latin typeface="Days One"/>
                <a:ea typeface="Days One"/>
                <a:cs typeface="Days One"/>
                <a:sym typeface="Days One"/>
              </a:defRPr>
            </a:lvl1pPr>
            <a:lvl2pPr lvl="1">
              <a:lnSpc>
                <a:spcPct val="100000"/>
              </a:lnSpc>
              <a:spcBef>
                <a:spcPts val="0"/>
              </a:spcBef>
              <a:spcAft>
                <a:spcPts val="0"/>
              </a:spcAft>
              <a:buSzPts val="2400"/>
              <a:buFont typeface="Days One"/>
              <a:buNone/>
              <a:defRPr sz="2400">
                <a:latin typeface="Days One"/>
                <a:ea typeface="Days One"/>
                <a:cs typeface="Days One"/>
                <a:sym typeface="Days One"/>
              </a:defRPr>
            </a:lvl2pPr>
            <a:lvl3pPr lvl="2">
              <a:lnSpc>
                <a:spcPct val="100000"/>
              </a:lnSpc>
              <a:spcBef>
                <a:spcPts val="0"/>
              </a:spcBef>
              <a:spcAft>
                <a:spcPts val="0"/>
              </a:spcAft>
              <a:buSzPts val="2400"/>
              <a:buFont typeface="Days One"/>
              <a:buNone/>
              <a:defRPr sz="2400">
                <a:latin typeface="Days One"/>
                <a:ea typeface="Days One"/>
                <a:cs typeface="Days One"/>
                <a:sym typeface="Days One"/>
              </a:defRPr>
            </a:lvl3pPr>
            <a:lvl4pPr lvl="3">
              <a:lnSpc>
                <a:spcPct val="100000"/>
              </a:lnSpc>
              <a:spcBef>
                <a:spcPts val="0"/>
              </a:spcBef>
              <a:spcAft>
                <a:spcPts val="0"/>
              </a:spcAft>
              <a:buSzPts val="2400"/>
              <a:buFont typeface="Days One"/>
              <a:buNone/>
              <a:defRPr sz="2400">
                <a:latin typeface="Days One"/>
                <a:ea typeface="Days One"/>
                <a:cs typeface="Days One"/>
                <a:sym typeface="Days One"/>
              </a:defRPr>
            </a:lvl4pPr>
            <a:lvl5pPr lvl="4">
              <a:lnSpc>
                <a:spcPct val="100000"/>
              </a:lnSpc>
              <a:spcBef>
                <a:spcPts val="0"/>
              </a:spcBef>
              <a:spcAft>
                <a:spcPts val="0"/>
              </a:spcAft>
              <a:buSzPts val="2400"/>
              <a:buFont typeface="Days One"/>
              <a:buNone/>
              <a:defRPr sz="2400">
                <a:latin typeface="Days One"/>
                <a:ea typeface="Days One"/>
                <a:cs typeface="Days One"/>
                <a:sym typeface="Days One"/>
              </a:defRPr>
            </a:lvl5pPr>
            <a:lvl6pPr lvl="5">
              <a:lnSpc>
                <a:spcPct val="100000"/>
              </a:lnSpc>
              <a:spcBef>
                <a:spcPts val="0"/>
              </a:spcBef>
              <a:spcAft>
                <a:spcPts val="0"/>
              </a:spcAft>
              <a:buSzPts val="2400"/>
              <a:buFont typeface="Days One"/>
              <a:buNone/>
              <a:defRPr sz="2400">
                <a:latin typeface="Days One"/>
                <a:ea typeface="Days One"/>
                <a:cs typeface="Days One"/>
                <a:sym typeface="Days One"/>
              </a:defRPr>
            </a:lvl6pPr>
            <a:lvl7pPr lvl="6">
              <a:lnSpc>
                <a:spcPct val="100000"/>
              </a:lnSpc>
              <a:spcBef>
                <a:spcPts val="0"/>
              </a:spcBef>
              <a:spcAft>
                <a:spcPts val="0"/>
              </a:spcAft>
              <a:buSzPts val="2400"/>
              <a:buFont typeface="Days One"/>
              <a:buNone/>
              <a:defRPr sz="2400">
                <a:latin typeface="Days One"/>
                <a:ea typeface="Days One"/>
                <a:cs typeface="Days One"/>
                <a:sym typeface="Days One"/>
              </a:defRPr>
            </a:lvl7pPr>
            <a:lvl8pPr lvl="7">
              <a:lnSpc>
                <a:spcPct val="100000"/>
              </a:lnSpc>
              <a:spcBef>
                <a:spcPts val="0"/>
              </a:spcBef>
              <a:spcAft>
                <a:spcPts val="0"/>
              </a:spcAft>
              <a:buSzPts val="2400"/>
              <a:buFont typeface="Days One"/>
              <a:buNone/>
              <a:defRPr sz="2400">
                <a:latin typeface="Days One"/>
                <a:ea typeface="Days One"/>
                <a:cs typeface="Days One"/>
                <a:sym typeface="Days One"/>
              </a:defRPr>
            </a:lvl8pPr>
            <a:lvl9pPr lvl="8">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
        <p:nvSpPr>
          <p:cNvPr id="222" name="Google Shape;222;p37"/>
          <p:cNvSpPr txBox="1"/>
          <p:nvPr>
            <p:ph idx="5" type="subTitle"/>
          </p:nvPr>
        </p:nvSpPr>
        <p:spPr>
          <a:xfrm>
            <a:off x="1959518" y="4035075"/>
            <a:ext cx="3621900" cy="5145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223" name="Google Shape;223;p37"/>
          <p:cNvSpPr txBox="1"/>
          <p:nvPr>
            <p:ph idx="6" type="subTitle"/>
          </p:nvPr>
        </p:nvSpPr>
        <p:spPr>
          <a:xfrm>
            <a:off x="1959518" y="3634250"/>
            <a:ext cx="3621900" cy="5070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SzPts val="2400"/>
              <a:buFont typeface="Days One"/>
              <a:buNone/>
              <a:defRPr sz="2400">
                <a:latin typeface="Days One"/>
                <a:ea typeface="Days One"/>
                <a:cs typeface="Days One"/>
                <a:sym typeface="Days One"/>
              </a:defRPr>
            </a:lvl1pPr>
            <a:lvl2pPr lvl="1">
              <a:lnSpc>
                <a:spcPct val="100000"/>
              </a:lnSpc>
              <a:spcBef>
                <a:spcPts val="0"/>
              </a:spcBef>
              <a:spcAft>
                <a:spcPts val="0"/>
              </a:spcAft>
              <a:buSzPts val="2400"/>
              <a:buFont typeface="Days One"/>
              <a:buNone/>
              <a:defRPr sz="2400">
                <a:latin typeface="Days One"/>
                <a:ea typeface="Days One"/>
                <a:cs typeface="Days One"/>
                <a:sym typeface="Days One"/>
              </a:defRPr>
            </a:lvl2pPr>
            <a:lvl3pPr lvl="2">
              <a:lnSpc>
                <a:spcPct val="100000"/>
              </a:lnSpc>
              <a:spcBef>
                <a:spcPts val="0"/>
              </a:spcBef>
              <a:spcAft>
                <a:spcPts val="0"/>
              </a:spcAft>
              <a:buSzPts val="2400"/>
              <a:buFont typeface="Days One"/>
              <a:buNone/>
              <a:defRPr sz="2400">
                <a:latin typeface="Days One"/>
                <a:ea typeface="Days One"/>
                <a:cs typeface="Days One"/>
                <a:sym typeface="Days One"/>
              </a:defRPr>
            </a:lvl3pPr>
            <a:lvl4pPr lvl="3">
              <a:lnSpc>
                <a:spcPct val="100000"/>
              </a:lnSpc>
              <a:spcBef>
                <a:spcPts val="0"/>
              </a:spcBef>
              <a:spcAft>
                <a:spcPts val="0"/>
              </a:spcAft>
              <a:buSzPts val="2400"/>
              <a:buFont typeface="Days One"/>
              <a:buNone/>
              <a:defRPr sz="2400">
                <a:latin typeface="Days One"/>
                <a:ea typeface="Days One"/>
                <a:cs typeface="Days One"/>
                <a:sym typeface="Days One"/>
              </a:defRPr>
            </a:lvl4pPr>
            <a:lvl5pPr lvl="4">
              <a:lnSpc>
                <a:spcPct val="100000"/>
              </a:lnSpc>
              <a:spcBef>
                <a:spcPts val="0"/>
              </a:spcBef>
              <a:spcAft>
                <a:spcPts val="0"/>
              </a:spcAft>
              <a:buSzPts val="2400"/>
              <a:buFont typeface="Days One"/>
              <a:buNone/>
              <a:defRPr sz="2400">
                <a:latin typeface="Days One"/>
                <a:ea typeface="Days One"/>
                <a:cs typeface="Days One"/>
                <a:sym typeface="Days One"/>
              </a:defRPr>
            </a:lvl5pPr>
            <a:lvl6pPr lvl="5">
              <a:lnSpc>
                <a:spcPct val="100000"/>
              </a:lnSpc>
              <a:spcBef>
                <a:spcPts val="0"/>
              </a:spcBef>
              <a:spcAft>
                <a:spcPts val="0"/>
              </a:spcAft>
              <a:buSzPts val="2400"/>
              <a:buFont typeface="Days One"/>
              <a:buNone/>
              <a:defRPr sz="2400">
                <a:latin typeface="Days One"/>
                <a:ea typeface="Days One"/>
                <a:cs typeface="Days One"/>
                <a:sym typeface="Days One"/>
              </a:defRPr>
            </a:lvl6pPr>
            <a:lvl7pPr lvl="6">
              <a:lnSpc>
                <a:spcPct val="100000"/>
              </a:lnSpc>
              <a:spcBef>
                <a:spcPts val="0"/>
              </a:spcBef>
              <a:spcAft>
                <a:spcPts val="0"/>
              </a:spcAft>
              <a:buSzPts val="2400"/>
              <a:buFont typeface="Days One"/>
              <a:buNone/>
              <a:defRPr sz="2400">
                <a:latin typeface="Days One"/>
                <a:ea typeface="Days One"/>
                <a:cs typeface="Days One"/>
                <a:sym typeface="Days One"/>
              </a:defRPr>
            </a:lvl7pPr>
            <a:lvl8pPr lvl="7">
              <a:lnSpc>
                <a:spcPct val="100000"/>
              </a:lnSpc>
              <a:spcBef>
                <a:spcPts val="0"/>
              </a:spcBef>
              <a:spcAft>
                <a:spcPts val="0"/>
              </a:spcAft>
              <a:buSzPts val="2400"/>
              <a:buFont typeface="Days One"/>
              <a:buNone/>
              <a:defRPr sz="2400">
                <a:latin typeface="Days One"/>
                <a:ea typeface="Days One"/>
                <a:cs typeface="Days One"/>
                <a:sym typeface="Days One"/>
              </a:defRPr>
            </a:lvl8pPr>
            <a:lvl9pPr lvl="8">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224" name="Shape 224"/>
        <p:cNvGrpSpPr/>
        <p:nvPr/>
      </p:nvGrpSpPr>
      <p:grpSpPr>
        <a:xfrm>
          <a:off x="0" y="0"/>
          <a:ext cx="0" cy="0"/>
          <a:chOff x="0" y="0"/>
          <a:chExt cx="0" cy="0"/>
        </a:xfrm>
      </p:grpSpPr>
      <p:pic>
        <p:nvPicPr>
          <p:cNvPr id="225" name="Google Shape;225;p38"/>
          <p:cNvPicPr preferRelativeResize="0"/>
          <p:nvPr/>
        </p:nvPicPr>
        <p:blipFill>
          <a:blip r:embed="rId2">
            <a:alphaModFix amt="30000"/>
          </a:blip>
          <a:stretch>
            <a:fillRect/>
          </a:stretch>
        </p:blipFill>
        <p:spPr>
          <a:xfrm>
            <a:off x="0" y="0"/>
            <a:ext cx="9144003" cy="5143522"/>
          </a:xfrm>
          <a:prstGeom prst="rect">
            <a:avLst/>
          </a:prstGeom>
          <a:noFill/>
          <a:ln>
            <a:noFill/>
          </a:ln>
        </p:spPr>
      </p:pic>
      <p:sp>
        <p:nvSpPr>
          <p:cNvPr id="226" name="Google Shape;22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27" name="Google Shape;227;p38"/>
          <p:cNvSpPr/>
          <p:nvPr/>
        </p:nvSpPr>
        <p:spPr>
          <a:xfrm>
            <a:off x="5594450" y="4829225"/>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8"/>
          <p:cNvSpPr/>
          <p:nvPr/>
        </p:nvSpPr>
        <p:spPr>
          <a:xfrm>
            <a:off x="-664350" y="-231225"/>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8"/>
          <p:cNvSpPr txBox="1"/>
          <p:nvPr>
            <p:ph idx="1" type="subTitle"/>
          </p:nvPr>
        </p:nvSpPr>
        <p:spPr>
          <a:xfrm>
            <a:off x="937625" y="3570798"/>
            <a:ext cx="2175300" cy="678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30" name="Google Shape;230;p38"/>
          <p:cNvSpPr txBox="1"/>
          <p:nvPr>
            <p:ph idx="2" type="subTitle"/>
          </p:nvPr>
        </p:nvSpPr>
        <p:spPr>
          <a:xfrm>
            <a:off x="3484347" y="3570798"/>
            <a:ext cx="2175300" cy="678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31" name="Google Shape;231;p38"/>
          <p:cNvSpPr txBox="1"/>
          <p:nvPr>
            <p:ph idx="3" type="subTitle"/>
          </p:nvPr>
        </p:nvSpPr>
        <p:spPr>
          <a:xfrm>
            <a:off x="6031075" y="3570798"/>
            <a:ext cx="2175300" cy="678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32" name="Google Shape;232;p38"/>
          <p:cNvSpPr txBox="1"/>
          <p:nvPr>
            <p:ph idx="4" type="subTitle"/>
          </p:nvPr>
        </p:nvSpPr>
        <p:spPr>
          <a:xfrm>
            <a:off x="937625" y="3116212"/>
            <a:ext cx="21753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3" name="Google Shape;233;p38"/>
          <p:cNvSpPr txBox="1"/>
          <p:nvPr>
            <p:ph idx="5" type="subTitle"/>
          </p:nvPr>
        </p:nvSpPr>
        <p:spPr>
          <a:xfrm>
            <a:off x="3484350" y="3116212"/>
            <a:ext cx="21753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4" name="Google Shape;234;p38"/>
          <p:cNvSpPr txBox="1"/>
          <p:nvPr>
            <p:ph idx="6" type="subTitle"/>
          </p:nvPr>
        </p:nvSpPr>
        <p:spPr>
          <a:xfrm>
            <a:off x="6031075" y="3116212"/>
            <a:ext cx="21753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35" name="Shape 235"/>
        <p:cNvGrpSpPr/>
        <p:nvPr/>
      </p:nvGrpSpPr>
      <p:grpSpPr>
        <a:xfrm>
          <a:off x="0" y="0"/>
          <a:ext cx="0" cy="0"/>
          <a:chOff x="0" y="0"/>
          <a:chExt cx="0" cy="0"/>
        </a:xfrm>
      </p:grpSpPr>
      <p:pic>
        <p:nvPicPr>
          <p:cNvPr id="236" name="Google Shape;236;p39"/>
          <p:cNvPicPr preferRelativeResize="0"/>
          <p:nvPr/>
        </p:nvPicPr>
        <p:blipFill>
          <a:blip r:embed="rId2">
            <a:alphaModFix amt="30000"/>
          </a:blip>
          <a:stretch>
            <a:fillRect/>
          </a:stretch>
        </p:blipFill>
        <p:spPr>
          <a:xfrm>
            <a:off x="0" y="0"/>
            <a:ext cx="9144003" cy="5143522"/>
          </a:xfrm>
          <a:prstGeom prst="rect">
            <a:avLst/>
          </a:prstGeom>
          <a:noFill/>
          <a:ln>
            <a:noFill/>
          </a:ln>
        </p:spPr>
      </p:pic>
      <p:sp>
        <p:nvSpPr>
          <p:cNvPr id="237" name="Google Shape;23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38" name="Google Shape;238;p39"/>
          <p:cNvSpPr txBox="1"/>
          <p:nvPr>
            <p:ph idx="1" type="subTitle"/>
          </p:nvPr>
        </p:nvSpPr>
        <p:spPr>
          <a:xfrm>
            <a:off x="2120050" y="1990475"/>
            <a:ext cx="1978200" cy="66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39" name="Google Shape;239;p39"/>
          <p:cNvSpPr txBox="1"/>
          <p:nvPr>
            <p:ph idx="2" type="subTitle"/>
          </p:nvPr>
        </p:nvSpPr>
        <p:spPr>
          <a:xfrm>
            <a:off x="5045754" y="1990475"/>
            <a:ext cx="1978200" cy="665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40" name="Google Shape;240;p39"/>
          <p:cNvSpPr txBox="1"/>
          <p:nvPr>
            <p:ph idx="3" type="subTitle"/>
          </p:nvPr>
        </p:nvSpPr>
        <p:spPr>
          <a:xfrm>
            <a:off x="2120050" y="3423875"/>
            <a:ext cx="1978200" cy="66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41" name="Google Shape;241;p39"/>
          <p:cNvSpPr txBox="1"/>
          <p:nvPr>
            <p:ph idx="4" type="subTitle"/>
          </p:nvPr>
        </p:nvSpPr>
        <p:spPr>
          <a:xfrm>
            <a:off x="5045754" y="3423875"/>
            <a:ext cx="1978200" cy="665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42" name="Google Shape;242;p39"/>
          <p:cNvSpPr txBox="1"/>
          <p:nvPr>
            <p:ph idx="5" type="subTitle"/>
          </p:nvPr>
        </p:nvSpPr>
        <p:spPr>
          <a:xfrm>
            <a:off x="2120050" y="1706875"/>
            <a:ext cx="1978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3" name="Google Shape;243;p39"/>
          <p:cNvSpPr txBox="1"/>
          <p:nvPr>
            <p:ph idx="6" type="subTitle"/>
          </p:nvPr>
        </p:nvSpPr>
        <p:spPr>
          <a:xfrm>
            <a:off x="2120050" y="3140350"/>
            <a:ext cx="1978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4" name="Google Shape;244;p39"/>
          <p:cNvSpPr txBox="1"/>
          <p:nvPr>
            <p:ph idx="7" type="subTitle"/>
          </p:nvPr>
        </p:nvSpPr>
        <p:spPr>
          <a:xfrm>
            <a:off x="5045750" y="1706875"/>
            <a:ext cx="1978200" cy="3771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 name="Google Shape;245;p39"/>
          <p:cNvSpPr txBox="1"/>
          <p:nvPr>
            <p:ph idx="8" type="subTitle"/>
          </p:nvPr>
        </p:nvSpPr>
        <p:spPr>
          <a:xfrm>
            <a:off x="5045750" y="3140350"/>
            <a:ext cx="1978200" cy="3771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6" name="Google Shape;246;p39"/>
          <p:cNvSpPr/>
          <p:nvPr/>
        </p:nvSpPr>
        <p:spPr>
          <a:xfrm>
            <a:off x="7218875" y="-28465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p:nvPr/>
        </p:nvSpPr>
        <p:spPr>
          <a:xfrm>
            <a:off x="-505325" y="460400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48" name="Shape 248"/>
        <p:cNvGrpSpPr/>
        <p:nvPr/>
      </p:nvGrpSpPr>
      <p:grpSpPr>
        <a:xfrm>
          <a:off x="0" y="0"/>
          <a:ext cx="0" cy="0"/>
          <a:chOff x="0" y="0"/>
          <a:chExt cx="0" cy="0"/>
        </a:xfrm>
      </p:grpSpPr>
      <p:pic>
        <p:nvPicPr>
          <p:cNvPr id="249" name="Google Shape;249;p40"/>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250" name="Google Shape;25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51" name="Google Shape;251;p40"/>
          <p:cNvSpPr txBox="1"/>
          <p:nvPr>
            <p:ph idx="1" type="subTitle"/>
          </p:nvPr>
        </p:nvSpPr>
        <p:spPr>
          <a:xfrm>
            <a:off x="1095200" y="1761900"/>
            <a:ext cx="3135600" cy="98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52" name="Google Shape;252;p40"/>
          <p:cNvSpPr txBox="1"/>
          <p:nvPr>
            <p:ph idx="2" type="subTitle"/>
          </p:nvPr>
        </p:nvSpPr>
        <p:spPr>
          <a:xfrm>
            <a:off x="4913200" y="1761900"/>
            <a:ext cx="3135600" cy="98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53" name="Google Shape;253;p40"/>
          <p:cNvSpPr txBox="1"/>
          <p:nvPr>
            <p:ph idx="3" type="subTitle"/>
          </p:nvPr>
        </p:nvSpPr>
        <p:spPr>
          <a:xfrm>
            <a:off x="1095200" y="3479775"/>
            <a:ext cx="3135600" cy="98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54" name="Google Shape;254;p40"/>
          <p:cNvSpPr txBox="1"/>
          <p:nvPr>
            <p:ph idx="4" type="subTitle"/>
          </p:nvPr>
        </p:nvSpPr>
        <p:spPr>
          <a:xfrm>
            <a:off x="4913200" y="3479775"/>
            <a:ext cx="3135600" cy="98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55" name="Google Shape;255;p40"/>
          <p:cNvSpPr txBox="1"/>
          <p:nvPr>
            <p:ph idx="5" type="subTitle"/>
          </p:nvPr>
        </p:nvSpPr>
        <p:spPr>
          <a:xfrm>
            <a:off x="1095200" y="1478300"/>
            <a:ext cx="3135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6" name="Google Shape;256;p40"/>
          <p:cNvSpPr txBox="1"/>
          <p:nvPr>
            <p:ph idx="6" type="subTitle"/>
          </p:nvPr>
        </p:nvSpPr>
        <p:spPr>
          <a:xfrm>
            <a:off x="1095200" y="3196250"/>
            <a:ext cx="3135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7" name="Google Shape;257;p40"/>
          <p:cNvSpPr txBox="1"/>
          <p:nvPr>
            <p:ph idx="7" type="subTitle"/>
          </p:nvPr>
        </p:nvSpPr>
        <p:spPr>
          <a:xfrm>
            <a:off x="4913200" y="1478300"/>
            <a:ext cx="3135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8" name="Google Shape;258;p40"/>
          <p:cNvSpPr txBox="1"/>
          <p:nvPr>
            <p:ph idx="8" type="subTitle"/>
          </p:nvPr>
        </p:nvSpPr>
        <p:spPr>
          <a:xfrm>
            <a:off x="4913200" y="3196250"/>
            <a:ext cx="3135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9" name="Google Shape;259;p40"/>
          <p:cNvSpPr/>
          <p:nvPr/>
        </p:nvSpPr>
        <p:spPr>
          <a:xfrm>
            <a:off x="7218875" y="-28465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p:nvPr/>
        </p:nvSpPr>
        <p:spPr>
          <a:xfrm>
            <a:off x="-505325" y="460400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3">
    <p:spTree>
      <p:nvGrpSpPr>
        <p:cNvPr id="261" name="Shape 261"/>
        <p:cNvGrpSpPr/>
        <p:nvPr/>
      </p:nvGrpSpPr>
      <p:grpSpPr>
        <a:xfrm>
          <a:off x="0" y="0"/>
          <a:ext cx="0" cy="0"/>
          <a:chOff x="0" y="0"/>
          <a:chExt cx="0" cy="0"/>
        </a:xfrm>
      </p:grpSpPr>
      <p:pic>
        <p:nvPicPr>
          <p:cNvPr id="262" name="Google Shape;262;p41"/>
          <p:cNvPicPr preferRelativeResize="0"/>
          <p:nvPr/>
        </p:nvPicPr>
        <p:blipFill>
          <a:blip r:embed="rId2">
            <a:alphaModFix amt="30000"/>
          </a:blip>
          <a:stretch>
            <a:fillRect/>
          </a:stretch>
        </p:blipFill>
        <p:spPr>
          <a:xfrm>
            <a:off x="0" y="0"/>
            <a:ext cx="9144003" cy="5143522"/>
          </a:xfrm>
          <a:prstGeom prst="rect">
            <a:avLst/>
          </a:prstGeom>
          <a:noFill/>
          <a:ln>
            <a:noFill/>
          </a:ln>
        </p:spPr>
      </p:pic>
      <p:sp>
        <p:nvSpPr>
          <p:cNvPr id="263" name="Google Shape;26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64" name="Google Shape;264;p41"/>
          <p:cNvSpPr/>
          <p:nvPr/>
        </p:nvSpPr>
        <p:spPr>
          <a:xfrm>
            <a:off x="7218875" y="-28465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a:off x="-505325" y="460400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txBox="1"/>
          <p:nvPr>
            <p:ph idx="1" type="subTitle"/>
          </p:nvPr>
        </p:nvSpPr>
        <p:spPr>
          <a:xfrm>
            <a:off x="3697500" y="3659132"/>
            <a:ext cx="1749000" cy="3924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2400"/>
              <a:buFont typeface="Days One"/>
              <a:buNone/>
              <a:defRPr sz="2400">
                <a:latin typeface="Days One"/>
                <a:ea typeface="Days One"/>
                <a:cs typeface="Days One"/>
                <a:sym typeface="Days One"/>
              </a:defRPr>
            </a:lvl1pPr>
            <a:lvl2pPr lvl="1" algn="ctr">
              <a:spcBef>
                <a:spcPts val="0"/>
              </a:spcBef>
              <a:spcAft>
                <a:spcPts val="0"/>
              </a:spcAft>
              <a:buSzPts val="2400"/>
              <a:buFont typeface="Days One"/>
              <a:buNone/>
              <a:defRPr sz="2400">
                <a:latin typeface="Days One"/>
                <a:ea typeface="Days One"/>
                <a:cs typeface="Days One"/>
                <a:sym typeface="Days One"/>
              </a:defRPr>
            </a:lvl2pPr>
            <a:lvl3pPr lvl="2" algn="ctr">
              <a:spcBef>
                <a:spcPts val="1600"/>
              </a:spcBef>
              <a:spcAft>
                <a:spcPts val="0"/>
              </a:spcAft>
              <a:buSzPts val="2400"/>
              <a:buFont typeface="Days One"/>
              <a:buNone/>
              <a:defRPr sz="2400">
                <a:latin typeface="Days One"/>
                <a:ea typeface="Days One"/>
                <a:cs typeface="Days One"/>
                <a:sym typeface="Days One"/>
              </a:defRPr>
            </a:lvl3pPr>
            <a:lvl4pPr lvl="3" algn="ctr">
              <a:spcBef>
                <a:spcPts val="1600"/>
              </a:spcBef>
              <a:spcAft>
                <a:spcPts val="0"/>
              </a:spcAft>
              <a:buSzPts val="2400"/>
              <a:buFont typeface="Days One"/>
              <a:buNone/>
              <a:defRPr sz="2400">
                <a:latin typeface="Days One"/>
                <a:ea typeface="Days One"/>
                <a:cs typeface="Days One"/>
                <a:sym typeface="Days One"/>
              </a:defRPr>
            </a:lvl4pPr>
            <a:lvl5pPr lvl="4" algn="ctr">
              <a:spcBef>
                <a:spcPts val="1600"/>
              </a:spcBef>
              <a:spcAft>
                <a:spcPts val="0"/>
              </a:spcAft>
              <a:buSzPts val="2400"/>
              <a:buFont typeface="Days One"/>
              <a:buNone/>
              <a:defRPr sz="2400">
                <a:latin typeface="Days One"/>
                <a:ea typeface="Days One"/>
                <a:cs typeface="Days One"/>
                <a:sym typeface="Days One"/>
              </a:defRPr>
            </a:lvl5pPr>
            <a:lvl6pPr lvl="5" algn="ctr">
              <a:spcBef>
                <a:spcPts val="1600"/>
              </a:spcBef>
              <a:spcAft>
                <a:spcPts val="0"/>
              </a:spcAft>
              <a:buSzPts val="2400"/>
              <a:buFont typeface="Days One"/>
              <a:buNone/>
              <a:defRPr sz="2400">
                <a:latin typeface="Days One"/>
                <a:ea typeface="Days One"/>
                <a:cs typeface="Days One"/>
                <a:sym typeface="Days One"/>
              </a:defRPr>
            </a:lvl6pPr>
            <a:lvl7pPr lvl="6" algn="ctr">
              <a:spcBef>
                <a:spcPts val="1600"/>
              </a:spcBef>
              <a:spcAft>
                <a:spcPts val="0"/>
              </a:spcAft>
              <a:buSzPts val="2400"/>
              <a:buFont typeface="Days One"/>
              <a:buNone/>
              <a:defRPr sz="2400">
                <a:latin typeface="Days One"/>
                <a:ea typeface="Days One"/>
                <a:cs typeface="Days One"/>
                <a:sym typeface="Days One"/>
              </a:defRPr>
            </a:lvl7pPr>
            <a:lvl8pPr lvl="7" algn="ctr">
              <a:spcBef>
                <a:spcPts val="1600"/>
              </a:spcBef>
              <a:spcAft>
                <a:spcPts val="0"/>
              </a:spcAft>
              <a:buSzPts val="2400"/>
              <a:buFont typeface="Days One"/>
              <a:buNone/>
              <a:defRPr sz="2400">
                <a:latin typeface="Days One"/>
                <a:ea typeface="Days One"/>
                <a:cs typeface="Days One"/>
                <a:sym typeface="Days One"/>
              </a:defRPr>
            </a:lvl8pPr>
            <a:lvl9pPr lvl="8" algn="ctr">
              <a:spcBef>
                <a:spcPts val="1600"/>
              </a:spcBef>
              <a:spcAft>
                <a:spcPts val="1600"/>
              </a:spcAft>
              <a:buSzPts val="2400"/>
              <a:buFont typeface="Days One"/>
              <a:buNone/>
              <a:defRPr sz="2400">
                <a:latin typeface="Days One"/>
                <a:ea typeface="Days One"/>
                <a:cs typeface="Days One"/>
                <a:sym typeface="Days One"/>
              </a:defRPr>
            </a:lvl9pPr>
          </a:lstStyle>
          <a:p/>
        </p:txBody>
      </p:sp>
      <p:sp>
        <p:nvSpPr>
          <p:cNvPr id="267" name="Google Shape;267;p41"/>
          <p:cNvSpPr txBox="1"/>
          <p:nvPr>
            <p:ph idx="2" type="subTitle"/>
          </p:nvPr>
        </p:nvSpPr>
        <p:spPr>
          <a:xfrm>
            <a:off x="3696100" y="3955550"/>
            <a:ext cx="1749000" cy="5589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268" name="Google Shape;268;p41"/>
          <p:cNvSpPr txBox="1"/>
          <p:nvPr>
            <p:ph idx="3" type="subTitle"/>
          </p:nvPr>
        </p:nvSpPr>
        <p:spPr>
          <a:xfrm>
            <a:off x="729175" y="3659132"/>
            <a:ext cx="1749000" cy="3924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2400"/>
              <a:buFont typeface="Days One"/>
              <a:buNone/>
              <a:defRPr sz="2400">
                <a:latin typeface="Days One"/>
                <a:ea typeface="Days One"/>
                <a:cs typeface="Days One"/>
                <a:sym typeface="Days One"/>
              </a:defRPr>
            </a:lvl1pPr>
            <a:lvl2pPr lvl="1" algn="ctr">
              <a:spcBef>
                <a:spcPts val="0"/>
              </a:spcBef>
              <a:spcAft>
                <a:spcPts val="0"/>
              </a:spcAft>
              <a:buSzPts val="2400"/>
              <a:buFont typeface="Days One"/>
              <a:buNone/>
              <a:defRPr sz="2400">
                <a:latin typeface="Days One"/>
                <a:ea typeface="Days One"/>
                <a:cs typeface="Days One"/>
                <a:sym typeface="Days One"/>
              </a:defRPr>
            </a:lvl2pPr>
            <a:lvl3pPr lvl="2" algn="ctr">
              <a:spcBef>
                <a:spcPts val="1600"/>
              </a:spcBef>
              <a:spcAft>
                <a:spcPts val="0"/>
              </a:spcAft>
              <a:buSzPts val="2400"/>
              <a:buFont typeface="Days One"/>
              <a:buNone/>
              <a:defRPr sz="2400">
                <a:latin typeface="Days One"/>
                <a:ea typeface="Days One"/>
                <a:cs typeface="Days One"/>
                <a:sym typeface="Days One"/>
              </a:defRPr>
            </a:lvl3pPr>
            <a:lvl4pPr lvl="3" algn="ctr">
              <a:spcBef>
                <a:spcPts val="1600"/>
              </a:spcBef>
              <a:spcAft>
                <a:spcPts val="0"/>
              </a:spcAft>
              <a:buSzPts val="2400"/>
              <a:buFont typeface="Days One"/>
              <a:buNone/>
              <a:defRPr sz="2400">
                <a:latin typeface="Days One"/>
                <a:ea typeface="Days One"/>
                <a:cs typeface="Days One"/>
                <a:sym typeface="Days One"/>
              </a:defRPr>
            </a:lvl4pPr>
            <a:lvl5pPr lvl="4" algn="ctr">
              <a:spcBef>
                <a:spcPts val="1600"/>
              </a:spcBef>
              <a:spcAft>
                <a:spcPts val="0"/>
              </a:spcAft>
              <a:buSzPts val="2400"/>
              <a:buFont typeface="Days One"/>
              <a:buNone/>
              <a:defRPr sz="2400">
                <a:latin typeface="Days One"/>
                <a:ea typeface="Days One"/>
                <a:cs typeface="Days One"/>
                <a:sym typeface="Days One"/>
              </a:defRPr>
            </a:lvl5pPr>
            <a:lvl6pPr lvl="5" algn="ctr">
              <a:spcBef>
                <a:spcPts val="1600"/>
              </a:spcBef>
              <a:spcAft>
                <a:spcPts val="0"/>
              </a:spcAft>
              <a:buSzPts val="2400"/>
              <a:buFont typeface="Days One"/>
              <a:buNone/>
              <a:defRPr sz="2400">
                <a:latin typeface="Days One"/>
                <a:ea typeface="Days One"/>
                <a:cs typeface="Days One"/>
                <a:sym typeface="Days One"/>
              </a:defRPr>
            </a:lvl6pPr>
            <a:lvl7pPr lvl="6" algn="ctr">
              <a:spcBef>
                <a:spcPts val="1600"/>
              </a:spcBef>
              <a:spcAft>
                <a:spcPts val="0"/>
              </a:spcAft>
              <a:buSzPts val="2400"/>
              <a:buFont typeface="Days One"/>
              <a:buNone/>
              <a:defRPr sz="2400">
                <a:latin typeface="Days One"/>
                <a:ea typeface="Days One"/>
                <a:cs typeface="Days One"/>
                <a:sym typeface="Days One"/>
              </a:defRPr>
            </a:lvl7pPr>
            <a:lvl8pPr lvl="7" algn="ctr">
              <a:spcBef>
                <a:spcPts val="1600"/>
              </a:spcBef>
              <a:spcAft>
                <a:spcPts val="0"/>
              </a:spcAft>
              <a:buSzPts val="2400"/>
              <a:buFont typeface="Days One"/>
              <a:buNone/>
              <a:defRPr sz="2400">
                <a:latin typeface="Days One"/>
                <a:ea typeface="Days One"/>
                <a:cs typeface="Days One"/>
                <a:sym typeface="Days One"/>
              </a:defRPr>
            </a:lvl8pPr>
            <a:lvl9pPr lvl="8" algn="ctr">
              <a:spcBef>
                <a:spcPts val="1600"/>
              </a:spcBef>
              <a:spcAft>
                <a:spcPts val="1600"/>
              </a:spcAft>
              <a:buSzPts val="2400"/>
              <a:buFont typeface="Days One"/>
              <a:buNone/>
              <a:defRPr sz="2400">
                <a:latin typeface="Days One"/>
                <a:ea typeface="Days One"/>
                <a:cs typeface="Days One"/>
                <a:sym typeface="Days One"/>
              </a:defRPr>
            </a:lvl9pPr>
          </a:lstStyle>
          <a:p/>
        </p:txBody>
      </p:sp>
      <p:sp>
        <p:nvSpPr>
          <p:cNvPr id="269" name="Google Shape;269;p41"/>
          <p:cNvSpPr txBox="1"/>
          <p:nvPr>
            <p:ph idx="4" type="subTitle"/>
          </p:nvPr>
        </p:nvSpPr>
        <p:spPr>
          <a:xfrm>
            <a:off x="729175" y="3955550"/>
            <a:ext cx="1749000" cy="5589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270" name="Google Shape;270;p41"/>
          <p:cNvSpPr txBox="1"/>
          <p:nvPr>
            <p:ph idx="5" type="subTitle"/>
          </p:nvPr>
        </p:nvSpPr>
        <p:spPr>
          <a:xfrm>
            <a:off x="2212638" y="2386821"/>
            <a:ext cx="1749000" cy="3924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2400"/>
              <a:buFont typeface="Days One"/>
              <a:buNone/>
              <a:defRPr sz="2400">
                <a:latin typeface="Days One"/>
                <a:ea typeface="Days One"/>
                <a:cs typeface="Days One"/>
                <a:sym typeface="Days One"/>
              </a:defRPr>
            </a:lvl1pPr>
            <a:lvl2pPr lvl="1" algn="ctr">
              <a:spcBef>
                <a:spcPts val="0"/>
              </a:spcBef>
              <a:spcAft>
                <a:spcPts val="0"/>
              </a:spcAft>
              <a:buSzPts val="2400"/>
              <a:buFont typeface="Days One"/>
              <a:buNone/>
              <a:defRPr sz="2400">
                <a:latin typeface="Days One"/>
                <a:ea typeface="Days One"/>
                <a:cs typeface="Days One"/>
                <a:sym typeface="Days One"/>
              </a:defRPr>
            </a:lvl2pPr>
            <a:lvl3pPr lvl="2" algn="ctr">
              <a:spcBef>
                <a:spcPts val="1600"/>
              </a:spcBef>
              <a:spcAft>
                <a:spcPts val="0"/>
              </a:spcAft>
              <a:buSzPts val="2400"/>
              <a:buFont typeface="Days One"/>
              <a:buNone/>
              <a:defRPr sz="2400">
                <a:latin typeface="Days One"/>
                <a:ea typeface="Days One"/>
                <a:cs typeface="Days One"/>
                <a:sym typeface="Days One"/>
              </a:defRPr>
            </a:lvl3pPr>
            <a:lvl4pPr lvl="3" algn="ctr">
              <a:spcBef>
                <a:spcPts val="1600"/>
              </a:spcBef>
              <a:spcAft>
                <a:spcPts val="0"/>
              </a:spcAft>
              <a:buSzPts val="2400"/>
              <a:buFont typeface="Days One"/>
              <a:buNone/>
              <a:defRPr sz="2400">
                <a:latin typeface="Days One"/>
                <a:ea typeface="Days One"/>
                <a:cs typeface="Days One"/>
                <a:sym typeface="Days One"/>
              </a:defRPr>
            </a:lvl4pPr>
            <a:lvl5pPr lvl="4" algn="ctr">
              <a:spcBef>
                <a:spcPts val="1600"/>
              </a:spcBef>
              <a:spcAft>
                <a:spcPts val="0"/>
              </a:spcAft>
              <a:buSzPts val="2400"/>
              <a:buFont typeface="Days One"/>
              <a:buNone/>
              <a:defRPr sz="2400">
                <a:latin typeface="Days One"/>
                <a:ea typeface="Days One"/>
                <a:cs typeface="Days One"/>
                <a:sym typeface="Days One"/>
              </a:defRPr>
            </a:lvl5pPr>
            <a:lvl6pPr lvl="5" algn="ctr">
              <a:spcBef>
                <a:spcPts val="1600"/>
              </a:spcBef>
              <a:spcAft>
                <a:spcPts val="0"/>
              </a:spcAft>
              <a:buSzPts val="2400"/>
              <a:buFont typeface="Days One"/>
              <a:buNone/>
              <a:defRPr sz="2400">
                <a:latin typeface="Days One"/>
                <a:ea typeface="Days One"/>
                <a:cs typeface="Days One"/>
                <a:sym typeface="Days One"/>
              </a:defRPr>
            </a:lvl6pPr>
            <a:lvl7pPr lvl="6" algn="ctr">
              <a:spcBef>
                <a:spcPts val="1600"/>
              </a:spcBef>
              <a:spcAft>
                <a:spcPts val="0"/>
              </a:spcAft>
              <a:buSzPts val="2400"/>
              <a:buFont typeface="Days One"/>
              <a:buNone/>
              <a:defRPr sz="2400">
                <a:latin typeface="Days One"/>
                <a:ea typeface="Days One"/>
                <a:cs typeface="Days One"/>
                <a:sym typeface="Days One"/>
              </a:defRPr>
            </a:lvl7pPr>
            <a:lvl8pPr lvl="7" algn="ctr">
              <a:spcBef>
                <a:spcPts val="1600"/>
              </a:spcBef>
              <a:spcAft>
                <a:spcPts val="0"/>
              </a:spcAft>
              <a:buSzPts val="2400"/>
              <a:buFont typeface="Days One"/>
              <a:buNone/>
              <a:defRPr sz="2400">
                <a:latin typeface="Days One"/>
                <a:ea typeface="Days One"/>
                <a:cs typeface="Days One"/>
                <a:sym typeface="Days One"/>
              </a:defRPr>
            </a:lvl8pPr>
            <a:lvl9pPr lvl="8" algn="ctr">
              <a:spcBef>
                <a:spcPts val="1600"/>
              </a:spcBef>
              <a:spcAft>
                <a:spcPts val="1600"/>
              </a:spcAft>
              <a:buSzPts val="2400"/>
              <a:buFont typeface="Days One"/>
              <a:buNone/>
              <a:defRPr sz="2400">
                <a:latin typeface="Days One"/>
                <a:ea typeface="Days One"/>
                <a:cs typeface="Days One"/>
                <a:sym typeface="Days One"/>
              </a:defRPr>
            </a:lvl9pPr>
          </a:lstStyle>
          <a:p/>
        </p:txBody>
      </p:sp>
      <p:sp>
        <p:nvSpPr>
          <p:cNvPr id="271" name="Google Shape;271;p41"/>
          <p:cNvSpPr txBox="1"/>
          <p:nvPr>
            <p:ph idx="6" type="subTitle"/>
          </p:nvPr>
        </p:nvSpPr>
        <p:spPr>
          <a:xfrm>
            <a:off x="2212638" y="2683239"/>
            <a:ext cx="1749000" cy="5589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272" name="Google Shape;272;p41"/>
          <p:cNvSpPr txBox="1"/>
          <p:nvPr>
            <p:ph idx="7" type="subTitle"/>
          </p:nvPr>
        </p:nvSpPr>
        <p:spPr>
          <a:xfrm>
            <a:off x="6663025" y="3659132"/>
            <a:ext cx="1749000" cy="3924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2400"/>
              <a:buFont typeface="Days One"/>
              <a:buNone/>
              <a:defRPr sz="2400">
                <a:latin typeface="Days One"/>
                <a:ea typeface="Days One"/>
                <a:cs typeface="Days One"/>
                <a:sym typeface="Days One"/>
              </a:defRPr>
            </a:lvl1pPr>
            <a:lvl2pPr lvl="1" algn="ctr">
              <a:spcBef>
                <a:spcPts val="0"/>
              </a:spcBef>
              <a:spcAft>
                <a:spcPts val="0"/>
              </a:spcAft>
              <a:buSzPts val="2400"/>
              <a:buFont typeface="Days One"/>
              <a:buNone/>
              <a:defRPr sz="2400">
                <a:latin typeface="Days One"/>
                <a:ea typeface="Days One"/>
                <a:cs typeface="Days One"/>
                <a:sym typeface="Days One"/>
              </a:defRPr>
            </a:lvl2pPr>
            <a:lvl3pPr lvl="2" algn="ctr">
              <a:spcBef>
                <a:spcPts val="1600"/>
              </a:spcBef>
              <a:spcAft>
                <a:spcPts val="0"/>
              </a:spcAft>
              <a:buSzPts val="2400"/>
              <a:buFont typeface="Days One"/>
              <a:buNone/>
              <a:defRPr sz="2400">
                <a:latin typeface="Days One"/>
                <a:ea typeface="Days One"/>
                <a:cs typeface="Days One"/>
                <a:sym typeface="Days One"/>
              </a:defRPr>
            </a:lvl3pPr>
            <a:lvl4pPr lvl="3" algn="ctr">
              <a:spcBef>
                <a:spcPts val="1600"/>
              </a:spcBef>
              <a:spcAft>
                <a:spcPts val="0"/>
              </a:spcAft>
              <a:buSzPts val="2400"/>
              <a:buFont typeface="Days One"/>
              <a:buNone/>
              <a:defRPr sz="2400">
                <a:latin typeface="Days One"/>
                <a:ea typeface="Days One"/>
                <a:cs typeface="Days One"/>
                <a:sym typeface="Days One"/>
              </a:defRPr>
            </a:lvl4pPr>
            <a:lvl5pPr lvl="4" algn="ctr">
              <a:spcBef>
                <a:spcPts val="1600"/>
              </a:spcBef>
              <a:spcAft>
                <a:spcPts val="0"/>
              </a:spcAft>
              <a:buSzPts val="2400"/>
              <a:buFont typeface="Days One"/>
              <a:buNone/>
              <a:defRPr sz="2400">
                <a:latin typeface="Days One"/>
                <a:ea typeface="Days One"/>
                <a:cs typeface="Days One"/>
                <a:sym typeface="Days One"/>
              </a:defRPr>
            </a:lvl5pPr>
            <a:lvl6pPr lvl="5" algn="ctr">
              <a:spcBef>
                <a:spcPts val="1600"/>
              </a:spcBef>
              <a:spcAft>
                <a:spcPts val="0"/>
              </a:spcAft>
              <a:buSzPts val="2400"/>
              <a:buFont typeface="Days One"/>
              <a:buNone/>
              <a:defRPr sz="2400">
                <a:latin typeface="Days One"/>
                <a:ea typeface="Days One"/>
                <a:cs typeface="Days One"/>
                <a:sym typeface="Days One"/>
              </a:defRPr>
            </a:lvl6pPr>
            <a:lvl7pPr lvl="6" algn="ctr">
              <a:spcBef>
                <a:spcPts val="1600"/>
              </a:spcBef>
              <a:spcAft>
                <a:spcPts val="0"/>
              </a:spcAft>
              <a:buSzPts val="2400"/>
              <a:buFont typeface="Days One"/>
              <a:buNone/>
              <a:defRPr sz="2400">
                <a:latin typeface="Days One"/>
                <a:ea typeface="Days One"/>
                <a:cs typeface="Days One"/>
                <a:sym typeface="Days One"/>
              </a:defRPr>
            </a:lvl7pPr>
            <a:lvl8pPr lvl="7" algn="ctr">
              <a:spcBef>
                <a:spcPts val="1600"/>
              </a:spcBef>
              <a:spcAft>
                <a:spcPts val="0"/>
              </a:spcAft>
              <a:buSzPts val="2400"/>
              <a:buFont typeface="Days One"/>
              <a:buNone/>
              <a:defRPr sz="2400">
                <a:latin typeface="Days One"/>
                <a:ea typeface="Days One"/>
                <a:cs typeface="Days One"/>
                <a:sym typeface="Days One"/>
              </a:defRPr>
            </a:lvl8pPr>
            <a:lvl9pPr lvl="8" algn="ctr">
              <a:spcBef>
                <a:spcPts val="1600"/>
              </a:spcBef>
              <a:spcAft>
                <a:spcPts val="1600"/>
              </a:spcAft>
              <a:buSzPts val="2400"/>
              <a:buFont typeface="Days One"/>
              <a:buNone/>
              <a:defRPr sz="2400">
                <a:latin typeface="Days One"/>
                <a:ea typeface="Days One"/>
                <a:cs typeface="Days One"/>
                <a:sym typeface="Days One"/>
              </a:defRPr>
            </a:lvl9pPr>
          </a:lstStyle>
          <a:p/>
        </p:txBody>
      </p:sp>
      <p:sp>
        <p:nvSpPr>
          <p:cNvPr id="273" name="Google Shape;273;p41"/>
          <p:cNvSpPr txBox="1"/>
          <p:nvPr>
            <p:ph idx="8" type="subTitle"/>
          </p:nvPr>
        </p:nvSpPr>
        <p:spPr>
          <a:xfrm>
            <a:off x="6663025" y="3955550"/>
            <a:ext cx="1749000" cy="5589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274" name="Google Shape;274;p41"/>
          <p:cNvSpPr txBox="1"/>
          <p:nvPr>
            <p:ph idx="9" type="subTitle"/>
          </p:nvPr>
        </p:nvSpPr>
        <p:spPr>
          <a:xfrm>
            <a:off x="5179563" y="2386821"/>
            <a:ext cx="1749000" cy="3924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2400"/>
              <a:buFont typeface="Days One"/>
              <a:buNone/>
              <a:defRPr sz="2400">
                <a:latin typeface="Days One"/>
                <a:ea typeface="Days One"/>
                <a:cs typeface="Days One"/>
                <a:sym typeface="Days One"/>
              </a:defRPr>
            </a:lvl1pPr>
            <a:lvl2pPr lvl="1" algn="ctr">
              <a:spcBef>
                <a:spcPts val="0"/>
              </a:spcBef>
              <a:spcAft>
                <a:spcPts val="0"/>
              </a:spcAft>
              <a:buSzPts val="2400"/>
              <a:buFont typeface="Days One"/>
              <a:buNone/>
              <a:defRPr sz="2400">
                <a:latin typeface="Days One"/>
                <a:ea typeface="Days One"/>
                <a:cs typeface="Days One"/>
                <a:sym typeface="Days One"/>
              </a:defRPr>
            </a:lvl2pPr>
            <a:lvl3pPr lvl="2" algn="ctr">
              <a:spcBef>
                <a:spcPts val="1600"/>
              </a:spcBef>
              <a:spcAft>
                <a:spcPts val="0"/>
              </a:spcAft>
              <a:buSzPts val="2400"/>
              <a:buFont typeface="Days One"/>
              <a:buNone/>
              <a:defRPr sz="2400">
                <a:latin typeface="Days One"/>
                <a:ea typeface="Days One"/>
                <a:cs typeface="Days One"/>
                <a:sym typeface="Days One"/>
              </a:defRPr>
            </a:lvl3pPr>
            <a:lvl4pPr lvl="3" algn="ctr">
              <a:spcBef>
                <a:spcPts val="1600"/>
              </a:spcBef>
              <a:spcAft>
                <a:spcPts val="0"/>
              </a:spcAft>
              <a:buSzPts val="2400"/>
              <a:buFont typeface="Days One"/>
              <a:buNone/>
              <a:defRPr sz="2400">
                <a:latin typeface="Days One"/>
                <a:ea typeface="Days One"/>
                <a:cs typeface="Days One"/>
                <a:sym typeface="Days One"/>
              </a:defRPr>
            </a:lvl4pPr>
            <a:lvl5pPr lvl="4" algn="ctr">
              <a:spcBef>
                <a:spcPts val="1600"/>
              </a:spcBef>
              <a:spcAft>
                <a:spcPts val="0"/>
              </a:spcAft>
              <a:buSzPts val="2400"/>
              <a:buFont typeface="Days One"/>
              <a:buNone/>
              <a:defRPr sz="2400">
                <a:latin typeface="Days One"/>
                <a:ea typeface="Days One"/>
                <a:cs typeface="Days One"/>
                <a:sym typeface="Days One"/>
              </a:defRPr>
            </a:lvl5pPr>
            <a:lvl6pPr lvl="5" algn="ctr">
              <a:spcBef>
                <a:spcPts val="1600"/>
              </a:spcBef>
              <a:spcAft>
                <a:spcPts val="0"/>
              </a:spcAft>
              <a:buSzPts val="2400"/>
              <a:buFont typeface="Days One"/>
              <a:buNone/>
              <a:defRPr sz="2400">
                <a:latin typeface="Days One"/>
                <a:ea typeface="Days One"/>
                <a:cs typeface="Days One"/>
                <a:sym typeface="Days One"/>
              </a:defRPr>
            </a:lvl6pPr>
            <a:lvl7pPr lvl="6" algn="ctr">
              <a:spcBef>
                <a:spcPts val="1600"/>
              </a:spcBef>
              <a:spcAft>
                <a:spcPts val="0"/>
              </a:spcAft>
              <a:buSzPts val="2400"/>
              <a:buFont typeface="Days One"/>
              <a:buNone/>
              <a:defRPr sz="2400">
                <a:latin typeface="Days One"/>
                <a:ea typeface="Days One"/>
                <a:cs typeface="Days One"/>
                <a:sym typeface="Days One"/>
              </a:defRPr>
            </a:lvl7pPr>
            <a:lvl8pPr lvl="7" algn="ctr">
              <a:spcBef>
                <a:spcPts val="1600"/>
              </a:spcBef>
              <a:spcAft>
                <a:spcPts val="0"/>
              </a:spcAft>
              <a:buSzPts val="2400"/>
              <a:buFont typeface="Days One"/>
              <a:buNone/>
              <a:defRPr sz="2400">
                <a:latin typeface="Days One"/>
                <a:ea typeface="Days One"/>
                <a:cs typeface="Days One"/>
                <a:sym typeface="Days One"/>
              </a:defRPr>
            </a:lvl8pPr>
            <a:lvl9pPr lvl="8" algn="ctr">
              <a:spcBef>
                <a:spcPts val="1600"/>
              </a:spcBef>
              <a:spcAft>
                <a:spcPts val="1600"/>
              </a:spcAft>
              <a:buSzPts val="2400"/>
              <a:buFont typeface="Days One"/>
              <a:buNone/>
              <a:defRPr sz="2400">
                <a:latin typeface="Days One"/>
                <a:ea typeface="Days One"/>
                <a:cs typeface="Days One"/>
                <a:sym typeface="Days One"/>
              </a:defRPr>
            </a:lvl9pPr>
          </a:lstStyle>
          <a:p/>
        </p:txBody>
      </p:sp>
      <p:sp>
        <p:nvSpPr>
          <p:cNvPr id="275" name="Google Shape;275;p41"/>
          <p:cNvSpPr txBox="1"/>
          <p:nvPr>
            <p:ph idx="13" type="subTitle"/>
          </p:nvPr>
        </p:nvSpPr>
        <p:spPr>
          <a:xfrm>
            <a:off x="5179563" y="2683239"/>
            <a:ext cx="1749000" cy="5589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6" name="Shape 276"/>
        <p:cNvGrpSpPr/>
        <p:nvPr/>
      </p:nvGrpSpPr>
      <p:grpSpPr>
        <a:xfrm>
          <a:off x="0" y="0"/>
          <a:ext cx="0" cy="0"/>
          <a:chOff x="0" y="0"/>
          <a:chExt cx="0" cy="0"/>
        </a:xfrm>
      </p:grpSpPr>
      <p:pic>
        <p:nvPicPr>
          <p:cNvPr id="277" name="Google Shape;277;p42"/>
          <p:cNvPicPr preferRelativeResize="0"/>
          <p:nvPr/>
        </p:nvPicPr>
        <p:blipFill>
          <a:blip r:embed="rId2">
            <a:alphaModFix amt="30000"/>
          </a:blip>
          <a:stretch>
            <a:fillRect/>
          </a:stretch>
        </p:blipFill>
        <p:spPr>
          <a:xfrm>
            <a:off x="0" y="0"/>
            <a:ext cx="9144003" cy="5143522"/>
          </a:xfrm>
          <a:prstGeom prst="rect">
            <a:avLst/>
          </a:prstGeom>
          <a:noFill/>
          <a:ln>
            <a:noFill/>
          </a:ln>
        </p:spPr>
      </p:pic>
      <p:sp>
        <p:nvSpPr>
          <p:cNvPr id="278" name="Google Shape;27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79" name="Google Shape;279;p42"/>
          <p:cNvSpPr txBox="1"/>
          <p:nvPr>
            <p:ph idx="1" type="subTitle"/>
          </p:nvPr>
        </p:nvSpPr>
        <p:spPr>
          <a:xfrm>
            <a:off x="945900" y="2011577"/>
            <a:ext cx="2149200" cy="68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80" name="Google Shape;280;p42"/>
          <p:cNvSpPr txBox="1"/>
          <p:nvPr>
            <p:ph idx="2" type="subTitle"/>
          </p:nvPr>
        </p:nvSpPr>
        <p:spPr>
          <a:xfrm>
            <a:off x="3497375" y="2011577"/>
            <a:ext cx="2149200" cy="68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81" name="Google Shape;281;p42"/>
          <p:cNvSpPr txBox="1"/>
          <p:nvPr>
            <p:ph idx="3" type="subTitle"/>
          </p:nvPr>
        </p:nvSpPr>
        <p:spPr>
          <a:xfrm>
            <a:off x="945900" y="3559925"/>
            <a:ext cx="2149200" cy="68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82" name="Google Shape;282;p42"/>
          <p:cNvSpPr txBox="1"/>
          <p:nvPr>
            <p:ph idx="4" type="subTitle"/>
          </p:nvPr>
        </p:nvSpPr>
        <p:spPr>
          <a:xfrm>
            <a:off x="3497375" y="3559925"/>
            <a:ext cx="2149200" cy="68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83" name="Google Shape;283;p42"/>
          <p:cNvSpPr txBox="1"/>
          <p:nvPr>
            <p:ph idx="5" type="subTitle"/>
          </p:nvPr>
        </p:nvSpPr>
        <p:spPr>
          <a:xfrm>
            <a:off x="6048850" y="2011577"/>
            <a:ext cx="2149200" cy="68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84" name="Google Shape;284;p42"/>
          <p:cNvSpPr txBox="1"/>
          <p:nvPr>
            <p:ph idx="6" type="subTitle"/>
          </p:nvPr>
        </p:nvSpPr>
        <p:spPr>
          <a:xfrm>
            <a:off x="6048850" y="3559925"/>
            <a:ext cx="2149200" cy="68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85" name="Google Shape;285;p42"/>
          <p:cNvSpPr txBox="1"/>
          <p:nvPr>
            <p:ph idx="7" type="subTitle"/>
          </p:nvPr>
        </p:nvSpPr>
        <p:spPr>
          <a:xfrm>
            <a:off x="950120" y="1634465"/>
            <a:ext cx="21408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6" name="Google Shape;286;p42"/>
          <p:cNvSpPr txBox="1"/>
          <p:nvPr>
            <p:ph idx="8" type="subTitle"/>
          </p:nvPr>
        </p:nvSpPr>
        <p:spPr>
          <a:xfrm>
            <a:off x="3501596" y="1634465"/>
            <a:ext cx="21408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7" name="Google Shape;287;p42"/>
          <p:cNvSpPr txBox="1"/>
          <p:nvPr>
            <p:ph idx="9" type="subTitle"/>
          </p:nvPr>
        </p:nvSpPr>
        <p:spPr>
          <a:xfrm>
            <a:off x="6053070" y="1634465"/>
            <a:ext cx="21408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8" name="Google Shape;288;p42"/>
          <p:cNvSpPr txBox="1"/>
          <p:nvPr>
            <p:ph idx="13" type="subTitle"/>
          </p:nvPr>
        </p:nvSpPr>
        <p:spPr>
          <a:xfrm>
            <a:off x="950120" y="3180041"/>
            <a:ext cx="21408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9" name="Google Shape;289;p42"/>
          <p:cNvSpPr txBox="1"/>
          <p:nvPr>
            <p:ph idx="14" type="subTitle"/>
          </p:nvPr>
        </p:nvSpPr>
        <p:spPr>
          <a:xfrm>
            <a:off x="3501596" y="3180041"/>
            <a:ext cx="21408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0" name="Google Shape;290;p42"/>
          <p:cNvSpPr txBox="1"/>
          <p:nvPr>
            <p:ph idx="15" type="subTitle"/>
          </p:nvPr>
        </p:nvSpPr>
        <p:spPr>
          <a:xfrm>
            <a:off x="6053070" y="3180041"/>
            <a:ext cx="21408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1" name="Google Shape;291;p42"/>
          <p:cNvSpPr/>
          <p:nvPr/>
        </p:nvSpPr>
        <p:spPr>
          <a:xfrm>
            <a:off x="-893525" y="467160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2"/>
          <p:cNvSpPr/>
          <p:nvPr/>
        </p:nvSpPr>
        <p:spPr>
          <a:xfrm>
            <a:off x="-1351100" y="-164250"/>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p:nvPr/>
        </p:nvSpPr>
        <p:spPr>
          <a:xfrm>
            <a:off x="7428175" y="4374075"/>
            <a:ext cx="2512550" cy="1788950"/>
          </a:xfrm>
          <a:custGeom>
            <a:rect b="b" l="l" r="r" t="t"/>
            <a:pathLst>
              <a:path extrusionOk="0" h="71558" w="100502">
                <a:moveTo>
                  <a:pt x="95120" y="31290"/>
                </a:moveTo>
                <a:cubicBezTo>
                  <a:pt x="95144" y="31207"/>
                  <a:pt x="95048" y="26468"/>
                  <a:pt x="96418" y="25825"/>
                </a:cubicBezTo>
                <a:cubicBezTo>
                  <a:pt x="98013" y="25147"/>
                  <a:pt x="97977" y="23480"/>
                  <a:pt x="98263" y="23075"/>
                </a:cubicBezTo>
                <a:cubicBezTo>
                  <a:pt x="98406" y="22885"/>
                  <a:pt x="99204" y="21563"/>
                  <a:pt x="98358" y="21111"/>
                </a:cubicBezTo>
                <a:cubicBezTo>
                  <a:pt x="96489" y="20134"/>
                  <a:pt x="98894" y="20813"/>
                  <a:pt x="99001" y="20610"/>
                </a:cubicBezTo>
                <a:cubicBezTo>
                  <a:pt x="99108" y="20396"/>
                  <a:pt x="99370" y="20253"/>
                  <a:pt x="99323" y="19968"/>
                </a:cubicBezTo>
                <a:cubicBezTo>
                  <a:pt x="98823" y="16562"/>
                  <a:pt x="100501" y="18551"/>
                  <a:pt x="96834" y="16443"/>
                </a:cubicBezTo>
                <a:cubicBezTo>
                  <a:pt x="96430" y="16229"/>
                  <a:pt x="96727" y="16241"/>
                  <a:pt x="97120" y="16312"/>
                </a:cubicBezTo>
                <a:cubicBezTo>
                  <a:pt x="98025" y="16479"/>
                  <a:pt x="97823" y="16027"/>
                  <a:pt x="99001" y="16372"/>
                </a:cubicBezTo>
                <a:cubicBezTo>
                  <a:pt x="99335" y="16479"/>
                  <a:pt x="99561" y="15896"/>
                  <a:pt x="98501" y="15527"/>
                </a:cubicBezTo>
                <a:cubicBezTo>
                  <a:pt x="97501" y="15181"/>
                  <a:pt x="96656" y="15181"/>
                  <a:pt x="96918" y="14860"/>
                </a:cubicBezTo>
                <a:cubicBezTo>
                  <a:pt x="96870" y="14717"/>
                  <a:pt x="96942" y="14598"/>
                  <a:pt x="97323" y="14645"/>
                </a:cubicBezTo>
                <a:cubicBezTo>
                  <a:pt x="98346" y="14776"/>
                  <a:pt x="98418" y="14276"/>
                  <a:pt x="97334" y="13598"/>
                </a:cubicBezTo>
                <a:cubicBezTo>
                  <a:pt x="94394" y="11836"/>
                  <a:pt x="96263" y="12050"/>
                  <a:pt x="95560" y="11490"/>
                </a:cubicBezTo>
                <a:cubicBezTo>
                  <a:pt x="94703" y="10847"/>
                  <a:pt x="94917" y="10538"/>
                  <a:pt x="95144" y="10228"/>
                </a:cubicBezTo>
                <a:cubicBezTo>
                  <a:pt x="95227" y="10109"/>
                  <a:pt x="95334" y="10133"/>
                  <a:pt x="96299" y="10490"/>
                </a:cubicBezTo>
                <a:cubicBezTo>
                  <a:pt x="97156" y="10812"/>
                  <a:pt x="97144" y="10740"/>
                  <a:pt x="97346" y="10228"/>
                </a:cubicBezTo>
                <a:cubicBezTo>
                  <a:pt x="97477" y="9859"/>
                  <a:pt x="95275" y="9335"/>
                  <a:pt x="95191" y="8728"/>
                </a:cubicBezTo>
                <a:cubicBezTo>
                  <a:pt x="95132" y="8073"/>
                  <a:pt x="91548" y="6990"/>
                  <a:pt x="92917" y="6895"/>
                </a:cubicBezTo>
                <a:cubicBezTo>
                  <a:pt x="92977" y="6895"/>
                  <a:pt x="93012" y="6859"/>
                  <a:pt x="92977" y="6847"/>
                </a:cubicBezTo>
                <a:cubicBezTo>
                  <a:pt x="91774" y="6359"/>
                  <a:pt x="92215" y="6013"/>
                  <a:pt x="89869" y="5680"/>
                </a:cubicBezTo>
                <a:cubicBezTo>
                  <a:pt x="89155" y="5585"/>
                  <a:pt x="89738" y="5918"/>
                  <a:pt x="89357" y="6275"/>
                </a:cubicBezTo>
                <a:cubicBezTo>
                  <a:pt x="89167" y="6454"/>
                  <a:pt x="87631" y="5799"/>
                  <a:pt x="87166" y="6025"/>
                </a:cubicBezTo>
                <a:cubicBezTo>
                  <a:pt x="86893" y="6144"/>
                  <a:pt x="86226" y="5871"/>
                  <a:pt x="85178" y="6013"/>
                </a:cubicBezTo>
                <a:cubicBezTo>
                  <a:pt x="84904" y="6049"/>
                  <a:pt x="85166" y="6216"/>
                  <a:pt x="85619" y="6323"/>
                </a:cubicBezTo>
                <a:cubicBezTo>
                  <a:pt x="86833" y="6609"/>
                  <a:pt x="87881" y="6728"/>
                  <a:pt x="86190" y="6942"/>
                </a:cubicBezTo>
                <a:cubicBezTo>
                  <a:pt x="85559" y="7025"/>
                  <a:pt x="84940" y="6537"/>
                  <a:pt x="84369" y="6228"/>
                </a:cubicBezTo>
                <a:cubicBezTo>
                  <a:pt x="84309" y="6192"/>
                  <a:pt x="83916" y="6121"/>
                  <a:pt x="83880" y="6168"/>
                </a:cubicBezTo>
                <a:cubicBezTo>
                  <a:pt x="83297" y="6787"/>
                  <a:pt x="82797" y="5990"/>
                  <a:pt x="81273" y="5942"/>
                </a:cubicBezTo>
                <a:cubicBezTo>
                  <a:pt x="78618" y="5894"/>
                  <a:pt x="78451" y="5061"/>
                  <a:pt x="81011" y="5597"/>
                </a:cubicBezTo>
                <a:cubicBezTo>
                  <a:pt x="81844" y="5775"/>
                  <a:pt x="82606" y="5799"/>
                  <a:pt x="83356" y="5871"/>
                </a:cubicBezTo>
                <a:cubicBezTo>
                  <a:pt x="83607" y="5894"/>
                  <a:pt x="83714" y="5799"/>
                  <a:pt x="83952" y="5787"/>
                </a:cubicBezTo>
                <a:cubicBezTo>
                  <a:pt x="85035" y="5704"/>
                  <a:pt x="79987" y="4537"/>
                  <a:pt x="82749" y="4799"/>
                </a:cubicBezTo>
                <a:cubicBezTo>
                  <a:pt x="83559" y="4870"/>
                  <a:pt x="84142" y="4775"/>
                  <a:pt x="84583" y="5120"/>
                </a:cubicBezTo>
                <a:cubicBezTo>
                  <a:pt x="84702" y="5204"/>
                  <a:pt x="85250" y="5299"/>
                  <a:pt x="85440" y="5275"/>
                </a:cubicBezTo>
                <a:cubicBezTo>
                  <a:pt x="85583" y="5251"/>
                  <a:pt x="85928" y="5120"/>
                  <a:pt x="86214" y="5204"/>
                </a:cubicBezTo>
                <a:cubicBezTo>
                  <a:pt x="87345" y="5525"/>
                  <a:pt x="87678" y="5335"/>
                  <a:pt x="88452" y="5442"/>
                </a:cubicBezTo>
                <a:cubicBezTo>
                  <a:pt x="88476" y="5442"/>
                  <a:pt x="88440" y="5347"/>
                  <a:pt x="88321" y="5287"/>
                </a:cubicBezTo>
                <a:cubicBezTo>
                  <a:pt x="88214" y="5240"/>
                  <a:pt x="86750" y="4823"/>
                  <a:pt x="86393" y="4787"/>
                </a:cubicBezTo>
                <a:cubicBezTo>
                  <a:pt x="85678" y="4680"/>
                  <a:pt x="85595" y="4478"/>
                  <a:pt x="85095" y="4347"/>
                </a:cubicBezTo>
                <a:cubicBezTo>
                  <a:pt x="84523" y="4180"/>
                  <a:pt x="84035" y="4168"/>
                  <a:pt x="83464" y="3858"/>
                </a:cubicBezTo>
                <a:cubicBezTo>
                  <a:pt x="83202" y="3716"/>
                  <a:pt x="82571" y="3573"/>
                  <a:pt x="82106" y="3430"/>
                </a:cubicBezTo>
                <a:cubicBezTo>
                  <a:pt x="81916" y="3370"/>
                  <a:pt x="81737" y="3358"/>
                  <a:pt x="81511" y="3370"/>
                </a:cubicBezTo>
                <a:cubicBezTo>
                  <a:pt x="80642" y="3430"/>
                  <a:pt x="80535" y="3239"/>
                  <a:pt x="80308" y="3144"/>
                </a:cubicBezTo>
                <a:cubicBezTo>
                  <a:pt x="79475" y="2763"/>
                  <a:pt x="78022" y="2954"/>
                  <a:pt x="77665" y="2977"/>
                </a:cubicBezTo>
                <a:cubicBezTo>
                  <a:pt x="77260" y="3001"/>
                  <a:pt x="75927" y="2668"/>
                  <a:pt x="75844" y="2323"/>
                </a:cubicBezTo>
                <a:cubicBezTo>
                  <a:pt x="75760" y="2001"/>
                  <a:pt x="74963" y="2084"/>
                  <a:pt x="74855" y="1834"/>
                </a:cubicBezTo>
                <a:cubicBezTo>
                  <a:pt x="74522" y="1025"/>
                  <a:pt x="69926" y="1525"/>
                  <a:pt x="69105" y="1227"/>
                </a:cubicBezTo>
                <a:cubicBezTo>
                  <a:pt x="68593" y="1025"/>
                  <a:pt x="69795" y="929"/>
                  <a:pt x="70498" y="751"/>
                </a:cubicBezTo>
                <a:cubicBezTo>
                  <a:pt x="70700" y="691"/>
                  <a:pt x="70676" y="644"/>
                  <a:pt x="70379" y="632"/>
                </a:cubicBezTo>
                <a:cubicBezTo>
                  <a:pt x="69367" y="620"/>
                  <a:pt x="68890" y="429"/>
                  <a:pt x="67962" y="418"/>
                </a:cubicBezTo>
                <a:cubicBezTo>
                  <a:pt x="66366" y="418"/>
                  <a:pt x="67986" y="48"/>
                  <a:pt x="66985" y="13"/>
                </a:cubicBezTo>
                <a:cubicBezTo>
                  <a:pt x="66771" y="1"/>
                  <a:pt x="66426" y="1"/>
                  <a:pt x="66307" y="25"/>
                </a:cubicBezTo>
                <a:cubicBezTo>
                  <a:pt x="64807" y="370"/>
                  <a:pt x="66735" y="322"/>
                  <a:pt x="66283" y="584"/>
                </a:cubicBezTo>
                <a:cubicBezTo>
                  <a:pt x="65914" y="799"/>
                  <a:pt x="65354" y="489"/>
                  <a:pt x="63866" y="632"/>
                </a:cubicBezTo>
                <a:cubicBezTo>
                  <a:pt x="63033" y="715"/>
                  <a:pt x="63687" y="358"/>
                  <a:pt x="62497" y="513"/>
                </a:cubicBezTo>
                <a:cubicBezTo>
                  <a:pt x="59258" y="989"/>
                  <a:pt x="60175" y="727"/>
                  <a:pt x="59211" y="799"/>
                </a:cubicBezTo>
                <a:cubicBezTo>
                  <a:pt x="58568" y="846"/>
                  <a:pt x="58282" y="953"/>
                  <a:pt x="57984" y="1084"/>
                </a:cubicBezTo>
                <a:cubicBezTo>
                  <a:pt x="57663" y="965"/>
                  <a:pt x="57639" y="751"/>
                  <a:pt x="56246" y="1049"/>
                </a:cubicBezTo>
                <a:cubicBezTo>
                  <a:pt x="56020" y="1096"/>
                  <a:pt x="55758" y="1120"/>
                  <a:pt x="55543" y="1168"/>
                </a:cubicBezTo>
                <a:cubicBezTo>
                  <a:pt x="53900" y="1584"/>
                  <a:pt x="54674" y="1620"/>
                  <a:pt x="53591" y="1930"/>
                </a:cubicBezTo>
                <a:cubicBezTo>
                  <a:pt x="53400" y="1989"/>
                  <a:pt x="53472" y="2096"/>
                  <a:pt x="53269" y="2192"/>
                </a:cubicBezTo>
                <a:cubicBezTo>
                  <a:pt x="52484" y="2573"/>
                  <a:pt x="53031" y="2596"/>
                  <a:pt x="52805" y="2799"/>
                </a:cubicBezTo>
                <a:cubicBezTo>
                  <a:pt x="52734" y="2858"/>
                  <a:pt x="52507" y="2977"/>
                  <a:pt x="52448" y="2989"/>
                </a:cubicBezTo>
                <a:cubicBezTo>
                  <a:pt x="50579" y="3323"/>
                  <a:pt x="52353" y="2203"/>
                  <a:pt x="50733" y="2573"/>
                </a:cubicBezTo>
                <a:cubicBezTo>
                  <a:pt x="49590" y="2858"/>
                  <a:pt x="50221" y="2680"/>
                  <a:pt x="48709" y="2775"/>
                </a:cubicBezTo>
                <a:cubicBezTo>
                  <a:pt x="48626" y="2775"/>
                  <a:pt x="48435" y="2811"/>
                  <a:pt x="48412" y="2823"/>
                </a:cubicBezTo>
                <a:cubicBezTo>
                  <a:pt x="47459" y="3299"/>
                  <a:pt x="48662" y="3013"/>
                  <a:pt x="47447" y="3525"/>
                </a:cubicBezTo>
                <a:cubicBezTo>
                  <a:pt x="46935" y="3739"/>
                  <a:pt x="47114" y="3394"/>
                  <a:pt x="46066" y="3668"/>
                </a:cubicBezTo>
                <a:cubicBezTo>
                  <a:pt x="45447" y="3835"/>
                  <a:pt x="44590" y="4561"/>
                  <a:pt x="45268" y="4489"/>
                </a:cubicBezTo>
                <a:cubicBezTo>
                  <a:pt x="46483" y="4382"/>
                  <a:pt x="45364" y="4870"/>
                  <a:pt x="46828" y="4549"/>
                </a:cubicBezTo>
                <a:cubicBezTo>
                  <a:pt x="49567" y="3977"/>
                  <a:pt x="44935" y="5692"/>
                  <a:pt x="44780" y="5144"/>
                </a:cubicBezTo>
                <a:cubicBezTo>
                  <a:pt x="44637" y="4656"/>
                  <a:pt x="42566" y="3346"/>
                  <a:pt x="41351" y="3204"/>
                </a:cubicBezTo>
                <a:cubicBezTo>
                  <a:pt x="40923" y="3144"/>
                  <a:pt x="39922" y="3751"/>
                  <a:pt x="40625" y="3799"/>
                </a:cubicBezTo>
                <a:cubicBezTo>
                  <a:pt x="41399" y="3870"/>
                  <a:pt x="41542" y="4216"/>
                  <a:pt x="42042" y="4394"/>
                </a:cubicBezTo>
                <a:cubicBezTo>
                  <a:pt x="42363" y="4513"/>
                  <a:pt x="41720" y="4966"/>
                  <a:pt x="42208" y="5025"/>
                </a:cubicBezTo>
                <a:cubicBezTo>
                  <a:pt x="43887" y="5228"/>
                  <a:pt x="42328" y="5942"/>
                  <a:pt x="43590" y="5775"/>
                </a:cubicBezTo>
                <a:cubicBezTo>
                  <a:pt x="44483" y="5668"/>
                  <a:pt x="43709" y="6383"/>
                  <a:pt x="43887" y="6418"/>
                </a:cubicBezTo>
                <a:cubicBezTo>
                  <a:pt x="44471" y="6537"/>
                  <a:pt x="43744" y="7133"/>
                  <a:pt x="43983" y="7383"/>
                </a:cubicBezTo>
                <a:cubicBezTo>
                  <a:pt x="44149" y="7549"/>
                  <a:pt x="43268" y="8002"/>
                  <a:pt x="42851" y="8335"/>
                </a:cubicBezTo>
                <a:cubicBezTo>
                  <a:pt x="42423" y="8657"/>
                  <a:pt x="40423" y="9228"/>
                  <a:pt x="40494" y="9633"/>
                </a:cubicBezTo>
                <a:cubicBezTo>
                  <a:pt x="40506" y="9692"/>
                  <a:pt x="40351" y="9800"/>
                  <a:pt x="40113" y="9895"/>
                </a:cubicBezTo>
                <a:cubicBezTo>
                  <a:pt x="37410" y="10990"/>
                  <a:pt x="36994" y="12217"/>
                  <a:pt x="36220" y="12205"/>
                </a:cubicBezTo>
                <a:cubicBezTo>
                  <a:pt x="34969" y="12217"/>
                  <a:pt x="34648" y="12300"/>
                  <a:pt x="35160" y="11847"/>
                </a:cubicBezTo>
                <a:cubicBezTo>
                  <a:pt x="36089" y="11014"/>
                  <a:pt x="34065" y="12181"/>
                  <a:pt x="34327" y="11431"/>
                </a:cubicBezTo>
                <a:cubicBezTo>
                  <a:pt x="34398" y="11205"/>
                  <a:pt x="35755" y="10276"/>
                  <a:pt x="36148" y="10228"/>
                </a:cubicBezTo>
                <a:cubicBezTo>
                  <a:pt x="37041" y="10085"/>
                  <a:pt x="36470" y="10133"/>
                  <a:pt x="36863" y="10728"/>
                </a:cubicBezTo>
                <a:cubicBezTo>
                  <a:pt x="36982" y="10907"/>
                  <a:pt x="38160" y="10478"/>
                  <a:pt x="38446" y="10264"/>
                </a:cubicBezTo>
                <a:cubicBezTo>
                  <a:pt x="40161" y="8978"/>
                  <a:pt x="36458" y="10538"/>
                  <a:pt x="38982" y="9050"/>
                </a:cubicBezTo>
                <a:cubicBezTo>
                  <a:pt x="39887" y="8526"/>
                  <a:pt x="39291" y="8645"/>
                  <a:pt x="38494" y="9038"/>
                </a:cubicBezTo>
                <a:cubicBezTo>
                  <a:pt x="36243" y="10169"/>
                  <a:pt x="37696" y="9264"/>
                  <a:pt x="36708" y="9133"/>
                </a:cubicBezTo>
                <a:cubicBezTo>
                  <a:pt x="37601" y="8347"/>
                  <a:pt x="35315" y="9050"/>
                  <a:pt x="35279" y="8538"/>
                </a:cubicBezTo>
                <a:cubicBezTo>
                  <a:pt x="35267" y="8311"/>
                  <a:pt x="36160" y="7990"/>
                  <a:pt x="36505" y="7823"/>
                </a:cubicBezTo>
                <a:cubicBezTo>
                  <a:pt x="36696" y="7740"/>
                  <a:pt x="36982" y="7597"/>
                  <a:pt x="37029" y="7537"/>
                </a:cubicBezTo>
                <a:cubicBezTo>
                  <a:pt x="37101" y="7466"/>
                  <a:pt x="37065" y="7395"/>
                  <a:pt x="36934" y="7430"/>
                </a:cubicBezTo>
                <a:cubicBezTo>
                  <a:pt x="35755" y="7787"/>
                  <a:pt x="36470" y="7180"/>
                  <a:pt x="35922" y="7371"/>
                </a:cubicBezTo>
                <a:cubicBezTo>
                  <a:pt x="35731" y="7442"/>
                  <a:pt x="35815" y="7490"/>
                  <a:pt x="35827" y="7514"/>
                </a:cubicBezTo>
                <a:cubicBezTo>
                  <a:pt x="35970" y="7895"/>
                  <a:pt x="35446" y="8097"/>
                  <a:pt x="33743" y="9038"/>
                </a:cubicBezTo>
                <a:cubicBezTo>
                  <a:pt x="33422" y="9216"/>
                  <a:pt x="33219" y="9561"/>
                  <a:pt x="33648" y="9442"/>
                </a:cubicBezTo>
                <a:cubicBezTo>
                  <a:pt x="34541" y="9204"/>
                  <a:pt x="34041" y="9550"/>
                  <a:pt x="33684" y="10014"/>
                </a:cubicBezTo>
                <a:cubicBezTo>
                  <a:pt x="33219" y="10621"/>
                  <a:pt x="35136" y="9431"/>
                  <a:pt x="35315" y="9645"/>
                </a:cubicBezTo>
                <a:cubicBezTo>
                  <a:pt x="35493" y="9871"/>
                  <a:pt x="34719" y="10597"/>
                  <a:pt x="33600" y="11145"/>
                </a:cubicBezTo>
                <a:cubicBezTo>
                  <a:pt x="32541" y="11657"/>
                  <a:pt x="33267" y="10514"/>
                  <a:pt x="32124" y="11383"/>
                </a:cubicBezTo>
                <a:cubicBezTo>
                  <a:pt x="31064" y="12205"/>
                  <a:pt x="31636" y="12086"/>
                  <a:pt x="31648" y="12324"/>
                </a:cubicBezTo>
                <a:cubicBezTo>
                  <a:pt x="31671" y="12502"/>
                  <a:pt x="30874" y="12812"/>
                  <a:pt x="30147" y="13491"/>
                </a:cubicBezTo>
                <a:cubicBezTo>
                  <a:pt x="28338" y="15193"/>
                  <a:pt x="24790" y="16146"/>
                  <a:pt x="24682" y="17229"/>
                </a:cubicBezTo>
                <a:cubicBezTo>
                  <a:pt x="24682" y="17253"/>
                  <a:pt x="24766" y="17241"/>
                  <a:pt x="24837" y="17205"/>
                </a:cubicBezTo>
                <a:cubicBezTo>
                  <a:pt x="25587" y="16908"/>
                  <a:pt x="26052" y="16860"/>
                  <a:pt x="26111" y="17134"/>
                </a:cubicBezTo>
                <a:cubicBezTo>
                  <a:pt x="26195" y="17527"/>
                  <a:pt x="27111" y="17229"/>
                  <a:pt x="25659" y="18360"/>
                </a:cubicBezTo>
                <a:cubicBezTo>
                  <a:pt x="24266" y="19467"/>
                  <a:pt x="24754" y="19325"/>
                  <a:pt x="24552" y="19741"/>
                </a:cubicBezTo>
                <a:cubicBezTo>
                  <a:pt x="24492" y="19860"/>
                  <a:pt x="24040" y="20253"/>
                  <a:pt x="23873" y="20325"/>
                </a:cubicBezTo>
                <a:cubicBezTo>
                  <a:pt x="21539" y="21396"/>
                  <a:pt x="22420" y="20932"/>
                  <a:pt x="21206" y="21813"/>
                </a:cubicBezTo>
                <a:cubicBezTo>
                  <a:pt x="21742" y="22051"/>
                  <a:pt x="19872" y="23051"/>
                  <a:pt x="20396" y="23266"/>
                </a:cubicBezTo>
                <a:cubicBezTo>
                  <a:pt x="20753" y="23408"/>
                  <a:pt x="19825" y="23992"/>
                  <a:pt x="19872" y="24254"/>
                </a:cubicBezTo>
                <a:cubicBezTo>
                  <a:pt x="19908" y="24480"/>
                  <a:pt x="20015" y="24944"/>
                  <a:pt x="20444" y="24409"/>
                </a:cubicBezTo>
                <a:cubicBezTo>
                  <a:pt x="20801" y="23956"/>
                  <a:pt x="21658" y="23266"/>
                  <a:pt x="21527" y="23063"/>
                </a:cubicBezTo>
                <a:cubicBezTo>
                  <a:pt x="21504" y="23027"/>
                  <a:pt x="21956" y="22587"/>
                  <a:pt x="22015" y="22646"/>
                </a:cubicBezTo>
                <a:cubicBezTo>
                  <a:pt x="22170" y="22813"/>
                  <a:pt x="22408" y="22885"/>
                  <a:pt x="22956" y="22694"/>
                </a:cubicBezTo>
                <a:cubicBezTo>
                  <a:pt x="23837" y="22396"/>
                  <a:pt x="22456" y="23587"/>
                  <a:pt x="22647" y="23778"/>
                </a:cubicBezTo>
                <a:cubicBezTo>
                  <a:pt x="22968" y="24135"/>
                  <a:pt x="23158" y="24194"/>
                  <a:pt x="22492" y="24730"/>
                </a:cubicBezTo>
                <a:cubicBezTo>
                  <a:pt x="22254" y="24932"/>
                  <a:pt x="21968" y="25206"/>
                  <a:pt x="22004" y="25290"/>
                </a:cubicBezTo>
                <a:cubicBezTo>
                  <a:pt x="22111" y="25480"/>
                  <a:pt x="21801" y="26040"/>
                  <a:pt x="22313" y="25873"/>
                </a:cubicBezTo>
                <a:cubicBezTo>
                  <a:pt x="22266" y="26230"/>
                  <a:pt x="24432" y="26302"/>
                  <a:pt x="23682" y="26826"/>
                </a:cubicBezTo>
                <a:cubicBezTo>
                  <a:pt x="23289" y="27087"/>
                  <a:pt x="22789" y="27492"/>
                  <a:pt x="22551" y="27588"/>
                </a:cubicBezTo>
                <a:cubicBezTo>
                  <a:pt x="21849" y="27873"/>
                  <a:pt x="21265" y="28064"/>
                  <a:pt x="21194" y="27695"/>
                </a:cubicBezTo>
                <a:cubicBezTo>
                  <a:pt x="21075" y="27111"/>
                  <a:pt x="22420" y="26349"/>
                  <a:pt x="22289" y="26052"/>
                </a:cubicBezTo>
                <a:cubicBezTo>
                  <a:pt x="22182" y="25825"/>
                  <a:pt x="21765" y="26254"/>
                  <a:pt x="20920" y="26861"/>
                </a:cubicBezTo>
                <a:cubicBezTo>
                  <a:pt x="19563" y="27838"/>
                  <a:pt x="19956" y="27087"/>
                  <a:pt x="19777" y="27147"/>
                </a:cubicBezTo>
                <a:cubicBezTo>
                  <a:pt x="19206" y="27361"/>
                  <a:pt x="18729" y="27897"/>
                  <a:pt x="18729" y="28052"/>
                </a:cubicBezTo>
                <a:cubicBezTo>
                  <a:pt x="18741" y="28361"/>
                  <a:pt x="17979" y="28719"/>
                  <a:pt x="17360" y="29647"/>
                </a:cubicBezTo>
                <a:cubicBezTo>
                  <a:pt x="18051" y="29183"/>
                  <a:pt x="18051" y="29231"/>
                  <a:pt x="17789" y="29909"/>
                </a:cubicBezTo>
                <a:cubicBezTo>
                  <a:pt x="20051" y="28350"/>
                  <a:pt x="17182" y="31540"/>
                  <a:pt x="17789" y="29909"/>
                </a:cubicBezTo>
                <a:cubicBezTo>
                  <a:pt x="17003" y="30457"/>
                  <a:pt x="16955" y="30255"/>
                  <a:pt x="17360" y="29647"/>
                </a:cubicBezTo>
                <a:cubicBezTo>
                  <a:pt x="15753" y="30743"/>
                  <a:pt x="15824" y="30957"/>
                  <a:pt x="16312" y="30195"/>
                </a:cubicBezTo>
                <a:cubicBezTo>
                  <a:pt x="16527" y="29850"/>
                  <a:pt x="16670" y="30076"/>
                  <a:pt x="15324" y="30040"/>
                </a:cubicBezTo>
                <a:cubicBezTo>
                  <a:pt x="15027" y="30028"/>
                  <a:pt x="13633" y="31719"/>
                  <a:pt x="13062" y="31671"/>
                </a:cubicBezTo>
                <a:cubicBezTo>
                  <a:pt x="12895" y="31648"/>
                  <a:pt x="11705" y="32481"/>
                  <a:pt x="11467" y="33207"/>
                </a:cubicBezTo>
                <a:cubicBezTo>
                  <a:pt x="11026" y="34493"/>
                  <a:pt x="10562" y="35041"/>
                  <a:pt x="10966" y="34684"/>
                </a:cubicBezTo>
                <a:cubicBezTo>
                  <a:pt x="11478" y="34231"/>
                  <a:pt x="11740" y="34279"/>
                  <a:pt x="12467" y="33457"/>
                </a:cubicBezTo>
                <a:cubicBezTo>
                  <a:pt x="12729" y="33160"/>
                  <a:pt x="12860" y="33148"/>
                  <a:pt x="12967" y="33136"/>
                </a:cubicBezTo>
                <a:cubicBezTo>
                  <a:pt x="13372" y="33076"/>
                  <a:pt x="13205" y="33338"/>
                  <a:pt x="12383" y="34529"/>
                </a:cubicBezTo>
                <a:cubicBezTo>
                  <a:pt x="11859" y="35303"/>
                  <a:pt x="11407" y="35934"/>
                  <a:pt x="10764" y="36648"/>
                </a:cubicBezTo>
                <a:cubicBezTo>
                  <a:pt x="9276" y="38351"/>
                  <a:pt x="10705" y="37565"/>
                  <a:pt x="10669" y="38470"/>
                </a:cubicBezTo>
                <a:cubicBezTo>
                  <a:pt x="10645" y="39446"/>
                  <a:pt x="12693" y="36815"/>
                  <a:pt x="11121" y="40458"/>
                </a:cubicBezTo>
                <a:cubicBezTo>
                  <a:pt x="11002" y="40744"/>
                  <a:pt x="11145" y="40649"/>
                  <a:pt x="11181" y="40720"/>
                </a:cubicBezTo>
                <a:cubicBezTo>
                  <a:pt x="11312" y="41053"/>
                  <a:pt x="10466" y="42137"/>
                  <a:pt x="10419" y="42042"/>
                </a:cubicBezTo>
                <a:cubicBezTo>
                  <a:pt x="10097" y="41494"/>
                  <a:pt x="8966" y="42316"/>
                  <a:pt x="9097" y="41542"/>
                </a:cubicBezTo>
                <a:cubicBezTo>
                  <a:pt x="9145" y="41268"/>
                  <a:pt x="9252" y="41268"/>
                  <a:pt x="7537" y="41434"/>
                </a:cubicBezTo>
                <a:cubicBezTo>
                  <a:pt x="7407" y="41446"/>
                  <a:pt x="6930" y="42196"/>
                  <a:pt x="6930" y="42327"/>
                </a:cubicBezTo>
                <a:cubicBezTo>
                  <a:pt x="6918" y="43066"/>
                  <a:pt x="7311" y="42292"/>
                  <a:pt x="6752" y="43328"/>
                </a:cubicBezTo>
                <a:cubicBezTo>
                  <a:pt x="6704" y="43411"/>
                  <a:pt x="6609" y="43578"/>
                  <a:pt x="6621" y="43578"/>
                </a:cubicBezTo>
                <a:cubicBezTo>
                  <a:pt x="6656" y="43601"/>
                  <a:pt x="6692" y="43697"/>
                  <a:pt x="6764" y="43601"/>
                </a:cubicBezTo>
                <a:cubicBezTo>
                  <a:pt x="7514" y="42625"/>
                  <a:pt x="7835" y="42506"/>
                  <a:pt x="7716" y="43197"/>
                </a:cubicBezTo>
                <a:cubicBezTo>
                  <a:pt x="7585" y="43947"/>
                  <a:pt x="8835" y="41756"/>
                  <a:pt x="8859" y="42458"/>
                </a:cubicBezTo>
                <a:cubicBezTo>
                  <a:pt x="8859" y="42720"/>
                  <a:pt x="8942" y="42625"/>
                  <a:pt x="9573" y="42887"/>
                </a:cubicBezTo>
                <a:cubicBezTo>
                  <a:pt x="8990" y="43530"/>
                  <a:pt x="8395" y="44161"/>
                  <a:pt x="8514" y="44411"/>
                </a:cubicBezTo>
                <a:cubicBezTo>
                  <a:pt x="8764" y="44923"/>
                  <a:pt x="9812" y="44518"/>
                  <a:pt x="10895" y="43566"/>
                </a:cubicBezTo>
                <a:cubicBezTo>
                  <a:pt x="11288" y="43208"/>
                  <a:pt x="11205" y="44090"/>
                  <a:pt x="10871" y="44566"/>
                </a:cubicBezTo>
                <a:cubicBezTo>
                  <a:pt x="9538" y="46530"/>
                  <a:pt x="10097" y="45399"/>
                  <a:pt x="8942" y="46709"/>
                </a:cubicBezTo>
                <a:cubicBezTo>
                  <a:pt x="8347" y="47399"/>
                  <a:pt x="7740" y="48031"/>
                  <a:pt x="8192" y="46995"/>
                </a:cubicBezTo>
                <a:cubicBezTo>
                  <a:pt x="8609" y="46066"/>
                  <a:pt x="8764" y="45935"/>
                  <a:pt x="8550" y="45852"/>
                </a:cubicBezTo>
                <a:cubicBezTo>
                  <a:pt x="7954" y="45614"/>
                  <a:pt x="8395" y="44911"/>
                  <a:pt x="6406" y="46387"/>
                </a:cubicBezTo>
                <a:cubicBezTo>
                  <a:pt x="6299" y="46471"/>
                  <a:pt x="6013" y="46923"/>
                  <a:pt x="5942" y="47161"/>
                </a:cubicBezTo>
                <a:cubicBezTo>
                  <a:pt x="5442" y="48626"/>
                  <a:pt x="5692" y="48292"/>
                  <a:pt x="4692" y="48733"/>
                </a:cubicBezTo>
                <a:cubicBezTo>
                  <a:pt x="4061" y="50436"/>
                  <a:pt x="5966" y="47852"/>
                  <a:pt x="5180" y="50019"/>
                </a:cubicBezTo>
                <a:cubicBezTo>
                  <a:pt x="4751" y="51293"/>
                  <a:pt x="4573" y="49816"/>
                  <a:pt x="3466" y="52436"/>
                </a:cubicBezTo>
                <a:cubicBezTo>
                  <a:pt x="3323" y="52769"/>
                  <a:pt x="2501" y="54174"/>
                  <a:pt x="1918" y="54781"/>
                </a:cubicBezTo>
                <a:cubicBezTo>
                  <a:pt x="1882" y="54817"/>
                  <a:pt x="1751" y="55150"/>
                  <a:pt x="1668" y="55353"/>
                </a:cubicBezTo>
                <a:cubicBezTo>
                  <a:pt x="1632" y="55460"/>
                  <a:pt x="1894" y="55817"/>
                  <a:pt x="2358" y="55365"/>
                </a:cubicBezTo>
                <a:cubicBezTo>
                  <a:pt x="2442" y="55281"/>
                  <a:pt x="2823" y="55591"/>
                  <a:pt x="2811" y="55734"/>
                </a:cubicBezTo>
                <a:cubicBezTo>
                  <a:pt x="2763" y="56067"/>
                  <a:pt x="2477" y="56793"/>
                  <a:pt x="2382" y="56877"/>
                </a:cubicBezTo>
                <a:cubicBezTo>
                  <a:pt x="2132" y="57103"/>
                  <a:pt x="1942" y="57079"/>
                  <a:pt x="1656" y="57508"/>
                </a:cubicBezTo>
                <a:cubicBezTo>
                  <a:pt x="1394" y="57936"/>
                  <a:pt x="1168" y="58234"/>
                  <a:pt x="930" y="58520"/>
                </a:cubicBezTo>
                <a:cubicBezTo>
                  <a:pt x="775" y="58710"/>
                  <a:pt x="525" y="60032"/>
                  <a:pt x="906" y="59627"/>
                </a:cubicBezTo>
                <a:cubicBezTo>
                  <a:pt x="1942" y="58508"/>
                  <a:pt x="203" y="61544"/>
                  <a:pt x="668" y="61770"/>
                </a:cubicBezTo>
                <a:cubicBezTo>
                  <a:pt x="1096" y="61973"/>
                  <a:pt x="501" y="63378"/>
                  <a:pt x="679" y="63532"/>
                </a:cubicBezTo>
                <a:cubicBezTo>
                  <a:pt x="1120" y="63937"/>
                  <a:pt x="703" y="64544"/>
                  <a:pt x="584" y="65461"/>
                </a:cubicBezTo>
                <a:cubicBezTo>
                  <a:pt x="537" y="65830"/>
                  <a:pt x="584" y="66128"/>
                  <a:pt x="525" y="66533"/>
                </a:cubicBezTo>
                <a:cubicBezTo>
                  <a:pt x="358" y="67569"/>
                  <a:pt x="37" y="67509"/>
                  <a:pt x="13" y="68223"/>
                </a:cubicBezTo>
                <a:cubicBezTo>
                  <a:pt x="1" y="68712"/>
                  <a:pt x="108" y="68855"/>
                  <a:pt x="132" y="69366"/>
                </a:cubicBezTo>
                <a:cubicBezTo>
                  <a:pt x="370" y="68390"/>
                  <a:pt x="644" y="67604"/>
                  <a:pt x="1049" y="68724"/>
                </a:cubicBezTo>
                <a:cubicBezTo>
                  <a:pt x="1108" y="68890"/>
                  <a:pt x="1013" y="69843"/>
                  <a:pt x="751" y="70402"/>
                </a:cubicBezTo>
                <a:cubicBezTo>
                  <a:pt x="703" y="70486"/>
                  <a:pt x="441" y="70593"/>
                  <a:pt x="418" y="70700"/>
                </a:cubicBezTo>
                <a:cubicBezTo>
                  <a:pt x="287" y="71414"/>
                  <a:pt x="822" y="70640"/>
                  <a:pt x="989" y="70212"/>
                </a:cubicBezTo>
                <a:cubicBezTo>
                  <a:pt x="1501" y="68843"/>
                  <a:pt x="1120" y="71462"/>
                  <a:pt x="1668" y="70474"/>
                </a:cubicBezTo>
                <a:cubicBezTo>
                  <a:pt x="1822" y="70212"/>
                  <a:pt x="2513" y="70188"/>
                  <a:pt x="2715" y="67973"/>
                </a:cubicBezTo>
                <a:cubicBezTo>
                  <a:pt x="3358" y="62294"/>
                  <a:pt x="3501" y="64223"/>
                  <a:pt x="4144" y="62830"/>
                </a:cubicBezTo>
                <a:cubicBezTo>
                  <a:pt x="4597" y="61925"/>
                  <a:pt x="4501" y="65021"/>
                  <a:pt x="3739" y="67057"/>
                </a:cubicBezTo>
                <a:cubicBezTo>
                  <a:pt x="3668" y="67223"/>
                  <a:pt x="3656" y="67735"/>
                  <a:pt x="3835" y="67866"/>
                </a:cubicBezTo>
                <a:cubicBezTo>
                  <a:pt x="4097" y="68033"/>
                  <a:pt x="4359" y="67890"/>
                  <a:pt x="4275" y="68450"/>
                </a:cubicBezTo>
                <a:cubicBezTo>
                  <a:pt x="4073" y="69831"/>
                  <a:pt x="2382" y="70438"/>
                  <a:pt x="3775" y="71117"/>
                </a:cubicBezTo>
                <a:cubicBezTo>
                  <a:pt x="4097" y="70569"/>
                  <a:pt x="4239" y="71260"/>
                  <a:pt x="4573" y="70652"/>
                </a:cubicBezTo>
                <a:cubicBezTo>
                  <a:pt x="4942" y="70009"/>
                  <a:pt x="5287" y="70688"/>
                  <a:pt x="5775" y="69569"/>
                </a:cubicBezTo>
                <a:cubicBezTo>
                  <a:pt x="5990" y="69069"/>
                  <a:pt x="5859" y="70414"/>
                  <a:pt x="6228" y="70319"/>
                </a:cubicBezTo>
                <a:cubicBezTo>
                  <a:pt x="7287" y="70033"/>
                  <a:pt x="7668" y="69676"/>
                  <a:pt x="7942" y="70224"/>
                </a:cubicBezTo>
                <a:cubicBezTo>
                  <a:pt x="8192" y="70688"/>
                  <a:pt x="8716" y="68200"/>
                  <a:pt x="8895" y="69676"/>
                </a:cubicBezTo>
                <a:cubicBezTo>
                  <a:pt x="9073" y="71021"/>
                  <a:pt x="9645" y="68354"/>
                  <a:pt x="9812" y="69307"/>
                </a:cubicBezTo>
                <a:cubicBezTo>
                  <a:pt x="10204" y="71557"/>
                  <a:pt x="12598" y="69319"/>
                  <a:pt x="13050" y="69212"/>
                </a:cubicBezTo>
                <a:cubicBezTo>
                  <a:pt x="13264" y="69140"/>
                  <a:pt x="13348" y="69593"/>
                  <a:pt x="13550" y="69616"/>
                </a:cubicBezTo>
                <a:cubicBezTo>
                  <a:pt x="16896" y="69736"/>
                  <a:pt x="22325" y="66854"/>
                  <a:pt x="21218" y="65259"/>
                </a:cubicBezTo>
                <a:cubicBezTo>
                  <a:pt x="21158" y="65175"/>
                  <a:pt x="20992" y="65271"/>
                  <a:pt x="21099" y="64842"/>
                </a:cubicBezTo>
                <a:cubicBezTo>
                  <a:pt x="21242" y="64283"/>
                  <a:pt x="21420" y="64211"/>
                  <a:pt x="21599" y="63961"/>
                </a:cubicBezTo>
                <a:cubicBezTo>
                  <a:pt x="22051" y="63318"/>
                  <a:pt x="21551" y="63068"/>
                  <a:pt x="22254" y="61877"/>
                </a:cubicBezTo>
                <a:cubicBezTo>
                  <a:pt x="22301" y="61782"/>
                  <a:pt x="22373" y="61556"/>
                  <a:pt x="22385" y="61437"/>
                </a:cubicBezTo>
                <a:cubicBezTo>
                  <a:pt x="22527" y="60603"/>
                  <a:pt x="22480" y="59961"/>
                  <a:pt x="23051" y="58782"/>
                </a:cubicBezTo>
                <a:cubicBezTo>
                  <a:pt x="23099" y="58687"/>
                  <a:pt x="23111" y="58532"/>
                  <a:pt x="23099" y="58448"/>
                </a:cubicBezTo>
                <a:cubicBezTo>
                  <a:pt x="23039" y="57734"/>
                  <a:pt x="23790" y="56984"/>
                  <a:pt x="23682" y="56508"/>
                </a:cubicBezTo>
                <a:cubicBezTo>
                  <a:pt x="23623" y="56198"/>
                  <a:pt x="23873" y="55460"/>
                  <a:pt x="23659" y="55353"/>
                </a:cubicBezTo>
                <a:cubicBezTo>
                  <a:pt x="23599" y="55329"/>
                  <a:pt x="23623" y="55127"/>
                  <a:pt x="23682" y="54948"/>
                </a:cubicBezTo>
                <a:cubicBezTo>
                  <a:pt x="23968" y="54115"/>
                  <a:pt x="23968" y="53674"/>
                  <a:pt x="23742" y="53495"/>
                </a:cubicBezTo>
                <a:cubicBezTo>
                  <a:pt x="23432" y="53222"/>
                  <a:pt x="24087" y="52341"/>
                  <a:pt x="23932" y="51936"/>
                </a:cubicBezTo>
                <a:cubicBezTo>
                  <a:pt x="23849" y="51745"/>
                  <a:pt x="23813" y="51507"/>
                  <a:pt x="24135" y="50888"/>
                </a:cubicBezTo>
                <a:cubicBezTo>
                  <a:pt x="24123" y="50888"/>
                  <a:pt x="24611" y="48876"/>
                  <a:pt x="25302" y="47661"/>
                </a:cubicBezTo>
                <a:cubicBezTo>
                  <a:pt x="25980" y="46483"/>
                  <a:pt x="24921" y="47078"/>
                  <a:pt x="25980" y="45435"/>
                </a:cubicBezTo>
                <a:cubicBezTo>
                  <a:pt x="26814" y="44197"/>
                  <a:pt x="27016" y="44768"/>
                  <a:pt x="27635" y="44149"/>
                </a:cubicBezTo>
                <a:cubicBezTo>
                  <a:pt x="28850" y="42970"/>
                  <a:pt x="29219" y="43292"/>
                  <a:pt x="30016" y="42411"/>
                </a:cubicBezTo>
                <a:cubicBezTo>
                  <a:pt x="31171" y="41184"/>
                  <a:pt x="30814" y="42149"/>
                  <a:pt x="32160" y="41625"/>
                </a:cubicBezTo>
                <a:cubicBezTo>
                  <a:pt x="32648" y="41161"/>
                  <a:pt x="32791" y="41268"/>
                  <a:pt x="33076" y="41149"/>
                </a:cubicBezTo>
                <a:cubicBezTo>
                  <a:pt x="33231" y="41089"/>
                  <a:pt x="33457" y="40756"/>
                  <a:pt x="33434" y="40720"/>
                </a:cubicBezTo>
                <a:cubicBezTo>
                  <a:pt x="33279" y="40387"/>
                  <a:pt x="32481" y="40827"/>
                  <a:pt x="34446" y="38875"/>
                </a:cubicBezTo>
                <a:cubicBezTo>
                  <a:pt x="34684" y="38636"/>
                  <a:pt x="35243" y="38351"/>
                  <a:pt x="35327" y="38398"/>
                </a:cubicBezTo>
                <a:cubicBezTo>
                  <a:pt x="35803" y="38672"/>
                  <a:pt x="35708" y="39160"/>
                  <a:pt x="36934" y="38422"/>
                </a:cubicBezTo>
                <a:cubicBezTo>
                  <a:pt x="37172" y="38291"/>
                  <a:pt x="37315" y="38303"/>
                  <a:pt x="37648" y="38005"/>
                </a:cubicBezTo>
                <a:cubicBezTo>
                  <a:pt x="37863" y="37815"/>
                  <a:pt x="38017" y="37815"/>
                  <a:pt x="37922" y="37970"/>
                </a:cubicBezTo>
                <a:cubicBezTo>
                  <a:pt x="37684" y="38363"/>
                  <a:pt x="37351" y="38553"/>
                  <a:pt x="38422" y="38386"/>
                </a:cubicBezTo>
                <a:cubicBezTo>
                  <a:pt x="38482" y="38375"/>
                  <a:pt x="38732" y="38220"/>
                  <a:pt x="38791" y="38160"/>
                </a:cubicBezTo>
                <a:cubicBezTo>
                  <a:pt x="39196" y="37744"/>
                  <a:pt x="39553" y="37541"/>
                  <a:pt x="40030" y="37351"/>
                </a:cubicBezTo>
                <a:cubicBezTo>
                  <a:pt x="41161" y="36886"/>
                  <a:pt x="41470" y="36255"/>
                  <a:pt x="42161" y="36160"/>
                </a:cubicBezTo>
                <a:cubicBezTo>
                  <a:pt x="46209" y="35708"/>
                  <a:pt x="45292" y="33064"/>
                  <a:pt x="45447" y="32564"/>
                </a:cubicBezTo>
                <a:cubicBezTo>
                  <a:pt x="45578" y="32136"/>
                  <a:pt x="48066" y="32993"/>
                  <a:pt x="48114" y="33076"/>
                </a:cubicBezTo>
                <a:cubicBezTo>
                  <a:pt x="48828" y="33803"/>
                  <a:pt x="49971" y="33767"/>
                  <a:pt x="51888" y="34243"/>
                </a:cubicBezTo>
                <a:cubicBezTo>
                  <a:pt x="52626" y="34446"/>
                  <a:pt x="52769" y="34969"/>
                  <a:pt x="55758" y="35410"/>
                </a:cubicBezTo>
                <a:cubicBezTo>
                  <a:pt x="56115" y="35481"/>
                  <a:pt x="55960" y="35053"/>
                  <a:pt x="56436" y="34838"/>
                </a:cubicBezTo>
                <a:cubicBezTo>
                  <a:pt x="57401" y="34446"/>
                  <a:pt x="57306" y="34124"/>
                  <a:pt x="58353" y="33957"/>
                </a:cubicBezTo>
                <a:cubicBezTo>
                  <a:pt x="58853" y="33874"/>
                  <a:pt x="59258" y="33886"/>
                  <a:pt x="59496" y="33993"/>
                </a:cubicBezTo>
                <a:cubicBezTo>
                  <a:pt x="59544" y="34017"/>
                  <a:pt x="59746" y="33993"/>
                  <a:pt x="59854" y="33969"/>
                </a:cubicBezTo>
                <a:cubicBezTo>
                  <a:pt x="60187" y="33862"/>
                  <a:pt x="60056" y="33695"/>
                  <a:pt x="60080" y="33517"/>
                </a:cubicBezTo>
                <a:cubicBezTo>
                  <a:pt x="60104" y="33398"/>
                  <a:pt x="60675" y="33183"/>
                  <a:pt x="60842" y="33291"/>
                </a:cubicBezTo>
                <a:cubicBezTo>
                  <a:pt x="61592" y="33731"/>
                  <a:pt x="61628" y="33791"/>
                  <a:pt x="61890" y="33672"/>
                </a:cubicBezTo>
                <a:cubicBezTo>
                  <a:pt x="62544" y="33374"/>
                  <a:pt x="62949" y="33350"/>
                  <a:pt x="62497" y="33219"/>
                </a:cubicBezTo>
                <a:cubicBezTo>
                  <a:pt x="62318" y="33160"/>
                  <a:pt x="62128" y="33124"/>
                  <a:pt x="62282" y="32993"/>
                </a:cubicBezTo>
                <a:cubicBezTo>
                  <a:pt x="62604" y="32719"/>
                  <a:pt x="62663" y="32505"/>
                  <a:pt x="62187" y="32386"/>
                </a:cubicBezTo>
                <a:cubicBezTo>
                  <a:pt x="62044" y="32350"/>
                  <a:pt x="62056" y="32148"/>
                  <a:pt x="62390" y="32029"/>
                </a:cubicBezTo>
                <a:cubicBezTo>
                  <a:pt x="62699" y="31909"/>
                  <a:pt x="62842" y="31767"/>
                  <a:pt x="63068" y="31790"/>
                </a:cubicBezTo>
                <a:cubicBezTo>
                  <a:pt x="64318" y="31933"/>
                  <a:pt x="64402" y="31874"/>
                  <a:pt x="64497" y="32005"/>
                </a:cubicBezTo>
                <a:cubicBezTo>
                  <a:pt x="64973" y="32731"/>
                  <a:pt x="65926" y="31886"/>
                  <a:pt x="65259" y="31683"/>
                </a:cubicBezTo>
                <a:cubicBezTo>
                  <a:pt x="65223" y="31671"/>
                  <a:pt x="65330" y="31600"/>
                  <a:pt x="65402" y="31564"/>
                </a:cubicBezTo>
                <a:cubicBezTo>
                  <a:pt x="65426" y="31552"/>
                  <a:pt x="65569" y="31540"/>
                  <a:pt x="65592" y="31552"/>
                </a:cubicBezTo>
                <a:cubicBezTo>
                  <a:pt x="65830" y="31648"/>
                  <a:pt x="66354" y="31612"/>
                  <a:pt x="66485" y="31362"/>
                </a:cubicBezTo>
                <a:cubicBezTo>
                  <a:pt x="67069" y="30278"/>
                  <a:pt x="66735" y="30290"/>
                  <a:pt x="67783" y="30290"/>
                </a:cubicBezTo>
                <a:cubicBezTo>
                  <a:pt x="68557" y="30302"/>
                  <a:pt x="68497" y="30112"/>
                  <a:pt x="69438" y="30100"/>
                </a:cubicBezTo>
                <a:cubicBezTo>
                  <a:pt x="70033" y="30100"/>
                  <a:pt x="70212" y="29719"/>
                  <a:pt x="69974" y="29600"/>
                </a:cubicBezTo>
                <a:cubicBezTo>
                  <a:pt x="69248" y="29278"/>
                  <a:pt x="69033" y="29219"/>
                  <a:pt x="69307" y="29040"/>
                </a:cubicBezTo>
                <a:cubicBezTo>
                  <a:pt x="69605" y="28861"/>
                  <a:pt x="69748" y="28659"/>
                  <a:pt x="70260" y="28516"/>
                </a:cubicBezTo>
                <a:cubicBezTo>
                  <a:pt x="70391" y="28480"/>
                  <a:pt x="70819" y="28480"/>
                  <a:pt x="70879" y="28528"/>
                </a:cubicBezTo>
                <a:cubicBezTo>
                  <a:pt x="71045" y="28659"/>
                  <a:pt x="71164" y="28802"/>
                  <a:pt x="71510" y="28909"/>
                </a:cubicBezTo>
                <a:cubicBezTo>
                  <a:pt x="71665" y="28957"/>
                  <a:pt x="72010" y="28957"/>
                  <a:pt x="72129" y="28897"/>
                </a:cubicBezTo>
                <a:cubicBezTo>
                  <a:pt x="73308" y="28302"/>
                  <a:pt x="73570" y="28254"/>
                  <a:pt x="73165" y="27945"/>
                </a:cubicBezTo>
                <a:cubicBezTo>
                  <a:pt x="72760" y="27659"/>
                  <a:pt x="72974" y="27159"/>
                  <a:pt x="73308" y="27111"/>
                </a:cubicBezTo>
                <a:cubicBezTo>
                  <a:pt x="75117" y="26861"/>
                  <a:pt x="73962" y="27326"/>
                  <a:pt x="75891" y="27909"/>
                </a:cubicBezTo>
                <a:cubicBezTo>
                  <a:pt x="76772" y="28183"/>
                  <a:pt x="76415" y="28266"/>
                  <a:pt x="77439" y="28266"/>
                </a:cubicBezTo>
                <a:cubicBezTo>
                  <a:pt x="77856" y="28278"/>
                  <a:pt x="78118" y="28326"/>
                  <a:pt x="78261" y="28433"/>
                </a:cubicBezTo>
                <a:cubicBezTo>
                  <a:pt x="78606" y="28671"/>
                  <a:pt x="79630" y="30469"/>
                  <a:pt x="80594" y="30255"/>
                </a:cubicBezTo>
                <a:cubicBezTo>
                  <a:pt x="81142" y="30135"/>
                  <a:pt x="82166" y="30314"/>
                  <a:pt x="82083" y="30421"/>
                </a:cubicBezTo>
                <a:cubicBezTo>
                  <a:pt x="81904" y="30659"/>
                  <a:pt x="82213" y="30921"/>
                  <a:pt x="82761" y="31231"/>
                </a:cubicBezTo>
                <a:cubicBezTo>
                  <a:pt x="82952" y="31338"/>
                  <a:pt x="82987" y="31469"/>
                  <a:pt x="83142" y="31588"/>
                </a:cubicBezTo>
                <a:cubicBezTo>
                  <a:pt x="83285" y="31695"/>
                  <a:pt x="83928" y="31838"/>
                  <a:pt x="83892" y="31588"/>
                </a:cubicBezTo>
                <a:cubicBezTo>
                  <a:pt x="83833" y="31243"/>
                  <a:pt x="83964" y="30957"/>
                  <a:pt x="84190" y="30683"/>
                </a:cubicBezTo>
                <a:cubicBezTo>
                  <a:pt x="84261" y="30612"/>
                  <a:pt x="84642" y="30766"/>
                  <a:pt x="84654" y="30826"/>
                </a:cubicBezTo>
                <a:cubicBezTo>
                  <a:pt x="85095" y="31981"/>
                  <a:pt x="83690" y="31552"/>
                  <a:pt x="84214" y="32326"/>
                </a:cubicBezTo>
                <a:cubicBezTo>
                  <a:pt x="84380" y="32576"/>
                  <a:pt x="84285" y="32814"/>
                  <a:pt x="85059" y="33124"/>
                </a:cubicBezTo>
                <a:cubicBezTo>
                  <a:pt x="85666" y="33553"/>
                  <a:pt x="85988" y="33993"/>
                  <a:pt x="86916" y="34457"/>
                </a:cubicBezTo>
                <a:cubicBezTo>
                  <a:pt x="86893" y="34755"/>
                  <a:pt x="87738" y="35041"/>
                  <a:pt x="88083" y="35243"/>
                </a:cubicBezTo>
                <a:cubicBezTo>
                  <a:pt x="88488" y="35267"/>
                  <a:pt x="89131" y="35422"/>
                  <a:pt x="89179" y="35612"/>
                </a:cubicBezTo>
                <a:cubicBezTo>
                  <a:pt x="89250" y="35850"/>
                  <a:pt x="89500" y="36112"/>
                  <a:pt x="90000" y="36422"/>
                </a:cubicBezTo>
                <a:cubicBezTo>
                  <a:pt x="90203" y="36553"/>
                  <a:pt x="89726" y="36529"/>
                  <a:pt x="90786" y="37017"/>
                </a:cubicBezTo>
                <a:cubicBezTo>
                  <a:pt x="92346" y="37755"/>
                  <a:pt x="96037" y="34279"/>
                  <a:pt x="95132" y="31302"/>
                </a:cubicBezTo>
                <a:close/>
                <a:moveTo>
                  <a:pt x="55329" y="3227"/>
                </a:moveTo>
                <a:cubicBezTo>
                  <a:pt x="55424" y="3239"/>
                  <a:pt x="55484" y="3251"/>
                  <a:pt x="55496" y="3275"/>
                </a:cubicBezTo>
                <a:cubicBezTo>
                  <a:pt x="56746" y="3489"/>
                  <a:pt x="54817" y="3870"/>
                  <a:pt x="55020" y="3704"/>
                </a:cubicBezTo>
                <a:cubicBezTo>
                  <a:pt x="56151" y="2692"/>
                  <a:pt x="53924" y="3656"/>
                  <a:pt x="53936" y="3192"/>
                </a:cubicBezTo>
                <a:cubicBezTo>
                  <a:pt x="53936" y="3108"/>
                  <a:pt x="54686" y="2858"/>
                  <a:pt x="55222" y="2906"/>
                </a:cubicBezTo>
                <a:cubicBezTo>
                  <a:pt x="55615" y="2942"/>
                  <a:pt x="55222" y="3144"/>
                  <a:pt x="55329" y="3227"/>
                </a:cubicBezTo>
                <a:close/>
                <a:moveTo>
                  <a:pt x="63592" y="1072"/>
                </a:moveTo>
                <a:cubicBezTo>
                  <a:pt x="63771" y="1049"/>
                  <a:pt x="64140" y="1037"/>
                  <a:pt x="64176" y="1060"/>
                </a:cubicBezTo>
                <a:cubicBezTo>
                  <a:pt x="66152" y="2132"/>
                  <a:pt x="62044" y="1299"/>
                  <a:pt x="63592" y="1072"/>
                </a:cubicBezTo>
                <a:close/>
                <a:moveTo>
                  <a:pt x="50948" y="3644"/>
                </a:moveTo>
                <a:cubicBezTo>
                  <a:pt x="53198" y="3025"/>
                  <a:pt x="53448" y="3513"/>
                  <a:pt x="52234" y="3811"/>
                </a:cubicBezTo>
                <a:cubicBezTo>
                  <a:pt x="50471" y="4263"/>
                  <a:pt x="49852" y="3966"/>
                  <a:pt x="50948" y="3644"/>
                </a:cubicBezTo>
                <a:close/>
                <a:moveTo>
                  <a:pt x="46566" y="6311"/>
                </a:moveTo>
                <a:cubicBezTo>
                  <a:pt x="46126" y="6263"/>
                  <a:pt x="44685" y="6144"/>
                  <a:pt x="45483" y="5859"/>
                </a:cubicBezTo>
                <a:cubicBezTo>
                  <a:pt x="46138" y="5609"/>
                  <a:pt x="46673" y="5513"/>
                  <a:pt x="46959" y="5501"/>
                </a:cubicBezTo>
                <a:cubicBezTo>
                  <a:pt x="47923" y="5442"/>
                  <a:pt x="50019" y="4894"/>
                  <a:pt x="49209" y="5537"/>
                </a:cubicBezTo>
                <a:cubicBezTo>
                  <a:pt x="49031" y="5668"/>
                  <a:pt x="47066" y="6371"/>
                  <a:pt x="46566" y="6311"/>
                </a:cubicBezTo>
                <a:close/>
                <a:moveTo>
                  <a:pt x="42066" y="9502"/>
                </a:moveTo>
                <a:cubicBezTo>
                  <a:pt x="41542" y="9645"/>
                  <a:pt x="41292" y="9561"/>
                  <a:pt x="41720" y="9335"/>
                </a:cubicBezTo>
                <a:cubicBezTo>
                  <a:pt x="42506" y="8919"/>
                  <a:pt x="44268" y="7668"/>
                  <a:pt x="43566" y="8776"/>
                </a:cubicBezTo>
                <a:cubicBezTo>
                  <a:pt x="43459" y="8954"/>
                  <a:pt x="42649" y="9335"/>
                  <a:pt x="42054" y="9502"/>
                </a:cubicBezTo>
                <a:close/>
                <a:moveTo>
                  <a:pt x="28766" y="15586"/>
                </a:moveTo>
                <a:cubicBezTo>
                  <a:pt x="28671" y="15610"/>
                  <a:pt x="28790" y="15467"/>
                  <a:pt x="28743" y="15443"/>
                </a:cubicBezTo>
                <a:cubicBezTo>
                  <a:pt x="28600" y="15348"/>
                  <a:pt x="28314" y="15562"/>
                  <a:pt x="27957" y="15717"/>
                </a:cubicBezTo>
                <a:cubicBezTo>
                  <a:pt x="27719" y="15836"/>
                  <a:pt x="27921" y="15538"/>
                  <a:pt x="28231" y="15455"/>
                </a:cubicBezTo>
                <a:cubicBezTo>
                  <a:pt x="29886" y="15015"/>
                  <a:pt x="29778" y="14253"/>
                  <a:pt x="31100" y="13550"/>
                </a:cubicBezTo>
                <a:cubicBezTo>
                  <a:pt x="31410" y="13395"/>
                  <a:pt x="31457" y="13836"/>
                  <a:pt x="30695" y="14360"/>
                </a:cubicBezTo>
                <a:cubicBezTo>
                  <a:pt x="30350" y="14610"/>
                  <a:pt x="29921" y="14848"/>
                  <a:pt x="29528" y="15098"/>
                </a:cubicBezTo>
                <a:cubicBezTo>
                  <a:pt x="29278" y="15276"/>
                  <a:pt x="29016" y="15527"/>
                  <a:pt x="28766" y="15598"/>
                </a:cubicBezTo>
                <a:close/>
                <a:moveTo>
                  <a:pt x="7252" y="48983"/>
                </a:moveTo>
                <a:cubicBezTo>
                  <a:pt x="7359" y="48923"/>
                  <a:pt x="7264" y="49304"/>
                  <a:pt x="7192" y="49459"/>
                </a:cubicBezTo>
                <a:cubicBezTo>
                  <a:pt x="6823" y="50233"/>
                  <a:pt x="6037" y="50269"/>
                  <a:pt x="6133" y="49793"/>
                </a:cubicBezTo>
                <a:cubicBezTo>
                  <a:pt x="6359" y="49483"/>
                  <a:pt x="6133" y="49638"/>
                  <a:pt x="7252" y="48983"/>
                </a:cubicBezTo>
                <a:close/>
                <a:moveTo>
                  <a:pt x="3085" y="56496"/>
                </a:moveTo>
                <a:cubicBezTo>
                  <a:pt x="3061" y="56472"/>
                  <a:pt x="3120" y="56234"/>
                  <a:pt x="3132" y="56103"/>
                </a:cubicBezTo>
                <a:cubicBezTo>
                  <a:pt x="3466" y="55686"/>
                  <a:pt x="3358" y="55793"/>
                  <a:pt x="3477" y="55770"/>
                </a:cubicBezTo>
                <a:cubicBezTo>
                  <a:pt x="3656" y="55996"/>
                  <a:pt x="3632" y="55865"/>
                  <a:pt x="3597" y="56174"/>
                </a:cubicBezTo>
                <a:cubicBezTo>
                  <a:pt x="3466" y="56389"/>
                  <a:pt x="3370" y="56698"/>
                  <a:pt x="3085" y="56496"/>
                </a:cubicBezTo>
                <a:close/>
                <a:moveTo>
                  <a:pt x="2584" y="62639"/>
                </a:moveTo>
                <a:cubicBezTo>
                  <a:pt x="1489" y="65199"/>
                  <a:pt x="1489" y="65175"/>
                  <a:pt x="1168" y="64354"/>
                </a:cubicBezTo>
                <a:cubicBezTo>
                  <a:pt x="977" y="63878"/>
                  <a:pt x="1453" y="62401"/>
                  <a:pt x="1561" y="62044"/>
                </a:cubicBezTo>
                <a:cubicBezTo>
                  <a:pt x="1906" y="60877"/>
                  <a:pt x="2620" y="61163"/>
                  <a:pt x="2823" y="61270"/>
                </a:cubicBezTo>
                <a:cubicBezTo>
                  <a:pt x="2906" y="61318"/>
                  <a:pt x="2727" y="62318"/>
                  <a:pt x="2584" y="62639"/>
                </a:cubicBezTo>
                <a:close/>
                <a:moveTo>
                  <a:pt x="85321" y="12883"/>
                </a:moveTo>
                <a:cubicBezTo>
                  <a:pt x="85952" y="13121"/>
                  <a:pt x="86547" y="13300"/>
                  <a:pt x="87309" y="13371"/>
                </a:cubicBezTo>
                <a:cubicBezTo>
                  <a:pt x="87536" y="13383"/>
                  <a:pt x="88726" y="13752"/>
                  <a:pt x="88405" y="13788"/>
                </a:cubicBezTo>
                <a:cubicBezTo>
                  <a:pt x="87286" y="13919"/>
                  <a:pt x="87571" y="13633"/>
                  <a:pt x="86274" y="13669"/>
                </a:cubicBezTo>
                <a:cubicBezTo>
                  <a:pt x="85321" y="13705"/>
                  <a:pt x="86023" y="13991"/>
                  <a:pt x="86500" y="14300"/>
                </a:cubicBezTo>
                <a:cubicBezTo>
                  <a:pt x="86607" y="14372"/>
                  <a:pt x="86309" y="14384"/>
                  <a:pt x="85988" y="14229"/>
                </a:cubicBezTo>
                <a:cubicBezTo>
                  <a:pt x="85250" y="13883"/>
                  <a:pt x="85273" y="13883"/>
                  <a:pt x="85642" y="13705"/>
                </a:cubicBezTo>
                <a:cubicBezTo>
                  <a:pt x="86000" y="13526"/>
                  <a:pt x="84642" y="13336"/>
                  <a:pt x="84714" y="12871"/>
                </a:cubicBezTo>
                <a:cubicBezTo>
                  <a:pt x="84726" y="12800"/>
                  <a:pt x="85059" y="12788"/>
                  <a:pt x="85321" y="12883"/>
                </a:cubicBezTo>
                <a:close/>
                <a:moveTo>
                  <a:pt x="93655" y="9621"/>
                </a:moveTo>
                <a:cubicBezTo>
                  <a:pt x="94536" y="10466"/>
                  <a:pt x="92262" y="9573"/>
                  <a:pt x="92179" y="9978"/>
                </a:cubicBezTo>
                <a:cubicBezTo>
                  <a:pt x="92131" y="10216"/>
                  <a:pt x="93084" y="10407"/>
                  <a:pt x="93727" y="10704"/>
                </a:cubicBezTo>
                <a:cubicBezTo>
                  <a:pt x="94739" y="11169"/>
                  <a:pt x="94536" y="11252"/>
                  <a:pt x="94310" y="11574"/>
                </a:cubicBezTo>
                <a:cubicBezTo>
                  <a:pt x="94191" y="11728"/>
                  <a:pt x="92643" y="11288"/>
                  <a:pt x="92620" y="11133"/>
                </a:cubicBezTo>
                <a:cubicBezTo>
                  <a:pt x="92584" y="10907"/>
                  <a:pt x="93072" y="10907"/>
                  <a:pt x="92131" y="10431"/>
                </a:cubicBezTo>
                <a:cubicBezTo>
                  <a:pt x="90238" y="9514"/>
                  <a:pt x="89381" y="9002"/>
                  <a:pt x="89560" y="8895"/>
                </a:cubicBezTo>
                <a:cubicBezTo>
                  <a:pt x="90226" y="8514"/>
                  <a:pt x="89155" y="8085"/>
                  <a:pt x="91048" y="8252"/>
                </a:cubicBezTo>
                <a:cubicBezTo>
                  <a:pt x="94179" y="8585"/>
                  <a:pt x="92774" y="8776"/>
                  <a:pt x="93655" y="9621"/>
                </a:cubicBezTo>
                <a:close/>
                <a:moveTo>
                  <a:pt x="44875" y="9942"/>
                </a:moveTo>
                <a:cubicBezTo>
                  <a:pt x="44566" y="10359"/>
                  <a:pt x="43244" y="10395"/>
                  <a:pt x="43756" y="10038"/>
                </a:cubicBezTo>
                <a:cubicBezTo>
                  <a:pt x="44387" y="9585"/>
                  <a:pt x="45078" y="9681"/>
                  <a:pt x="44875" y="9942"/>
                </a:cubicBezTo>
                <a:close/>
                <a:moveTo>
                  <a:pt x="83690" y="4358"/>
                </a:moveTo>
                <a:cubicBezTo>
                  <a:pt x="83845" y="4406"/>
                  <a:pt x="84118" y="4513"/>
                  <a:pt x="84083" y="4513"/>
                </a:cubicBezTo>
                <a:cubicBezTo>
                  <a:pt x="83737" y="4561"/>
                  <a:pt x="83345" y="4442"/>
                  <a:pt x="82987" y="4347"/>
                </a:cubicBezTo>
                <a:cubicBezTo>
                  <a:pt x="82952" y="4335"/>
                  <a:pt x="83011" y="4311"/>
                  <a:pt x="83035" y="4287"/>
                </a:cubicBezTo>
                <a:cubicBezTo>
                  <a:pt x="83190" y="4216"/>
                  <a:pt x="83333" y="4228"/>
                  <a:pt x="83690" y="4358"/>
                </a:cubicBezTo>
                <a:close/>
                <a:moveTo>
                  <a:pt x="40946" y="10109"/>
                </a:moveTo>
                <a:cubicBezTo>
                  <a:pt x="41316" y="10312"/>
                  <a:pt x="39089" y="11228"/>
                  <a:pt x="39506" y="10895"/>
                </a:cubicBezTo>
                <a:cubicBezTo>
                  <a:pt x="40399" y="10145"/>
                  <a:pt x="40542" y="10204"/>
                  <a:pt x="40946" y="10109"/>
                </a:cubicBezTo>
                <a:close/>
                <a:moveTo>
                  <a:pt x="28052" y="20646"/>
                </a:moveTo>
                <a:cubicBezTo>
                  <a:pt x="28016" y="20241"/>
                  <a:pt x="27123" y="21253"/>
                  <a:pt x="26790" y="20658"/>
                </a:cubicBezTo>
                <a:cubicBezTo>
                  <a:pt x="26468" y="20087"/>
                  <a:pt x="28266" y="19170"/>
                  <a:pt x="27480" y="19158"/>
                </a:cubicBezTo>
                <a:cubicBezTo>
                  <a:pt x="27254" y="19158"/>
                  <a:pt x="26671" y="19670"/>
                  <a:pt x="25802" y="20396"/>
                </a:cubicBezTo>
                <a:cubicBezTo>
                  <a:pt x="25730" y="20468"/>
                  <a:pt x="25564" y="20587"/>
                  <a:pt x="25540" y="20587"/>
                </a:cubicBezTo>
                <a:cubicBezTo>
                  <a:pt x="25444" y="20610"/>
                  <a:pt x="25278" y="20658"/>
                  <a:pt x="25325" y="20587"/>
                </a:cubicBezTo>
                <a:cubicBezTo>
                  <a:pt x="25992" y="19610"/>
                  <a:pt x="25111" y="19682"/>
                  <a:pt x="25861" y="18967"/>
                </a:cubicBezTo>
                <a:cubicBezTo>
                  <a:pt x="25956" y="18884"/>
                  <a:pt x="26564" y="18717"/>
                  <a:pt x="26611" y="18717"/>
                </a:cubicBezTo>
                <a:cubicBezTo>
                  <a:pt x="26909" y="18729"/>
                  <a:pt x="28314" y="17943"/>
                  <a:pt x="28671" y="17503"/>
                </a:cubicBezTo>
                <a:cubicBezTo>
                  <a:pt x="29516" y="16479"/>
                  <a:pt x="28933" y="16884"/>
                  <a:pt x="27790" y="17312"/>
                </a:cubicBezTo>
                <a:cubicBezTo>
                  <a:pt x="27528" y="17408"/>
                  <a:pt x="27611" y="17170"/>
                  <a:pt x="27945" y="16920"/>
                </a:cubicBezTo>
                <a:cubicBezTo>
                  <a:pt x="29826" y="15491"/>
                  <a:pt x="29743" y="15812"/>
                  <a:pt x="29909" y="15979"/>
                </a:cubicBezTo>
                <a:cubicBezTo>
                  <a:pt x="29659" y="16789"/>
                  <a:pt x="33219" y="14824"/>
                  <a:pt x="31338" y="16622"/>
                </a:cubicBezTo>
                <a:cubicBezTo>
                  <a:pt x="31302" y="16658"/>
                  <a:pt x="30957" y="16848"/>
                  <a:pt x="30921" y="16848"/>
                </a:cubicBezTo>
                <a:cubicBezTo>
                  <a:pt x="30767" y="16848"/>
                  <a:pt x="30743" y="16693"/>
                  <a:pt x="30290" y="16967"/>
                </a:cubicBezTo>
                <a:cubicBezTo>
                  <a:pt x="28754" y="17908"/>
                  <a:pt x="28457" y="18455"/>
                  <a:pt x="28576" y="18479"/>
                </a:cubicBezTo>
                <a:cubicBezTo>
                  <a:pt x="28802" y="18515"/>
                  <a:pt x="27909" y="19289"/>
                  <a:pt x="28564" y="19039"/>
                </a:cubicBezTo>
                <a:cubicBezTo>
                  <a:pt x="28945" y="18884"/>
                  <a:pt x="29219" y="18813"/>
                  <a:pt x="29207" y="18979"/>
                </a:cubicBezTo>
                <a:cubicBezTo>
                  <a:pt x="29195" y="19158"/>
                  <a:pt x="29302" y="19265"/>
                  <a:pt x="29124" y="19551"/>
                </a:cubicBezTo>
                <a:cubicBezTo>
                  <a:pt x="28897" y="19908"/>
                  <a:pt x="30124" y="19384"/>
                  <a:pt x="30088" y="19813"/>
                </a:cubicBezTo>
                <a:cubicBezTo>
                  <a:pt x="30076" y="20039"/>
                  <a:pt x="28076" y="21087"/>
                  <a:pt x="28040" y="20634"/>
                </a:cubicBezTo>
                <a:close/>
                <a:moveTo>
                  <a:pt x="82523" y="7573"/>
                </a:moveTo>
                <a:cubicBezTo>
                  <a:pt x="82749" y="7514"/>
                  <a:pt x="82559" y="7347"/>
                  <a:pt x="82642" y="7240"/>
                </a:cubicBezTo>
                <a:cubicBezTo>
                  <a:pt x="82737" y="7097"/>
                  <a:pt x="84011" y="7264"/>
                  <a:pt x="84059" y="7454"/>
                </a:cubicBezTo>
                <a:cubicBezTo>
                  <a:pt x="84142" y="7716"/>
                  <a:pt x="83487" y="7740"/>
                  <a:pt x="84238" y="7954"/>
                </a:cubicBezTo>
                <a:cubicBezTo>
                  <a:pt x="85857" y="8419"/>
                  <a:pt x="85750" y="8728"/>
                  <a:pt x="86881" y="8966"/>
                </a:cubicBezTo>
                <a:cubicBezTo>
                  <a:pt x="88417" y="9311"/>
                  <a:pt x="90072" y="9669"/>
                  <a:pt x="90024" y="9776"/>
                </a:cubicBezTo>
                <a:cubicBezTo>
                  <a:pt x="89869" y="10169"/>
                  <a:pt x="87524" y="9276"/>
                  <a:pt x="88738" y="10228"/>
                </a:cubicBezTo>
                <a:cubicBezTo>
                  <a:pt x="89298" y="10681"/>
                  <a:pt x="88821" y="11240"/>
                  <a:pt x="88262" y="11085"/>
                </a:cubicBezTo>
                <a:cubicBezTo>
                  <a:pt x="85631" y="10395"/>
                  <a:pt x="85357" y="10633"/>
                  <a:pt x="85273" y="10014"/>
                </a:cubicBezTo>
                <a:cubicBezTo>
                  <a:pt x="85214" y="9585"/>
                  <a:pt x="88440" y="10740"/>
                  <a:pt x="87286" y="9942"/>
                </a:cubicBezTo>
                <a:cubicBezTo>
                  <a:pt x="86809" y="9621"/>
                  <a:pt x="86154" y="9895"/>
                  <a:pt x="84976" y="9466"/>
                </a:cubicBezTo>
                <a:cubicBezTo>
                  <a:pt x="83190" y="8847"/>
                  <a:pt x="82583" y="9133"/>
                  <a:pt x="82154" y="8085"/>
                </a:cubicBezTo>
                <a:cubicBezTo>
                  <a:pt x="81868" y="7847"/>
                  <a:pt x="82106" y="7704"/>
                  <a:pt x="82523" y="7573"/>
                </a:cubicBezTo>
                <a:close/>
                <a:moveTo>
                  <a:pt x="30386" y="21408"/>
                </a:moveTo>
                <a:cubicBezTo>
                  <a:pt x="30326" y="21432"/>
                  <a:pt x="30231" y="21444"/>
                  <a:pt x="30243" y="21432"/>
                </a:cubicBezTo>
                <a:cubicBezTo>
                  <a:pt x="31040" y="20682"/>
                  <a:pt x="30826" y="20491"/>
                  <a:pt x="30993" y="20099"/>
                </a:cubicBezTo>
                <a:cubicBezTo>
                  <a:pt x="30993" y="20063"/>
                  <a:pt x="31100" y="19991"/>
                  <a:pt x="31171" y="19932"/>
                </a:cubicBezTo>
                <a:cubicBezTo>
                  <a:pt x="31910" y="19372"/>
                  <a:pt x="31362" y="20229"/>
                  <a:pt x="31993" y="19837"/>
                </a:cubicBezTo>
                <a:cubicBezTo>
                  <a:pt x="32600" y="19479"/>
                  <a:pt x="32445" y="19563"/>
                  <a:pt x="32814" y="19110"/>
                </a:cubicBezTo>
                <a:cubicBezTo>
                  <a:pt x="32922" y="18979"/>
                  <a:pt x="32874" y="18967"/>
                  <a:pt x="32648" y="19086"/>
                </a:cubicBezTo>
                <a:cubicBezTo>
                  <a:pt x="32791" y="18860"/>
                  <a:pt x="35089" y="18277"/>
                  <a:pt x="35089" y="18670"/>
                </a:cubicBezTo>
                <a:cubicBezTo>
                  <a:pt x="35089" y="18825"/>
                  <a:pt x="34446" y="19075"/>
                  <a:pt x="34231" y="19277"/>
                </a:cubicBezTo>
                <a:cubicBezTo>
                  <a:pt x="33636" y="19848"/>
                  <a:pt x="33565" y="19551"/>
                  <a:pt x="32457" y="20194"/>
                </a:cubicBezTo>
                <a:cubicBezTo>
                  <a:pt x="32267" y="20301"/>
                  <a:pt x="32052" y="20539"/>
                  <a:pt x="31874" y="20706"/>
                </a:cubicBezTo>
                <a:cubicBezTo>
                  <a:pt x="31410" y="21158"/>
                  <a:pt x="30898" y="21253"/>
                  <a:pt x="30386" y="21408"/>
                </a:cubicBezTo>
                <a:close/>
                <a:moveTo>
                  <a:pt x="13098" y="37565"/>
                </a:moveTo>
                <a:cubicBezTo>
                  <a:pt x="12776" y="37565"/>
                  <a:pt x="13086" y="35886"/>
                  <a:pt x="14515" y="35779"/>
                </a:cubicBezTo>
                <a:cubicBezTo>
                  <a:pt x="15050" y="35743"/>
                  <a:pt x="15515" y="34910"/>
                  <a:pt x="16372" y="34243"/>
                </a:cubicBezTo>
                <a:cubicBezTo>
                  <a:pt x="17086" y="33684"/>
                  <a:pt x="17384" y="33743"/>
                  <a:pt x="17824" y="33576"/>
                </a:cubicBezTo>
                <a:cubicBezTo>
                  <a:pt x="18241" y="33422"/>
                  <a:pt x="18241" y="33755"/>
                  <a:pt x="18217" y="34088"/>
                </a:cubicBezTo>
                <a:cubicBezTo>
                  <a:pt x="18217" y="34207"/>
                  <a:pt x="17527" y="34934"/>
                  <a:pt x="17229" y="35148"/>
                </a:cubicBezTo>
                <a:cubicBezTo>
                  <a:pt x="15824" y="36160"/>
                  <a:pt x="16062" y="35767"/>
                  <a:pt x="15408" y="36660"/>
                </a:cubicBezTo>
                <a:cubicBezTo>
                  <a:pt x="14967" y="37279"/>
                  <a:pt x="15396" y="37089"/>
                  <a:pt x="15503" y="37101"/>
                </a:cubicBezTo>
                <a:cubicBezTo>
                  <a:pt x="15538" y="37101"/>
                  <a:pt x="15217" y="37541"/>
                  <a:pt x="15169" y="37541"/>
                </a:cubicBezTo>
                <a:cubicBezTo>
                  <a:pt x="14943" y="37577"/>
                  <a:pt x="14741" y="37577"/>
                  <a:pt x="14491" y="37636"/>
                </a:cubicBezTo>
                <a:cubicBezTo>
                  <a:pt x="14265" y="37684"/>
                  <a:pt x="13943" y="37886"/>
                  <a:pt x="13764" y="37886"/>
                </a:cubicBezTo>
                <a:cubicBezTo>
                  <a:pt x="13503" y="37886"/>
                  <a:pt x="13610" y="37577"/>
                  <a:pt x="13098" y="37565"/>
                </a:cubicBezTo>
                <a:close/>
                <a:moveTo>
                  <a:pt x="83595" y="10562"/>
                </a:moveTo>
                <a:cubicBezTo>
                  <a:pt x="83499" y="10466"/>
                  <a:pt x="84154" y="10383"/>
                  <a:pt x="84595" y="10538"/>
                </a:cubicBezTo>
                <a:cubicBezTo>
                  <a:pt x="85702" y="10919"/>
                  <a:pt x="83964" y="10919"/>
                  <a:pt x="83595" y="10562"/>
                </a:cubicBezTo>
                <a:close/>
                <a:moveTo>
                  <a:pt x="32755" y="22170"/>
                </a:moveTo>
                <a:cubicBezTo>
                  <a:pt x="31648" y="22730"/>
                  <a:pt x="31624" y="22170"/>
                  <a:pt x="32100" y="21956"/>
                </a:cubicBezTo>
                <a:cubicBezTo>
                  <a:pt x="33184" y="21456"/>
                  <a:pt x="33172" y="21777"/>
                  <a:pt x="32755" y="22170"/>
                </a:cubicBezTo>
                <a:close/>
                <a:moveTo>
                  <a:pt x="13193" y="40672"/>
                </a:moveTo>
                <a:cubicBezTo>
                  <a:pt x="12752" y="41125"/>
                  <a:pt x="12312" y="41589"/>
                  <a:pt x="12074" y="41601"/>
                </a:cubicBezTo>
                <a:cubicBezTo>
                  <a:pt x="11824" y="41601"/>
                  <a:pt x="11764" y="41542"/>
                  <a:pt x="12181" y="40839"/>
                </a:cubicBezTo>
                <a:cubicBezTo>
                  <a:pt x="12574" y="40172"/>
                  <a:pt x="12895" y="39220"/>
                  <a:pt x="12836" y="39220"/>
                </a:cubicBezTo>
                <a:cubicBezTo>
                  <a:pt x="12883" y="39160"/>
                  <a:pt x="12991" y="39029"/>
                  <a:pt x="12871" y="39172"/>
                </a:cubicBezTo>
                <a:cubicBezTo>
                  <a:pt x="12836" y="39256"/>
                  <a:pt x="13026" y="39125"/>
                  <a:pt x="13014" y="39220"/>
                </a:cubicBezTo>
                <a:cubicBezTo>
                  <a:pt x="12812" y="40399"/>
                  <a:pt x="14205" y="38898"/>
                  <a:pt x="13300" y="40446"/>
                </a:cubicBezTo>
                <a:cubicBezTo>
                  <a:pt x="13217" y="40613"/>
                  <a:pt x="13229" y="40637"/>
                  <a:pt x="13181" y="40672"/>
                </a:cubicBezTo>
                <a:close/>
                <a:moveTo>
                  <a:pt x="13193" y="41720"/>
                </a:moveTo>
                <a:cubicBezTo>
                  <a:pt x="13002" y="41780"/>
                  <a:pt x="13300" y="41184"/>
                  <a:pt x="13383" y="41125"/>
                </a:cubicBezTo>
                <a:cubicBezTo>
                  <a:pt x="13955" y="40708"/>
                  <a:pt x="13348" y="41661"/>
                  <a:pt x="13193" y="41720"/>
                </a:cubicBezTo>
                <a:close/>
                <a:moveTo>
                  <a:pt x="20884" y="31671"/>
                </a:moveTo>
                <a:cubicBezTo>
                  <a:pt x="20718" y="31767"/>
                  <a:pt x="21182" y="30516"/>
                  <a:pt x="21265" y="30695"/>
                </a:cubicBezTo>
                <a:cubicBezTo>
                  <a:pt x="21349" y="30862"/>
                  <a:pt x="22039" y="30243"/>
                  <a:pt x="22218" y="30266"/>
                </a:cubicBezTo>
                <a:cubicBezTo>
                  <a:pt x="22325" y="30266"/>
                  <a:pt x="23694" y="30278"/>
                  <a:pt x="22801" y="31183"/>
                </a:cubicBezTo>
                <a:cubicBezTo>
                  <a:pt x="21754" y="31862"/>
                  <a:pt x="21992" y="31052"/>
                  <a:pt x="20884" y="31671"/>
                </a:cubicBezTo>
                <a:close/>
                <a:moveTo>
                  <a:pt x="85083" y="11383"/>
                </a:moveTo>
                <a:cubicBezTo>
                  <a:pt x="85238" y="11490"/>
                  <a:pt x="85738" y="11669"/>
                  <a:pt x="85131" y="11609"/>
                </a:cubicBezTo>
                <a:cubicBezTo>
                  <a:pt x="85035" y="11586"/>
                  <a:pt x="84869" y="11538"/>
                  <a:pt x="84857" y="11526"/>
                </a:cubicBezTo>
                <a:cubicBezTo>
                  <a:pt x="84845" y="11443"/>
                  <a:pt x="84845" y="11228"/>
                  <a:pt x="85083" y="11383"/>
                </a:cubicBezTo>
                <a:close/>
                <a:moveTo>
                  <a:pt x="89822" y="12300"/>
                </a:moveTo>
                <a:cubicBezTo>
                  <a:pt x="89488" y="11824"/>
                  <a:pt x="91179" y="11931"/>
                  <a:pt x="91334" y="11562"/>
                </a:cubicBezTo>
                <a:cubicBezTo>
                  <a:pt x="91405" y="11407"/>
                  <a:pt x="91869" y="11728"/>
                  <a:pt x="92322" y="11776"/>
                </a:cubicBezTo>
                <a:cubicBezTo>
                  <a:pt x="93727" y="11919"/>
                  <a:pt x="95465" y="12990"/>
                  <a:pt x="94667" y="13062"/>
                </a:cubicBezTo>
                <a:cubicBezTo>
                  <a:pt x="94620" y="13062"/>
                  <a:pt x="94596" y="13110"/>
                  <a:pt x="94596" y="13110"/>
                </a:cubicBezTo>
                <a:cubicBezTo>
                  <a:pt x="94275" y="12871"/>
                  <a:pt x="93489" y="12717"/>
                  <a:pt x="93929" y="13038"/>
                </a:cubicBezTo>
                <a:cubicBezTo>
                  <a:pt x="93489" y="13491"/>
                  <a:pt x="93655" y="13574"/>
                  <a:pt x="92751" y="13241"/>
                </a:cubicBezTo>
                <a:cubicBezTo>
                  <a:pt x="90512" y="12419"/>
                  <a:pt x="91822" y="13050"/>
                  <a:pt x="91357" y="13455"/>
                </a:cubicBezTo>
                <a:cubicBezTo>
                  <a:pt x="91191" y="13610"/>
                  <a:pt x="91000" y="13741"/>
                  <a:pt x="91286" y="14026"/>
                </a:cubicBezTo>
                <a:cubicBezTo>
                  <a:pt x="91298" y="14038"/>
                  <a:pt x="90857" y="13979"/>
                  <a:pt x="90822" y="13955"/>
                </a:cubicBezTo>
                <a:cubicBezTo>
                  <a:pt x="90274" y="13669"/>
                  <a:pt x="89452" y="13502"/>
                  <a:pt x="88857" y="13264"/>
                </a:cubicBezTo>
                <a:cubicBezTo>
                  <a:pt x="86845" y="12443"/>
                  <a:pt x="90262" y="12943"/>
                  <a:pt x="89822" y="12300"/>
                </a:cubicBezTo>
                <a:close/>
                <a:moveTo>
                  <a:pt x="10836" y="48876"/>
                </a:moveTo>
                <a:cubicBezTo>
                  <a:pt x="11026" y="48054"/>
                  <a:pt x="10669" y="48662"/>
                  <a:pt x="10407" y="48566"/>
                </a:cubicBezTo>
                <a:cubicBezTo>
                  <a:pt x="10300" y="48519"/>
                  <a:pt x="10407" y="48150"/>
                  <a:pt x="10633" y="47780"/>
                </a:cubicBezTo>
                <a:cubicBezTo>
                  <a:pt x="10871" y="47376"/>
                  <a:pt x="10895" y="47519"/>
                  <a:pt x="11002" y="47459"/>
                </a:cubicBezTo>
                <a:cubicBezTo>
                  <a:pt x="11288" y="47554"/>
                  <a:pt x="10728" y="48435"/>
                  <a:pt x="11050" y="48281"/>
                </a:cubicBezTo>
                <a:cubicBezTo>
                  <a:pt x="11145" y="48233"/>
                  <a:pt x="11669" y="48150"/>
                  <a:pt x="11538" y="48400"/>
                </a:cubicBezTo>
                <a:cubicBezTo>
                  <a:pt x="11097" y="49185"/>
                  <a:pt x="10669" y="49685"/>
                  <a:pt x="10836" y="48876"/>
                </a:cubicBezTo>
                <a:close/>
                <a:moveTo>
                  <a:pt x="37946" y="21658"/>
                </a:moveTo>
                <a:cubicBezTo>
                  <a:pt x="37482" y="21706"/>
                  <a:pt x="36136" y="22337"/>
                  <a:pt x="35470" y="22789"/>
                </a:cubicBezTo>
                <a:cubicBezTo>
                  <a:pt x="34529" y="23420"/>
                  <a:pt x="33922" y="23301"/>
                  <a:pt x="33969" y="23099"/>
                </a:cubicBezTo>
                <a:cubicBezTo>
                  <a:pt x="34017" y="22908"/>
                  <a:pt x="34529" y="22385"/>
                  <a:pt x="34981" y="22277"/>
                </a:cubicBezTo>
                <a:cubicBezTo>
                  <a:pt x="35612" y="22134"/>
                  <a:pt x="36315" y="21896"/>
                  <a:pt x="37279" y="21420"/>
                </a:cubicBezTo>
                <a:cubicBezTo>
                  <a:pt x="37517" y="21301"/>
                  <a:pt x="37815" y="21206"/>
                  <a:pt x="37946" y="21206"/>
                </a:cubicBezTo>
                <a:cubicBezTo>
                  <a:pt x="39613" y="21182"/>
                  <a:pt x="39220" y="21301"/>
                  <a:pt x="39077" y="21492"/>
                </a:cubicBezTo>
                <a:cubicBezTo>
                  <a:pt x="38589" y="21753"/>
                  <a:pt x="39101" y="21551"/>
                  <a:pt x="37946" y="21658"/>
                </a:cubicBezTo>
                <a:close/>
                <a:moveTo>
                  <a:pt x="92679" y="16467"/>
                </a:moveTo>
                <a:cubicBezTo>
                  <a:pt x="92739" y="16372"/>
                  <a:pt x="92298" y="16110"/>
                  <a:pt x="92596" y="16086"/>
                </a:cubicBezTo>
                <a:cubicBezTo>
                  <a:pt x="92691" y="15967"/>
                  <a:pt x="92834" y="15586"/>
                  <a:pt x="93513" y="15860"/>
                </a:cubicBezTo>
                <a:cubicBezTo>
                  <a:pt x="93989" y="16038"/>
                  <a:pt x="94513" y="16443"/>
                  <a:pt x="94322" y="16479"/>
                </a:cubicBezTo>
                <a:cubicBezTo>
                  <a:pt x="94024" y="16539"/>
                  <a:pt x="93513" y="16527"/>
                  <a:pt x="93417" y="16658"/>
                </a:cubicBezTo>
                <a:cubicBezTo>
                  <a:pt x="93286" y="16824"/>
                  <a:pt x="93798" y="17181"/>
                  <a:pt x="93691" y="17324"/>
                </a:cubicBezTo>
                <a:cubicBezTo>
                  <a:pt x="93548" y="17265"/>
                  <a:pt x="93298" y="17181"/>
                  <a:pt x="93286" y="17158"/>
                </a:cubicBezTo>
                <a:cubicBezTo>
                  <a:pt x="93167" y="16943"/>
                  <a:pt x="92584" y="16634"/>
                  <a:pt x="92679" y="16467"/>
                </a:cubicBezTo>
                <a:close/>
                <a:moveTo>
                  <a:pt x="6514" y="66128"/>
                </a:moveTo>
                <a:cubicBezTo>
                  <a:pt x="6275" y="66283"/>
                  <a:pt x="6478" y="65497"/>
                  <a:pt x="6549" y="65164"/>
                </a:cubicBezTo>
                <a:cubicBezTo>
                  <a:pt x="6775" y="63985"/>
                  <a:pt x="6371" y="64902"/>
                  <a:pt x="6371" y="63854"/>
                </a:cubicBezTo>
                <a:cubicBezTo>
                  <a:pt x="6442" y="63723"/>
                  <a:pt x="6537" y="63509"/>
                  <a:pt x="6585" y="63461"/>
                </a:cubicBezTo>
                <a:cubicBezTo>
                  <a:pt x="6775" y="63282"/>
                  <a:pt x="7133" y="63282"/>
                  <a:pt x="6930" y="63854"/>
                </a:cubicBezTo>
                <a:cubicBezTo>
                  <a:pt x="6597" y="64806"/>
                  <a:pt x="6716" y="65080"/>
                  <a:pt x="6716" y="65521"/>
                </a:cubicBezTo>
                <a:cubicBezTo>
                  <a:pt x="6728" y="65830"/>
                  <a:pt x="6609" y="66057"/>
                  <a:pt x="6514" y="66116"/>
                </a:cubicBezTo>
                <a:close/>
                <a:moveTo>
                  <a:pt x="8347" y="62592"/>
                </a:moveTo>
                <a:cubicBezTo>
                  <a:pt x="8466" y="62628"/>
                  <a:pt x="8026" y="63830"/>
                  <a:pt x="7835" y="63735"/>
                </a:cubicBezTo>
                <a:cubicBezTo>
                  <a:pt x="7740" y="63687"/>
                  <a:pt x="8049" y="62508"/>
                  <a:pt x="8347" y="62592"/>
                </a:cubicBezTo>
                <a:close/>
                <a:moveTo>
                  <a:pt x="86440" y="16562"/>
                </a:moveTo>
                <a:cubicBezTo>
                  <a:pt x="86452" y="16586"/>
                  <a:pt x="86143" y="16574"/>
                  <a:pt x="86071" y="16527"/>
                </a:cubicBezTo>
                <a:cubicBezTo>
                  <a:pt x="85916" y="16431"/>
                  <a:pt x="85797" y="16348"/>
                  <a:pt x="85976" y="16324"/>
                </a:cubicBezTo>
                <a:cubicBezTo>
                  <a:pt x="86190" y="16289"/>
                  <a:pt x="86309" y="16419"/>
                  <a:pt x="86440" y="16562"/>
                </a:cubicBezTo>
                <a:close/>
                <a:moveTo>
                  <a:pt x="7561" y="65807"/>
                </a:moveTo>
                <a:cubicBezTo>
                  <a:pt x="7537" y="65687"/>
                  <a:pt x="7466" y="65461"/>
                  <a:pt x="7549" y="65259"/>
                </a:cubicBezTo>
                <a:cubicBezTo>
                  <a:pt x="7704" y="64925"/>
                  <a:pt x="8097" y="65068"/>
                  <a:pt x="7561" y="65807"/>
                </a:cubicBezTo>
                <a:close/>
                <a:moveTo>
                  <a:pt x="96060" y="19908"/>
                </a:moveTo>
                <a:cubicBezTo>
                  <a:pt x="95775" y="19598"/>
                  <a:pt x="95441" y="19265"/>
                  <a:pt x="95275" y="18991"/>
                </a:cubicBezTo>
                <a:cubicBezTo>
                  <a:pt x="95227" y="18896"/>
                  <a:pt x="95739" y="18860"/>
                  <a:pt x="96299" y="19063"/>
                </a:cubicBezTo>
                <a:cubicBezTo>
                  <a:pt x="96668" y="19194"/>
                  <a:pt x="96596" y="19265"/>
                  <a:pt x="96632" y="19491"/>
                </a:cubicBezTo>
                <a:cubicBezTo>
                  <a:pt x="96394" y="19908"/>
                  <a:pt x="96334" y="20229"/>
                  <a:pt x="96060" y="19908"/>
                </a:cubicBezTo>
                <a:close/>
                <a:moveTo>
                  <a:pt x="95787" y="22158"/>
                </a:moveTo>
                <a:cubicBezTo>
                  <a:pt x="95596" y="22004"/>
                  <a:pt x="96406" y="22254"/>
                  <a:pt x="96811" y="22551"/>
                </a:cubicBezTo>
                <a:cubicBezTo>
                  <a:pt x="96989" y="22682"/>
                  <a:pt x="96168" y="22444"/>
                  <a:pt x="95787" y="2215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94" name="Shape 294"/>
        <p:cNvGrpSpPr/>
        <p:nvPr/>
      </p:nvGrpSpPr>
      <p:grpSpPr>
        <a:xfrm>
          <a:off x="0" y="0"/>
          <a:ext cx="0" cy="0"/>
          <a:chOff x="0" y="0"/>
          <a:chExt cx="0" cy="0"/>
        </a:xfrm>
      </p:grpSpPr>
      <p:pic>
        <p:nvPicPr>
          <p:cNvPr id="295" name="Google Shape;295;p43"/>
          <p:cNvPicPr preferRelativeResize="0"/>
          <p:nvPr/>
        </p:nvPicPr>
        <p:blipFill>
          <a:blip r:embed="rId2">
            <a:alphaModFix amt="30000"/>
          </a:blip>
          <a:stretch>
            <a:fillRect/>
          </a:stretch>
        </p:blipFill>
        <p:spPr>
          <a:xfrm>
            <a:off x="0" y="0"/>
            <a:ext cx="9144003" cy="5143522"/>
          </a:xfrm>
          <a:prstGeom prst="rect">
            <a:avLst/>
          </a:prstGeom>
          <a:noFill/>
          <a:ln>
            <a:noFill/>
          </a:ln>
        </p:spPr>
      </p:pic>
      <p:sp>
        <p:nvSpPr>
          <p:cNvPr id="296" name="Google Shape;296;p43"/>
          <p:cNvSpPr txBox="1"/>
          <p:nvPr>
            <p:ph hasCustomPrompt="1" type="title"/>
          </p:nvPr>
        </p:nvSpPr>
        <p:spPr>
          <a:xfrm>
            <a:off x="3733975" y="650882"/>
            <a:ext cx="4696800" cy="768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6000"/>
              <a:buNone/>
              <a:defRPr sz="45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97" name="Google Shape;297;p43"/>
          <p:cNvSpPr txBox="1"/>
          <p:nvPr>
            <p:ph idx="1" type="subTitle"/>
          </p:nvPr>
        </p:nvSpPr>
        <p:spPr>
          <a:xfrm>
            <a:off x="3733975" y="1256484"/>
            <a:ext cx="4696800" cy="5988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2400"/>
              <a:buFont typeface="PT Sans"/>
              <a:buNone/>
              <a:defRPr sz="17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98" name="Google Shape;298;p43"/>
          <p:cNvSpPr txBox="1"/>
          <p:nvPr>
            <p:ph hasCustomPrompt="1" idx="2" type="title"/>
          </p:nvPr>
        </p:nvSpPr>
        <p:spPr>
          <a:xfrm>
            <a:off x="3733975" y="1943211"/>
            <a:ext cx="4696800" cy="768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6000"/>
              <a:buNone/>
              <a:defRPr sz="45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99" name="Google Shape;299;p43"/>
          <p:cNvSpPr txBox="1"/>
          <p:nvPr>
            <p:ph idx="3" type="subTitle"/>
          </p:nvPr>
        </p:nvSpPr>
        <p:spPr>
          <a:xfrm>
            <a:off x="3733975" y="2565746"/>
            <a:ext cx="4696800" cy="5988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2400"/>
              <a:buFont typeface="PT Sans"/>
              <a:buNone/>
              <a:defRPr sz="17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00" name="Google Shape;300;p43"/>
          <p:cNvSpPr txBox="1"/>
          <p:nvPr>
            <p:ph hasCustomPrompt="1" idx="4" type="title"/>
          </p:nvPr>
        </p:nvSpPr>
        <p:spPr>
          <a:xfrm>
            <a:off x="3733975" y="3254538"/>
            <a:ext cx="4696800" cy="768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6000"/>
              <a:buNone/>
              <a:defRPr sz="45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01" name="Google Shape;301;p43"/>
          <p:cNvSpPr txBox="1"/>
          <p:nvPr>
            <p:ph idx="5" type="subTitle"/>
          </p:nvPr>
        </p:nvSpPr>
        <p:spPr>
          <a:xfrm>
            <a:off x="3733975" y="3885565"/>
            <a:ext cx="4696800" cy="5988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2400"/>
              <a:buFont typeface="PT Sans"/>
              <a:buNone/>
              <a:defRPr sz="17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02" name="Shape 302"/>
        <p:cNvGrpSpPr/>
        <p:nvPr/>
      </p:nvGrpSpPr>
      <p:grpSpPr>
        <a:xfrm>
          <a:off x="0" y="0"/>
          <a:ext cx="0" cy="0"/>
          <a:chOff x="0" y="0"/>
          <a:chExt cx="0" cy="0"/>
        </a:xfrm>
      </p:grpSpPr>
      <p:pic>
        <p:nvPicPr>
          <p:cNvPr id="303" name="Google Shape;303;p44"/>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304" name="Google Shape;304;p44"/>
          <p:cNvSpPr txBox="1"/>
          <p:nvPr>
            <p:ph hasCustomPrompt="1" type="title"/>
          </p:nvPr>
        </p:nvSpPr>
        <p:spPr>
          <a:xfrm>
            <a:off x="1531250" y="2038350"/>
            <a:ext cx="987600" cy="4068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4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05" name="Google Shape;305;p44"/>
          <p:cNvSpPr txBox="1"/>
          <p:nvPr>
            <p:ph idx="1" type="subTitle"/>
          </p:nvPr>
        </p:nvSpPr>
        <p:spPr>
          <a:xfrm>
            <a:off x="938500" y="3705375"/>
            <a:ext cx="2173200" cy="75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06" name="Google Shape;306;p44"/>
          <p:cNvSpPr txBox="1"/>
          <p:nvPr>
            <p:ph idx="2" type="subTitle"/>
          </p:nvPr>
        </p:nvSpPr>
        <p:spPr>
          <a:xfrm>
            <a:off x="938500" y="3273300"/>
            <a:ext cx="2173200" cy="44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7" name="Google Shape;307;p44"/>
          <p:cNvSpPr txBox="1"/>
          <p:nvPr>
            <p:ph hasCustomPrompt="1" idx="3" type="title"/>
          </p:nvPr>
        </p:nvSpPr>
        <p:spPr>
          <a:xfrm>
            <a:off x="4078150" y="2038350"/>
            <a:ext cx="987600" cy="4068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4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08" name="Google Shape;308;p44"/>
          <p:cNvSpPr txBox="1"/>
          <p:nvPr>
            <p:ph idx="4" type="subTitle"/>
          </p:nvPr>
        </p:nvSpPr>
        <p:spPr>
          <a:xfrm>
            <a:off x="3485400" y="3705375"/>
            <a:ext cx="2173200" cy="75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09" name="Google Shape;309;p44"/>
          <p:cNvSpPr txBox="1"/>
          <p:nvPr>
            <p:ph idx="5" type="subTitle"/>
          </p:nvPr>
        </p:nvSpPr>
        <p:spPr>
          <a:xfrm>
            <a:off x="3485400" y="3273300"/>
            <a:ext cx="2173200" cy="44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0" name="Google Shape;310;p44"/>
          <p:cNvSpPr txBox="1"/>
          <p:nvPr>
            <p:ph hasCustomPrompt="1" idx="6" type="title"/>
          </p:nvPr>
        </p:nvSpPr>
        <p:spPr>
          <a:xfrm>
            <a:off x="6639100" y="2038350"/>
            <a:ext cx="954900" cy="4068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4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11" name="Google Shape;311;p44"/>
          <p:cNvSpPr txBox="1"/>
          <p:nvPr>
            <p:ph idx="7" type="subTitle"/>
          </p:nvPr>
        </p:nvSpPr>
        <p:spPr>
          <a:xfrm>
            <a:off x="6032300" y="3705375"/>
            <a:ext cx="2173200" cy="75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12" name="Google Shape;312;p44"/>
          <p:cNvSpPr txBox="1"/>
          <p:nvPr>
            <p:ph idx="8" type="subTitle"/>
          </p:nvPr>
        </p:nvSpPr>
        <p:spPr>
          <a:xfrm>
            <a:off x="6032300" y="3273300"/>
            <a:ext cx="2173200" cy="44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latin typeface="Days One"/>
                <a:ea typeface="Days One"/>
                <a:cs typeface="Days One"/>
                <a:sym typeface="Days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3" name="Google Shape;313;p44"/>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14" name="Google Shape;314;p44"/>
          <p:cNvSpPr/>
          <p:nvPr/>
        </p:nvSpPr>
        <p:spPr>
          <a:xfrm rot="3384889">
            <a:off x="7379468" y="-531389"/>
            <a:ext cx="3053531" cy="1671222"/>
          </a:xfrm>
          <a:custGeom>
            <a:rect b="b" l="l" r="r" t="t"/>
            <a:pathLst>
              <a:path extrusionOk="0" h="66846" w="122136">
                <a:moveTo>
                  <a:pt x="102252" y="2301"/>
                </a:moveTo>
                <a:cubicBezTo>
                  <a:pt x="102251" y="2302"/>
                  <a:pt x="102240" y="2313"/>
                  <a:pt x="102240" y="2313"/>
                </a:cubicBezTo>
                <a:cubicBezTo>
                  <a:pt x="102240" y="2325"/>
                  <a:pt x="102240" y="2325"/>
                  <a:pt x="102228" y="2325"/>
                </a:cubicBezTo>
                <a:lnTo>
                  <a:pt x="102216" y="2325"/>
                </a:lnTo>
                <a:cubicBezTo>
                  <a:pt x="102228" y="2313"/>
                  <a:pt x="102240" y="2313"/>
                  <a:pt x="102252" y="2301"/>
                </a:cubicBezTo>
                <a:close/>
                <a:moveTo>
                  <a:pt x="101883" y="6397"/>
                </a:moveTo>
                <a:lnTo>
                  <a:pt x="101883" y="6397"/>
                </a:lnTo>
                <a:cubicBezTo>
                  <a:pt x="101883" y="6397"/>
                  <a:pt x="101895" y="6409"/>
                  <a:pt x="101895" y="6409"/>
                </a:cubicBezTo>
                <a:cubicBezTo>
                  <a:pt x="101895" y="6409"/>
                  <a:pt x="101895" y="6421"/>
                  <a:pt x="101895" y="6421"/>
                </a:cubicBezTo>
                <a:cubicBezTo>
                  <a:pt x="101883" y="6409"/>
                  <a:pt x="101883" y="6397"/>
                  <a:pt x="101883" y="6397"/>
                </a:cubicBezTo>
                <a:close/>
                <a:moveTo>
                  <a:pt x="104050" y="6600"/>
                </a:moveTo>
                <a:cubicBezTo>
                  <a:pt x="104050" y="6612"/>
                  <a:pt x="104050" y="6623"/>
                  <a:pt x="104038" y="6635"/>
                </a:cubicBezTo>
                <a:cubicBezTo>
                  <a:pt x="104038" y="6623"/>
                  <a:pt x="104026" y="6623"/>
                  <a:pt x="104014" y="6612"/>
                </a:cubicBezTo>
                <a:cubicBezTo>
                  <a:pt x="104026" y="6612"/>
                  <a:pt x="104038" y="6600"/>
                  <a:pt x="104050" y="6600"/>
                </a:cubicBezTo>
                <a:close/>
                <a:moveTo>
                  <a:pt x="99097" y="6862"/>
                </a:moveTo>
                <a:cubicBezTo>
                  <a:pt x="99097" y="6885"/>
                  <a:pt x="99109" y="6909"/>
                  <a:pt x="99109" y="6933"/>
                </a:cubicBezTo>
                <a:cubicBezTo>
                  <a:pt x="99073" y="6945"/>
                  <a:pt x="99025" y="6957"/>
                  <a:pt x="98990" y="6969"/>
                </a:cubicBezTo>
                <a:cubicBezTo>
                  <a:pt x="99025" y="6933"/>
                  <a:pt x="99061" y="6897"/>
                  <a:pt x="99097" y="6862"/>
                </a:cubicBezTo>
                <a:close/>
                <a:moveTo>
                  <a:pt x="102966" y="7766"/>
                </a:moveTo>
                <a:cubicBezTo>
                  <a:pt x="102966" y="7778"/>
                  <a:pt x="102966" y="7778"/>
                  <a:pt x="102966" y="7778"/>
                </a:cubicBezTo>
                <a:cubicBezTo>
                  <a:pt x="102966" y="7778"/>
                  <a:pt x="102954" y="7790"/>
                  <a:pt x="102954" y="7790"/>
                </a:cubicBezTo>
                <a:lnTo>
                  <a:pt x="102966" y="7766"/>
                </a:lnTo>
                <a:close/>
                <a:moveTo>
                  <a:pt x="97608" y="7862"/>
                </a:moveTo>
                <a:cubicBezTo>
                  <a:pt x="97608" y="7874"/>
                  <a:pt x="97596" y="7874"/>
                  <a:pt x="97596" y="7885"/>
                </a:cubicBezTo>
                <a:cubicBezTo>
                  <a:pt x="97596" y="7885"/>
                  <a:pt x="97596" y="7874"/>
                  <a:pt x="97585" y="7874"/>
                </a:cubicBezTo>
                <a:cubicBezTo>
                  <a:pt x="97596" y="7874"/>
                  <a:pt x="97608" y="7862"/>
                  <a:pt x="97608" y="7862"/>
                </a:cubicBezTo>
                <a:close/>
                <a:moveTo>
                  <a:pt x="113944" y="8374"/>
                </a:moveTo>
                <a:cubicBezTo>
                  <a:pt x="113956" y="8409"/>
                  <a:pt x="113956" y="8445"/>
                  <a:pt x="113956" y="8469"/>
                </a:cubicBezTo>
                <a:cubicBezTo>
                  <a:pt x="113991" y="8481"/>
                  <a:pt x="114027" y="8481"/>
                  <a:pt x="114051" y="8493"/>
                </a:cubicBezTo>
                <a:cubicBezTo>
                  <a:pt x="113956" y="8517"/>
                  <a:pt x="113860" y="8540"/>
                  <a:pt x="113765" y="8552"/>
                </a:cubicBezTo>
                <a:cubicBezTo>
                  <a:pt x="113825" y="8528"/>
                  <a:pt x="113884" y="8481"/>
                  <a:pt x="113920" y="8409"/>
                </a:cubicBezTo>
                <a:lnTo>
                  <a:pt x="113944" y="8374"/>
                </a:lnTo>
                <a:close/>
                <a:moveTo>
                  <a:pt x="108872" y="8612"/>
                </a:moveTo>
                <a:lnTo>
                  <a:pt x="108872" y="8624"/>
                </a:lnTo>
                <a:cubicBezTo>
                  <a:pt x="108860" y="8612"/>
                  <a:pt x="108860" y="8612"/>
                  <a:pt x="108848" y="8612"/>
                </a:cubicBezTo>
                <a:close/>
                <a:moveTo>
                  <a:pt x="113670" y="8588"/>
                </a:moveTo>
                <a:lnTo>
                  <a:pt x="113670" y="8588"/>
                </a:lnTo>
                <a:cubicBezTo>
                  <a:pt x="113610" y="8636"/>
                  <a:pt x="113563" y="8683"/>
                  <a:pt x="113539" y="8731"/>
                </a:cubicBezTo>
                <a:cubicBezTo>
                  <a:pt x="113515" y="8695"/>
                  <a:pt x="113503" y="8647"/>
                  <a:pt x="113503" y="8600"/>
                </a:cubicBezTo>
                <a:cubicBezTo>
                  <a:pt x="113563" y="8600"/>
                  <a:pt x="113622" y="8600"/>
                  <a:pt x="113670" y="8588"/>
                </a:cubicBezTo>
                <a:close/>
                <a:moveTo>
                  <a:pt x="108931" y="9648"/>
                </a:moveTo>
                <a:cubicBezTo>
                  <a:pt x="108919" y="9660"/>
                  <a:pt x="108907" y="9683"/>
                  <a:pt x="108896" y="9707"/>
                </a:cubicBezTo>
                <a:cubicBezTo>
                  <a:pt x="108884" y="9695"/>
                  <a:pt x="108860" y="9683"/>
                  <a:pt x="108848" y="9671"/>
                </a:cubicBezTo>
                <a:cubicBezTo>
                  <a:pt x="108872" y="9660"/>
                  <a:pt x="108907" y="9648"/>
                  <a:pt x="108931" y="9648"/>
                </a:cubicBezTo>
                <a:close/>
                <a:moveTo>
                  <a:pt x="92300" y="10238"/>
                </a:moveTo>
                <a:cubicBezTo>
                  <a:pt x="92312" y="10238"/>
                  <a:pt x="92323" y="10239"/>
                  <a:pt x="92334" y="10243"/>
                </a:cubicBezTo>
                <a:cubicBezTo>
                  <a:pt x="92334" y="10267"/>
                  <a:pt x="92334" y="10291"/>
                  <a:pt x="92334" y="10314"/>
                </a:cubicBezTo>
                <a:cubicBezTo>
                  <a:pt x="92286" y="10291"/>
                  <a:pt x="92239" y="10279"/>
                  <a:pt x="92203" y="10255"/>
                </a:cubicBezTo>
                <a:cubicBezTo>
                  <a:pt x="92237" y="10246"/>
                  <a:pt x="92270" y="10238"/>
                  <a:pt x="92300" y="10238"/>
                </a:cubicBezTo>
                <a:close/>
                <a:moveTo>
                  <a:pt x="97418" y="11041"/>
                </a:moveTo>
                <a:cubicBezTo>
                  <a:pt x="97418" y="11053"/>
                  <a:pt x="97418" y="11064"/>
                  <a:pt x="97418" y="11076"/>
                </a:cubicBezTo>
                <a:cubicBezTo>
                  <a:pt x="97406" y="11088"/>
                  <a:pt x="97382" y="11088"/>
                  <a:pt x="97358" y="11088"/>
                </a:cubicBezTo>
                <a:cubicBezTo>
                  <a:pt x="97382" y="11076"/>
                  <a:pt x="97394" y="11064"/>
                  <a:pt x="97418" y="11041"/>
                </a:cubicBezTo>
                <a:close/>
                <a:moveTo>
                  <a:pt x="107133" y="11707"/>
                </a:moveTo>
                <a:cubicBezTo>
                  <a:pt x="107133" y="11719"/>
                  <a:pt x="107133" y="11719"/>
                  <a:pt x="107133" y="11719"/>
                </a:cubicBezTo>
                <a:lnTo>
                  <a:pt x="107121" y="11719"/>
                </a:lnTo>
                <a:cubicBezTo>
                  <a:pt x="107121" y="11719"/>
                  <a:pt x="107133" y="11707"/>
                  <a:pt x="107133" y="11707"/>
                </a:cubicBezTo>
                <a:close/>
                <a:moveTo>
                  <a:pt x="97513" y="12315"/>
                </a:moveTo>
                <a:cubicBezTo>
                  <a:pt x="97513" y="12327"/>
                  <a:pt x="97525" y="12327"/>
                  <a:pt x="97537" y="12327"/>
                </a:cubicBezTo>
                <a:cubicBezTo>
                  <a:pt x="97525" y="12327"/>
                  <a:pt x="97513" y="12327"/>
                  <a:pt x="97501" y="12338"/>
                </a:cubicBezTo>
                <a:lnTo>
                  <a:pt x="97513" y="12315"/>
                </a:lnTo>
                <a:close/>
                <a:moveTo>
                  <a:pt x="115754" y="12673"/>
                </a:moveTo>
                <a:cubicBezTo>
                  <a:pt x="115754" y="12684"/>
                  <a:pt x="115753" y="12696"/>
                  <a:pt x="115742" y="12696"/>
                </a:cubicBezTo>
                <a:cubicBezTo>
                  <a:pt x="115742" y="12696"/>
                  <a:pt x="115742" y="12696"/>
                  <a:pt x="115742" y="12684"/>
                </a:cubicBezTo>
                <a:cubicBezTo>
                  <a:pt x="115753" y="12684"/>
                  <a:pt x="115754" y="12684"/>
                  <a:pt x="115754" y="12673"/>
                </a:cubicBezTo>
                <a:close/>
                <a:moveTo>
                  <a:pt x="115742" y="12684"/>
                </a:moveTo>
                <a:lnTo>
                  <a:pt x="115718" y="12719"/>
                </a:lnTo>
                <a:cubicBezTo>
                  <a:pt x="115718" y="12708"/>
                  <a:pt x="115730" y="12696"/>
                  <a:pt x="115742" y="12684"/>
                </a:cubicBezTo>
                <a:close/>
                <a:moveTo>
                  <a:pt x="99382" y="12755"/>
                </a:moveTo>
                <a:cubicBezTo>
                  <a:pt x="99382" y="12755"/>
                  <a:pt x="99382" y="12767"/>
                  <a:pt x="99394" y="12767"/>
                </a:cubicBezTo>
                <a:cubicBezTo>
                  <a:pt x="99394" y="12767"/>
                  <a:pt x="99382" y="12779"/>
                  <a:pt x="99382" y="12779"/>
                </a:cubicBezTo>
                <a:lnTo>
                  <a:pt x="99382" y="12755"/>
                </a:lnTo>
                <a:close/>
                <a:moveTo>
                  <a:pt x="95406" y="13434"/>
                </a:moveTo>
                <a:cubicBezTo>
                  <a:pt x="95418" y="13434"/>
                  <a:pt x="95418" y="13434"/>
                  <a:pt x="95430" y="13446"/>
                </a:cubicBezTo>
                <a:lnTo>
                  <a:pt x="95406" y="13458"/>
                </a:lnTo>
                <a:cubicBezTo>
                  <a:pt x="95406" y="13446"/>
                  <a:pt x="95406" y="13446"/>
                  <a:pt x="95406" y="13434"/>
                </a:cubicBezTo>
                <a:close/>
                <a:moveTo>
                  <a:pt x="99478" y="13755"/>
                </a:moveTo>
                <a:cubicBezTo>
                  <a:pt x="99490" y="13767"/>
                  <a:pt x="99490" y="13791"/>
                  <a:pt x="99501" y="13803"/>
                </a:cubicBezTo>
                <a:cubicBezTo>
                  <a:pt x="99490" y="13803"/>
                  <a:pt x="99466" y="13815"/>
                  <a:pt x="99454" y="13815"/>
                </a:cubicBezTo>
                <a:cubicBezTo>
                  <a:pt x="99466" y="13791"/>
                  <a:pt x="99466" y="13779"/>
                  <a:pt x="99478" y="13755"/>
                </a:cubicBezTo>
                <a:close/>
                <a:moveTo>
                  <a:pt x="90048" y="14993"/>
                </a:moveTo>
                <a:cubicBezTo>
                  <a:pt x="90048" y="14993"/>
                  <a:pt x="90048" y="15005"/>
                  <a:pt x="90048" y="15005"/>
                </a:cubicBezTo>
                <a:lnTo>
                  <a:pt x="90036" y="14993"/>
                </a:lnTo>
                <a:close/>
                <a:moveTo>
                  <a:pt x="90048" y="15005"/>
                </a:moveTo>
                <a:lnTo>
                  <a:pt x="90048" y="15005"/>
                </a:lnTo>
                <a:cubicBezTo>
                  <a:pt x="90036" y="15029"/>
                  <a:pt x="90012" y="15065"/>
                  <a:pt x="90000" y="15089"/>
                </a:cubicBezTo>
                <a:cubicBezTo>
                  <a:pt x="90000" y="15065"/>
                  <a:pt x="90000" y="15041"/>
                  <a:pt x="89988" y="15029"/>
                </a:cubicBezTo>
                <a:cubicBezTo>
                  <a:pt x="90012" y="15017"/>
                  <a:pt x="90024" y="15017"/>
                  <a:pt x="90048" y="15005"/>
                </a:cubicBezTo>
                <a:close/>
                <a:moveTo>
                  <a:pt x="117349" y="15136"/>
                </a:moveTo>
                <a:cubicBezTo>
                  <a:pt x="117301" y="15172"/>
                  <a:pt x="117254" y="15208"/>
                  <a:pt x="117194" y="15244"/>
                </a:cubicBezTo>
                <a:cubicBezTo>
                  <a:pt x="117230" y="15196"/>
                  <a:pt x="117278" y="15160"/>
                  <a:pt x="117325" y="15136"/>
                </a:cubicBezTo>
                <a:close/>
                <a:moveTo>
                  <a:pt x="101228" y="15386"/>
                </a:moveTo>
                <a:lnTo>
                  <a:pt x="101228" y="15398"/>
                </a:lnTo>
                <a:lnTo>
                  <a:pt x="101216" y="15398"/>
                </a:lnTo>
                <a:cubicBezTo>
                  <a:pt x="101228" y="15398"/>
                  <a:pt x="101228" y="15398"/>
                  <a:pt x="101228" y="15386"/>
                </a:cubicBezTo>
                <a:close/>
                <a:moveTo>
                  <a:pt x="87750" y="15553"/>
                </a:moveTo>
                <a:cubicBezTo>
                  <a:pt x="87762" y="15565"/>
                  <a:pt x="87774" y="15577"/>
                  <a:pt x="87786" y="15589"/>
                </a:cubicBezTo>
                <a:cubicBezTo>
                  <a:pt x="87774" y="15577"/>
                  <a:pt x="87762" y="15565"/>
                  <a:pt x="87738" y="15553"/>
                </a:cubicBezTo>
                <a:close/>
                <a:moveTo>
                  <a:pt x="81344" y="16184"/>
                </a:moveTo>
                <a:lnTo>
                  <a:pt x="81344" y="16184"/>
                </a:lnTo>
                <a:cubicBezTo>
                  <a:pt x="81333" y="16196"/>
                  <a:pt x="81333" y="16208"/>
                  <a:pt x="81321" y="16220"/>
                </a:cubicBezTo>
                <a:cubicBezTo>
                  <a:pt x="81321" y="16220"/>
                  <a:pt x="81321" y="16208"/>
                  <a:pt x="81321" y="16196"/>
                </a:cubicBezTo>
                <a:cubicBezTo>
                  <a:pt x="81321" y="16196"/>
                  <a:pt x="81333" y="16196"/>
                  <a:pt x="81344" y="16184"/>
                </a:cubicBezTo>
                <a:close/>
                <a:moveTo>
                  <a:pt x="113575" y="17339"/>
                </a:moveTo>
                <a:lnTo>
                  <a:pt x="113575" y="17422"/>
                </a:lnTo>
                <a:lnTo>
                  <a:pt x="113551" y="17422"/>
                </a:lnTo>
                <a:cubicBezTo>
                  <a:pt x="113563" y="17399"/>
                  <a:pt x="113563" y="17363"/>
                  <a:pt x="113575" y="17339"/>
                </a:cubicBezTo>
                <a:close/>
                <a:moveTo>
                  <a:pt x="84512" y="17649"/>
                </a:moveTo>
                <a:cubicBezTo>
                  <a:pt x="84512" y="17660"/>
                  <a:pt x="84512" y="17660"/>
                  <a:pt x="84512" y="17660"/>
                </a:cubicBezTo>
                <a:cubicBezTo>
                  <a:pt x="84512" y="17660"/>
                  <a:pt x="84512" y="17660"/>
                  <a:pt x="84512" y="17660"/>
                </a:cubicBezTo>
                <a:lnTo>
                  <a:pt x="84512" y="17660"/>
                </a:lnTo>
                <a:cubicBezTo>
                  <a:pt x="84500" y="17660"/>
                  <a:pt x="84500" y="17672"/>
                  <a:pt x="84488" y="17672"/>
                </a:cubicBezTo>
                <a:cubicBezTo>
                  <a:pt x="84500" y="17660"/>
                  <a:pt x="84500" y="17660"/>
                  <a:pt x="84512" y="17649"/>
                </a:cubicBezTo>
                <a:close/>
                <a:moveTo>
                  <a:pt x="84512" y="17660"/>
                </a:moveTo>
                <a:lnTo>
                  <a:pt x="84512" y="17660"/>
                </a:lnTo>
                <a:cubicBezTo>
                  <a:pt x="84511" y="17661"/>
                  <a:pt x="84500" y="17673"/>
                  <a:pt x="84500" y="17684"/>
                </a:cubicBezTo>
                <a:cubicBezTo>
                  <a:pt x="84500" y="17672"/>
                  <a:pt x="84500" y="17672"/>
                  <a:pt x="84512" y="17660"/>
                </a:cubicBezTo>
                <a:close/>
                <a:moveTo>
                  <a:pt x="70784" y="20482"/>
                </a:moveTo>
                <a:cubicBezTo>
                  <a:pt x="70784" y="20530"/>
                  <a:pt x="70760" y="20566"/>
                  <a:pt x="70724" y="20613"/>
                </a:cubicBezTo>
                <a:cubicBezTo>
                  <a:pt x="70748" y="20566"/>
                  <a:pt x="70760" y="20530"/>
                  <a:pt x="70760" y="20494"/>
                </a:cubicBezTo>
                <a:lnTo>
                  <a:pt x="70784" y="20482"/>
                </a:lnTo>
                <a:close/>
                <a:moveTo>
                  <a:pt x="64366" y="20744"/>
                </a:moveTo>
                <a:cubicBezTo>
                  <a:pt x="64354" y="20780"/>
                  <a:pt x="64354" y="20804"/>
                  <a:pt x="64354" y="20828"/>
                </a:cubicBezTo>
                <a:cubicBezTo>
                  <a:pt x="64319" y="20828"/>
                  <a:pt x="64283" y="20828"/>
                  <a:pt x="64247" y="20816"/>
                </a:cubicBezTo>
                <a:cubicBezTo>
                  <a:pt x="64295" y="20804"/>
                  <a:pt x="64330" y="20780"/>
                  <a:pt x="64366" y="20744"/>
                </a:cubicBezTo>
                <a:close/>
                <a:moveTo>
                  <a:pt x="70641" y="20697"/>
                </a:moveTo>
                <a:lnTo>
                  <a:pt x="70641" y="20697"/>
                </a:lnTo>
                <a:cubicBezTo>
                  <a:pt x="70605" y="20732"/>
                  <a:pt x="70581" y="20780"/>
                  <a:pt x="70581" y="20816"/>
                </a:cubicBezTo>
                <a:cubicBezTo>
                  <a:pt x="70534" y="20851"/>
                  <a:pt x="70474" y="20875"/>
                  <a:pt x="70415" y="20899"/>
                </a:cubicBezTo>
                <a:cubicBezTo>
                  <a:pt x="70510" y="20816"/>
                  <a:pt x="70581" y="20756"/>
                  <a:pt x="70641" y="20697"/>
                </a:cubicBezTo>
                <a:close/>
                <a:moveTo>
                  <a:pt x="106538" y="22292"/>
                </a:moveTo>
                <a:cubicBezTo>
                  <a:pt x="106550" y="22304"/>
                  <a:pt x="106574" y="22304"/>
                  <a:pt x="106586" y="22316"/>
                </a:cubicBezTo>
                <a:cubicBezTo>
                  <a:pt x="106562" y="22316"/>
                  <a:pt x="106538" y="22328"/>
                  <a:pt x="106514" y="22340"/>
                </a:cubicBezTo>
                <a:cubicBezTo>
                  <a:pt x="106514" y="22316"/>
                  <a:pt x="106526" y="22304"/>
                  <a:pt x="106538" y="22292"/>
                </a:cubicBezTo>
                <a:close/>
                <a:moveTo>
                  <a:pt x="60806" y="23328"/>
                </a:moveTo>
                <a:cubicBezTo>
                  <a:pt x="60806" y="23328"/>
                  <a:pt x="60794" y="23340"/>
                  <a:pt x="60794" y="23340"/>
                </a:cubicBezTo>
                <a:lnTo>
                  <a:pt x="60782" y="23340"/>
                </a:lnTo>
                <a:cubicBezTo>
                  <a:pt x="60782" y="23340"/>
                  <a:pt x="60794" y="23328"/>
                  <a:pt x="60806" y="23328"/>
                </a:cubicBezTo>
                <a:close/>
                <a:moveTo>
                  <a:pt x="60913" y="23364"/>
                </a:moveTo>
                <a:lnTo>
                  <a:pt x="60913" y="23364"/>
                </a:lnTo>
                <a:cubicBezTo>
                  <a:pt x="60961" y="23375"/>
                  <a:pt x="60997" y="23411"/>
                  <a:pt x="61020" y="23435"/>
                </a:cubicBezTo>
                <a:cubicBezTo>
                  <a:pt x="60985" y="23423"/>
                  <a:pt x="60949" y="23387"/>
                  <a:pt x="60913" y="23364"/>
                </a:cubicBezTo>
                <a:close/>
                <a:moveTo>
                  <a:pt x="117289" y="23745"/>
                </a:moveTo>
                <a:lnTo>
                  <a:pt x="117289" y="23745"/>
                </a:lnTo>
                <a:cubicBezTo>
                  <a:pt x="117278" y="23768"/>
                  <a:pt x="117266" y="23792"/>
                  <a:pt x="117254" y="23804"/>
                </a:cubicBezTo>
                <a:cubicBezTo>
                  <a:pt x="117254" y="23792"/>
                  <a:pt x="117254" y="23780"/>
                  <a:pt x="117242" y="23756"/>
                </a:cubicBezTo>
                <a:cubicBezTo>
                  <a:pt x="117254" y="23756"/>
                  <a:pt x="117266" y="23756"/>
                  <a:pt x="117289" y="23745"/>
                </a:cubicBezTo>
                <a:close/>
                <a:moveTo>
                  <a:pt x="93477" y="24411"/>
                </a:moveTo>
                <a:cubicBezTo>
                  <a:pt x="93453" y="24411"/>
                  <a:pt x="93441" y="24423"/>
                  <a:pt x="93417" y="24435"/>
                </a:cubicBezTo>
                <a:cubicBezTo>
                  <a:pt x="93368" y="24457"/>
                  <a:pt x="93318" y="24467"/>
                  <a:pt x="93270" y="24467"/>
                </a:cubicBezTo>
                <a:cubicBezTo>
                  <a:pt x="93216" y="24467"/>
                  <a:pt x="93164" y="24454"/>
                  <a:pt x="93120" y="24435"/>
                </a:cubicBezTo>
                <a:cubicBezTo>
                  <a:pt x="93239" y="24423"/>
                  <a:pt x="93358" y="24411"/>
                  <a:pt x="93477" y="24411"/>
                </a:cubicBezTo>
                <a:close/>
                <a:moveTo>
                  <a:pt x="88619" y="24554"/>
                </a:moveTo>
                <a:lnTo>
                  <a:pt x="88583" y="24590"/>
                </a:lnTo>
                <a:cubicBezTo>
                  <a:pt x="88583" y="24590"/>
                  <a:pt x="88583" y="24578"/>
                  <a:pt x="88583" y="24566"/>
                </a:cubicBezTo>
                <a:cubicBezTo>
                  <a:pt x="88595" y="24566"/>
                  <a:pt x="88607" y="24566"/>
                  <a:pt x="88619" y="24554"/>
                </a:cubicBezTo>
                <a:close/>
                <a:moveTo>
                  <a:pt x="107812" y="24840"/>
                </a:moveTo>
                <a:lnTo>
                  <a:pt x="107812" y="24840"/>
                </a:lnTo>
                <a:cubicBezTo>
                  <a:pt x="107729" y="24923"/>
                  <a:pt x="107598" y="24959"/>
                  <a:pt x="107443" y="24983"/>
                </a:cubicBezTo>
                <a:cubicBezTo>
                  <a:pt x="107372" y="24983"/>
                  <a:pt x="107300" y="24995"/>
                  <a:pt x="107229" y="25019"/>
                </a:cubicBezTo>
                <a:cubicBezTo>
                  <a:pt x="107229" y="25019"/>
                  <a:pt x="107229" y="25007"/>
                  <a:pt x="107217" y="25007"/>
                </a:cubicBezTo>
                <a:cubicBezTo>
                  <a:pt x="107419" y="24959"/>
                  <a:pt x="107610" y="24899"/>
                  <a:pt x="107812" y="24840"/>
                </a:cubicBezTo>
                <a:close/>
                <a:moveTo>
                  <a:pt x="67140" y="25316"/>
                </a:moveTo>
                <a:cubicBezTo>
                  <a:pt x="67212" y="25352"/>
                  <a:pt x="67283" y="25388"/>
                  <a:pt x="67343" y="25411"/>
                </a:cubicBezTo>
                <a:cubicBezTo>
                  <a:pt x="67319" y="25423"/>
                  <a:pt x="67283" y="25435"/>
                  <a:pt x="67259" y="25447"/>
                </a:cubicBezTo>
                <a:cubicBezTo>
                  <a:pt x="67200" y="25400"/>
                  <a:pt x="67164" y="25352"/>
                  <a:pt x="67140" y="25316"/>
                </a:cubicBezTo>
                <a:close/>
                <a:moveTo>
                  <a:pt x="63187" y="26126"/>
                </a:moveTo>
                <a:cubicBezTo>
                  <a:pt x="63199" y="26138"/>
                  <a:pt x="63199" y="26138"/>
                  <a:pt x="63211" y="26150"/>
                </a:cubicBezTo>
                <a:lnTo>
                  <a:pt x="63176" y="26150"/>
                </a:lnTo>
                <a:cubicBezTo>
                  <a:pt x="63187" y="26150"/>
                  <a:pt x="63187" y="26138"/>
                  <a:pt x="63187" y="26126"/>
                </a:cubicBezTo>
                <a:close/>
                <a:moveTo>
                  <a:pt x="110384" y="26912"/>
                </a:moveTo>
                <a:cubicBezTo>
                  <a:pt x="110384" y="26924"/>
                  <a:pt x="110384" y="26924"/>
                  <a:pt x="110384" y="26935"/>
                </a:cubicBezTo>
                <a:cubicBezTo>
                  <a:pt x="110384" y="26924"/>
                  <a:pt x="110372" y="26924"/>
                  <a:pt x="110372" y="26912"/>
                </a:cubicBezTo>
                <a:close/>
                <a:moveTo>
                  <a:pt x="58854" y="27959"/>
                </a:moveTo>
                <a:cubicBezTo>
                  <a:pt x="58865" y="27971"/>
                  <a:pt x="58865" y="27971"/>
                  <a:pt x="58877" y="27983"/>
                </a:cubicBezTo>
                <a:cubicBezTo>
                  <a:pt x="58865" y="27983"/>
                  <a:pt x="58865" y="27983"/>
                  <a:pt x="58854" y="27995"/>
                </a:cubicBezTo>
                <a:lnTo>
                  <a:pt x="58854" y="27959"/>
                </a:lnTo>
                <a:close/>
                <a:moveTo>
                  <a:pt x="110955" y="28960"/>
                </a:moveTo>
                <a:cubicBezTo>
                  <a:pt x="110979" y="28971"/>
                  <a:pt x="111015" y="28995"/>
                  <a:pt x="111051" y="29007"/>
                </a:cubicBezTo>
                <a:cubicBezTo>
                  <a:pt x="111015" y="29019"/>
                  <a:pt x="110991" y="29043"/>
                  <a:pt x="110955" y="29055"/>
                </a:cubicBezTo>
                <a:cubicBezTo>
                  <a:pt x="110955" y="29031"/>
                  <a:pt x="110955" y="28995"/>
                  <a:pt x="110955" y="28960"/>
                </a:cubicBezTo>
                <a:close/>
                <a:moveTo>
                  <a:pt x="42911" y="29150"/>
                </a:moveTo>
                <a:lnTo>
                  <a:pt x="42911" y="29150"/>
                </a:lnTo>
                <a:cubicBezTo>
                  <a:pt x="42899" y="29174"/>
                  <a:pt x="42887" y="29198"/>
                  <a:pt x="42875" y="29198"/>
                </a:cubicBezTo>
                <a:cubicBezTo>
                  <a:pt x="42887" y="29186"/>
                  <a:pt x="42899" y="29174"/>
                  <a:pt x="42911" y="29150"/>
                </a:cubicBezTo>
                <a:close/>
                <a:moveTo>
                  <a:pt x="53293" y="29269"/>
                </a:moveTo>
                <a:cubicBezTo>
                  <a:pt x="53293" y="29305"/>
                  <a:pt x="53293" y="29352"/>
                  <a:pt x="53293" y="29400"/>
                </a:cubicBezTo>
                <a:cubicBezTo>
                  <a:pt x="53258" y="29412"/>
                  <a:pt x="53222" y="29424"/>
                  <a:pt x="53186" y="29436"/>
                </a:cubicBezTo>
                <a:cubicBezTo>
                  <a:pt x="53210" y="29364"/>
                  <a:pt x="53246" y="29317"/>
                  <a:pt x="53293" y="29269"/>
                </a:cubicBezTo>
                <a:close/>
                <a:moveTo>
                  <a:pt x="85809" y="29698"/>
                </a:moveTo>
                <a:cubicBezTo>
                  <a:pt x="85809" y="29698"/>
                  <a:pt x="85809" y="29710"/>
                  <a:pt x="85797" y="29710"/>
                </a:cubicBezTo>
                <a:cubicBezTo>
                  <a:pt x="85797" y="29698"/>
                  <a:pt x="85809" y="29698"/>
                  <a:pt x="85809" y="29698"/>
                </a:cubicBezTo>
                <a:close/>
                <a:moveTo>
                  <a:pt x="111872" y="30853"/>
                </a:moveTo>
                <a:cubicBezTo>
                  <a:pt x="111872" y="30859"/>
                  <a:pt x="111872" y="30862"/>
                  <a:pt x="111872" y="30864"/>
                </a:cubicBezTo>
                <a:lnTo>
                  <a:pt x="111860" y="30864"/>
                </a:lnTo>
                <a:cubicBezTo>
                  <a:pt x="111860" y="30864"/>
                  <a:pt x="111872" y="30853"/>
                  <a:pt x="111872" y="30853"/>
                </a:cubicBezTo>
                <a:close/>
                <a:moveTo>
                  <a:pt x="52948" y="30781"/>
                </a:moveTo>
                <a:cubicBezTo>
                  <a:pt x="53019" y="30805"/>
                  <a:pt x="53055" y="30853"/>
                  <a:pt x="53067" y="30900"/>
                </a:cubicBezTo>
                <a:cubicBezTo>
                  <a:pt x="53019" y="30876"/>
                  <a:pt x="52960" y="30841"/>
                  <a:pt x="52877" y="30805"/>
                </a:cubicBezTo>
                <a:cubicBezTo>
                  <a:pt x="52900" y="30793"/>
                  <a:pt x="52924" y="30793"/>
                  <a:pt x="52948" y="30781"/>
                </a:cubicBezTo>
                <a:close/>
                <a:moveTo>
                  <a:pt x="86809" y="31888"/>
                </a:moveTo>
                <a:cubicBezTo>
                  <a:pt x="86821" y="31936"/>
                  <a:pt x="86798" y="31996"/>
                  <a:pt x="86762" y="32055"/>
                </a:cubicBezTo>
                <a:cubicBezTo>
                  <a:pt x="86786" y="31996"/>
                  <a:pt x="86798" y="31936"/>
                  <a:pt x="86809" y="31888"/>
                </a:cubicBezTo>
                <a:close/>
                <a:moveTo>
                  <a:pt x="33410" y="33412"/>
                </a:moveTo>
                <a:cubicBezTo>
                  <a:pt x="33398" y="33412"/>
                  <a:pt x="33398" y="33424"/>
                  <a:pt x="33386" y="33424"/>
                </a:cubicBezTo>
                <a:cubicBezTo>
                  <a:pt x="33386" y="33424"/>
                  <a:pt x="33386" y="33424"/>
                  <a:pt x="33374" y="33412"/>
                </a:cubicBezTo>
                <a:close/>
                <a:moveTo>
                  <a:pt x="43745" y="33555"/>
                </a:moveTo>
                <a:cubicBezTo>
                  <a:pt x="43745" y="33567"/>
                  <a:pt x="43756" y="33579"/>
                  <a:pt x="43756" y="33591"/>
                </a:cubicBezTo>
                <a:lnTo>
                  <a:pt x="43709" y="33603"/>
                </a:lnTo>
                <a:cubicBezTo>
                  <a:pt x="43721" y="33591"/>
                  <a:pt x="43733" y="33567"/>
                  <a:pt x="43745" y="33555"/>
                </a:cubicBezTo>
                <a:close/>
                <a:moveTo>
                  <a:pt x="37410" y="33770"/>
                </a:moveTo>
                <a:cubicBezTo>
                  <a:pt x="37410" y="33782"/>
                  <a:pt x="37398" y="33793"/>
                  <a:pt x="37387" y="33805"/>
                </a:cubicBezTo>
                <a:cubicBezTo>
                  <a:pt x="37387" y="33793"/>
                  <a:pt x="37375" y="33793"/>
                  <a:pt x="37363" y="33793"/>
                </a:cubicBezTo>
                <a:cubicBezTo>
                  <a:pt x="37375" y="33782"/>
                  <a:pt x="37398" y="33782"/>
                  <a:pt x="37410" y="33770"/>
                </a:cubicBezTo>
                <a:close/>
                <a:moveTo>
                  <a:pt x="48305" y="33758"/>
                </a:moveTo>
                <a:lnTo>
                  <a:pt x="48305" y="33758"/>
                </a:lnTo>
                <a:cubicBezTo>
                  <a:pt x="48352" y="33805"/>
                  <a:pt x="48412" y="33841"/>
                  <a:pt x="48471" y="33901"/>
                </a:cubicBezTo>
                <a:cubicBezTo>
                  <a:pt x="48412" y="33889"/>
                  <a:pt x="48352" y="33853"/>
                  <a:pt x="48328" y="33817"/>
                </a:cubicBezTo>
                <a:cubicBezTo>
                  <a:pt x="48317" y="33793"/>
                  <a:pt x="48317" y="33782"/>
                  <a:pt x="48305" y="33758"/>
                </a:cubicBezTo>
                <a:close/>
                <a:moveTo>
                  <a:pt x="107955" y="33996"/>
                </a:moveTo>
                <a:cubicBezTo>
                  <a:pt x="107967" y="33996"/>
                  <a:pt x="107991" y="33996"/>
                  <a:pt x="108003" y="34008"/>
                </a:cubicBezTo>
                <a:cubicBezTo>
                  <a:pt x="107979" y="34020"/>
                  <a:pt x="107967" y="34020"/>
                  <a:pt x="107955" y="34020"/>
                </a:cubicBezTo>
                <a:cubicBezTo>
                  <a:pt x="107955" y="34008"/>
                  <a:pt x="107955" y="34008"/>
                  <a:pt x="107955" y="33996"/>
                </a:cubicBezTo>
                <a:close/>
                <a:moveTo>
                  <a:pt x="48721" y="34698"/>
                </a:moveTo>
                <a:cubicBezTo>
                  <a:pt x="48721" y="34698"/>
                  <a:pt x="48733" y="34698"/>
                  <a:pt x="48733" y="34710"/>
                </a:cubicBezTo>
                <a:lnTo>
                  <a:pt x="48709" y="34710"/>
                </a:lnTo>
                <a:cubicBezTo>
                  <a:pt x="48709" y="34698"/>
                  <a:pt x="48721" y="34698"/>
                  <a:pt x="48721" y="34698"/>
                </a:cubicBezTo>
                <a:close/>
                <a:moveTo>
                  <a:pt x="48424" y="35222"/>
                </a:moveTo>
                <a:cubicBezTo>
                  <a:pt x="48424" y="35234"/>
                  <a:pt x="48424" y="35246"/>
                  <a:pt x="48424" y="35258"/>
                </a:cubicBezTo>
                <a:cubicBezTo>
                  <a:pt x="48412" y="35258"/>
                  <a:pt x="48400" y="35246"/>
                  <a:pt x="48388" y="35246"/>
                </a:cubicBezTo>
                <a:cubicBezTo>
                  <a:pt x="48400" y="35234"/>
                  <a:pt x="48412" y="35222"/>
                  <a:pt x="48424" y="35222"/>
                </a:cubicBezTo>
                <a:close/>
                <a:moveTo>
                  <a:pt x="30600" y="33686"/>
                </a:moveTo>
                <a:cubicBezTo>
                  <a:pt x="30791" y="33722"/>
                  <a:pt x="31124" y="33686"/>
                  <a:pt x="30707" y="34020"/>
                </a:cubicBezTo>
                <a:cubicBezTo>
                  <a:pt x="30671" y="34055"/>
                  <a:pt x="30660" y="34091"/>
                  <a:pt x="30636" y="34115"/>
                </a:cubicBezTo>
                <a:cubicBezTo>
                  <a:pt x="30267" y="34210"/>
                  <a:pt x="29898" y="34293"/>
                  <a:pt x="29624" y="34544"/>
                </a:cubicBezTo>
                <a:cubicBezTo>
                  <a:pt x="29345" y="34796"/>
                  <a:pt x="29104" y="35125"/>
                  <a:pt x="28758" y="35125"/>
                </a:cubicBezTo>
                <a:cubicBezTo>
                  <a:pt x="28631" y="35125"/>
                  <a:pt x="28489" y="35081"/>
                  <a:pt x="28326" y="34972"/>
                </a:cubicBezTo>
                <a:cubicBezTo>
                  <a:pt x="28318" y="34966"/>
                  <a:pt x="28306" y="34964"/>
                  <a:pt x="28292" y="34964"/>
                </a:cubicBezTo>
                <a:cubicBezTo>
                  <a:pt x="28222" y="34964"/>
                  <a:pt x="28088" y="35030"/>
                  <a:pt x="28028" y="35079"/>
                </a:cubicBezTo>
                <a:cubicBezTo>
                  <a:pt x="27885" y="35198"/>
                  <a:pt x="27766" y="35341"/>
                  <a:pt x="27635" y="35484"/>
                </a:cubicBezTo>
                <a:lnTo>
                  <a:pt x="27552" y="35508"/>
                </a:lnTo>
                <a:lnTo>
                  <a:pt x="27469" y="35532"/>
                </a:lnTo>
                <a:cubicBezTo>
                  <a:pt x="27457" y="35532"/>
                  <a:pt x="27445" y="35532"/>
                  <a:pt x="27445" y="35544"/>
                </a:cubicBezTo>
                <a:cubicBezTo>
                  <a:pt x="27434" y="35183"/>
                  <a:pt x="27263" y="35087"/>
                  <a:pt x="26898" y="35087"/>
                </a:cubicBezTo>
                <a:cubicBezTo>
                  <a:pt x="26853" y="35087"/>
                  <a:pt x="26805" y="35089"/>
                  <a:pt x="26754" y="35091"/>
                </a:cubicBezTo>
                <a:cubicBezTo>
                  <a:pt x="26814" y="35067"/>
                  <a:pt x="26861" y="35044"/>
                  <a:pt x="26921" y="35008"/>
                </a:cubicBezTo>
                <a:cubicBezTo>
                  <a:pt x="26933" y="34948"/>
                  <a:pt x="26945" y="34901"/>
                  <a:pt x="26945" y="34841"/>
                </a:cubicBezTo>
                <a:cubicBezTo>
                  <a:pt x="26957" y="34841"/>
                  <a:pt x="26969" y="34853"/>
                  <a:pt x="26992" y="34865"/>
                </a:cubicBezTo>
                <a:cubicBezTo>
                  <a:pt x="27064" y="34841"/>
                  <a:pt x="27135" y="34817"/>
                  <a:pt x="27195" y="34794"/>
                </a:cubicBezTo>
                <a:cubicBezTo>
                  <a:pt x="27242" y="34710"/>
                  <a:pt x="27290" y="34651"/>
                  <a:pt x="27362" y="34603"/>
                </a:cubicBezTo>
                <a:lnTo>
                  <a:pt x="27362" y="34603"/>
                </a:lnTo>
                <a:cubicBezTo>
                  <a:pt x="27338" y="34663"/>
                  <a:pt x="27338" y="34758"/>
                  <a:pt x="27350" y="34877"/>
                </a:cubicBezTo>
                <a:cubicBezTo>
                  <a:pt x="28266" y="34782"/>
                  <a:pt x="29195" y="34663"/>
                  <a:pt x="29862" y="33901"/>
                </a:cubicBezTo>
                <a:cubicBezTo>
                  <a:pt x="29850" y="33853"/>
                  <a:pt x="29826" y="33793"/>
                  <a:pt x="29814" y="33734"/>
                </a:cubicBezTo>
                <a:lnTo>
                  <a:pt x="29814" y="33734"/>
                </a:lnTo>
                <a:cubicBezTo>
                  <a:pt x="29977" y="33846"/>
                  <a:pt x="30121" y="33903"/>
                  <a:pt x="30247" y="33903"/>
                </a:cubicBezTo>
                <a:cubicBezTo>
                  <a:pt x="30388" y="33903"/>
                  <a:pt x="30506" y="33831"/>
                  <a:pt x="30600" y="33686"/>
                </a:cubicBezTo>
                <a:close/>
                <a:moveTo>
                  <a:pt x="56163" y="35853"/>
                </a:moveTo>
                <a:cubicBezTo>
                  <a:pt x="56151" y="35877"/>
                  <a:pt x="56139" y="35901"/>
                  <a:pt x="56127" y="35925"/>
                </a:cubicBezTo>
                <a:cubicBezTo>
                  <a:pt x="56103" y="35913"/>
                  <a:pt x="56079" y="35889"/>
                  <a:pt x="56067" y="35877"/>
                </a:cubicBezTo>
                <a:cubicBezTo>
                  <a:pt x="56103" y="35865"/>
                  <a:pt x="56127" y="35853"/>
                  <a:pt x="56163" y="35853"/>
                </a:cubicBezTo>
                <a:close/>
                <a:moveTo>
                  <a:pt x="50091" y="35925"/>
                </a:moveTo>
                <a:cubicBezTo>
                  <a:pt x="50091" y="35937"/>
                  <a:pt x="50102" y="35937"/>
                  <a:pt x="50102" y="35937"/>
                </a:cubicBezTo>
                <a:cubicBezTo>
                  <a:pt x="50091" y="35948"/>
                  <a:pt x="50079" y="35948"/>
                  <a:pt x="50067" y="35948"/>
                </a:cubicBezTo>
                <a:cubicBezTo>
                  <a:pt x="50067" y="35948"/>
                  <a:pt x="50079" y="35937"/>
                  <a:pt x="50091" y="35925"/>
                </a:cubicBezTo>
                <a:close/>
                <a:moveTo>
                  <a:pt x="84190" y="36127"/>
                </a:moveTo>
                <a:lnTo>
                  <a:pt x="84190" y="36127"/>
                </a:lnTo>
                <a:cubicBezTo>
                  <a:pt x="84178" y="36139"/>
                  <a:pt x="84166" y="36151"/>
                  <a:pt x="84154" y="36163"/>
                </a:cubicBezTo>
                <a:cubicBezTo>
                  <a:pt x="84142" y="36175"/>
                  <a:pt x="84131" y="36175"/>
                  <a:pt x="84119" y="36175"/>
                </a:cubicBezTo>
                <a:cubicBezTo>
                  <a:pt x="84142" y="36163"/>
                  <a:pt x="84166" y="36139"/>
                  <a:pt x="84190" y="36127"/>
                </a:cubicBezTo>
                <a:close/>
                <a:moveTo>
                  <a:pt x="57961" y="36282"/>
                </a:moveTo>
                <a:cubicBezTo>
                  <a:pt x="57972" y="36282"/>
                  <a:pt x="57972" y="36294"/>
                  <a:pt x="57984" y="36294"/>
                </a:cubicBezTo>
                <a:cubicBezTo>
                  <a:pt x="57972" y="36294"/>
                  <a:pt x="57961" y="36306"/>
                  <a:pt x="57937" y="36306"/>
                </a:cubicBezTo>
                <a:cubicBezTo>
                  <a:pt x="57949" y="36294"/>
                  <a:pt x="57961" y="36294"/>
                  <a:pt x="57961" y="36282"/>
                </a:cubicBezTo>
                <a:close/>
                <a:moveTo>
                  <a:pt x="28862" y="36175"/>
                </a:moveTo>
                <a:lnTo>
                  <a:pt x="28862" y="36175"/>
                </a:lnTo>
                <a:cubicBezTo>
                  <a:pt x="28850" y="36246"/>
                  <a:pt x="28826" y="36306"/>
                  <a:pt x="28790" y="36365"/>
                </a:cubicBezTo>
                <a:cubicBezTo>
                  <a:pt x="28790" y="36318"/>
                  <a:pt x="28778" y="36258"/>
                  <a:pt x="28766" y="36198"/>
                </a:cubicBezTo>
                <a:cubicBezTo>
                  <a:pt x="28802" y="36198"/>
                  <a:pt x="28838" y="36187"/>
                  <a:pt x="28862" y="36175"/>
                </a:cubicBezTo>
                <a:close/>
                <a:moveTo>
                  <a:pt x="75463" y="36484"/>
                </a:moveTo>
                <a:cubicBezTo>
                  <a:pt x="75463" y="36484"/>
                  <a:pt x="75463" y="36496"/>
                  <a:pt x="75463" y="36496"/>
                </a:cubicBezTo>
                <a:lnTo>
                  <a:pt x="75451" y="36484"/>
                </a:lnTo>
                <a:close/>
                <a:moveTo>
                  <a:pt x="27707" y="37318"/>
                </a:moveTo>
                <a:lnTo>
                  <a:pt x="27707" y="37318"/>
                </a:lnTo>
                <a:cubicBezTo>
                  <a:pt x="27695" y="37330"/>
                  <a:pt x="27671" y="37341"/>
                  <a:pt x="27659" y="37353"/>
                </a:cubicBezTo>
                <a:lnTo>
                  <a:pt x="27600" y="37353"/>
                </a:lnTo>
                <a:cubicBezTo>
                  <a:pt x="27647" y="37341"/>
                  <a:pt x="27671" y="37330"/>
                  <a:pt x="27707" y="37318"/>
                </a:cubicBezTo>
                <a:close/>
                <a:moveTo>
                  <a:pt x="35827" y="37425"/>
                </a:moveTo>
                <a:cubicBezTo>
                  <a:pt x="35839" y="37437"/>
                  <a:pt x="35851" y="37437"/>
                  <a:pt x="35863" y="37449"/>
                </a:cubicBezTo>
                <a:cubicBezTo>
                  <a:pt x="35851" y="37449"/>
                  <a:pt x="35839" y="37461"/>
                  <a:pt x="35839" y="37461"/>
                </a:cubicBezTo>
                <a:cubicBezTo>
                  <a:pt x="35839" y="37449"/>
                  <a:pt x="35839" y="37437"/>
                  <a:pt x="35827" y="37425"/>
                </a:cubicBezTo>
                <a:close/>
                <a:moveTo>
                  <a:pt x="18837" y="37758"/>
                </a:moveTo>
                <a:cubicBezTo>
                  <a:pt x="18825" y="37758"/>
                  <a:pt x="18825" y="37758"/>
                  <a:pt x="18825" y="37770"/>
                </a:cubicBezTo>
                <a:cubicBezTo>
                  <a:pt x="18825" y="37766"/>
                  <a:pt x="18825" y="37762"/>
                  <a:pt x="18825" y="37758"/>
                </a:cubicBezTo>
                <a:close/>
                <a:moveTo>
                  <a:pt x="18837" y="37758"/>
                </a:moveTo>
                <a:cubicBezTo>
                  <a:pt x="18837" y="37758"/>
                  <a:pt x="18837" y="37770"/>
                  <a:pt x="18849" y="37770"/>
                </a:cubicBezTo>
                <a:lnTo>
                  <a:pt x="18837" y="37770"/>
                </a:lnTo>
                <a:lnTo>
                  <a:pt x="18837" y="37758"/>
                </a:lnTo>
                <a:close/>
                <a:moveTo>
                  <a:pt x="44530" y="37782"/>
                </a:moveTo>
                <a:lnTo>
                  <a:pt x="44518" y="37794"/>
                </a:lnTo>
                <a:cubicBezTo>
                  <a:pt x="44518" y="37794"/>
                  <a:pt x="44518" y="37782"/>
                  <a:pt x="44518" y="37782"/>
                </a:cubicBezTo>
                <a:close/>
                <a:moveTo>
                  <a:pt x="74463" y="37877"/>
                </a:moveTo>
                <a:cubicBezTo>
                  <a:pt x="74451" y="37889"/>
                  <a:pt x="74451" y="37901"/>
                  <a:pt x="74451" y="37913"/>
                </a:cubicBezTo>
                <a:cubicBezTo>
                  <a:pt x="74439" y="37901"/>
                  <a:pt x="74427" y="37889"/>
                  <a:pt x="74415" y="37889"/>
                </a:cubicBezTo>
                <a:cubicBezTo>
                  <a:pt x="74427" y="37877"/>
                  <a:pt x="74451" y="37877"/>
                  <a:pt x="74463" y="37877"/>
                </a:cubicBezTo>
                <a:close/>
                <a:moveTo>
                  <a:pt x="38601" y="37830"/>
                </a:moveTo>
                <a:lnTo>
                  <a:pt x="38601" y="37830"/>
                </a:lnTo>
                <a:cubicBezTo>
                  <a:pt x="38553" y="37853"/>
                  <a:pt x="38506" y="37889"/>
                  <a:pt x="38458" y="37925"/>
                </a:cubicBezTo>
                <a:cubicBezTo>
                  <a:pt x="38434" y="37913"/>
                  <a:pt x="38422" y="37901"/>
                  <a:pt x="38399" y="37889"/>
                </a:cubicBezTo>
                <a:cubicBezTo>
                  <a:pt x="38470" y="37865"/>
                  <a:pt x="38530" y="37842"/>
                  <a:pt x="38601" y="37830"/>
                </a:cubicBezTo>
                <a:close/>
                <a:moveTo>
                  <a:pt x="55163" y="38068"/>
                </a:moveTo>
                <a:cubicBezTo>
                  <a:pt x="55163" y="38080"/>
                  <a:pt x="55175" y="38080"/>
                  <a:pt x="55175" y="38080"/>
                </a:cubicBezTo>
                <a:cubicBezTo>
                  <a:pt x="55163" y="38092"/>
                  <a:pt x="55163" y="38092"/>
                  <a:pt x="55151" y="38092"/>
                </a:cubicBezTo>
                <a:cubicBezTo>
                  <a:pt x="55151" y="38092"/>
                  <a:pt x="55163" y="38080"/>
                  <a:pt x="55163" y="38068"/>
                </a:cubicBezTo>
                <a:close/>
                <a:moveTo>
                  <a:pt x="77784" y="38473"/>
                </a:moveTo>
                <a:cubicBezTo>
                  <a:pt x="77808" y="38484"/>
                  <a:pt x="77811" y="38490"/>
                  <a:pt x="77802" y="38490"/>
                </a:cubicBezTo>
                <a:cubicBezTo>
                  <a:pt x="77793" y="38490"/>
                  <a:pt x="77773" y="38484"/>
                  <a:pt x="77749" y="38473"/>
                </a:cubicBezTo>
                <a:close/>
                <a:moveTo>
                  <a:pt x="73719" y="38504"/>
                </a:moveTo>
                <a:cubicBezTo>
                  <a:pt x="73727" y="38504"/>
                  <a:pt x="73738" y="38509"/>
                  <a:pt x="73748" y="38520"/>
                </a:cubicBezTo>
                <a:cubicBezTo>
                  <a:pt x="73736" y="38532"/>
                  <a:pt x="73724" y="38532"/>
                  <a:pt x="73713" y="38532"/>
                </a:cubicBezTo>
                <a:cubicBezTo>
                  <a:pt x="73706" y="38512"/>
                  <a:pt x="73710" y="38504"/>
                  <a:pt x="73719" y="38504"/>
                </a:cubicBezTo>
                <a:close/>
                <a:moveTo>
                  <a:pt x="27635" y="39318"/>
                </a:moveTo>
                <a:cubicBezTo>
                  <a:pt x="27647" y="39342"/>
                  <a:pt x="27647" y="39366"/>
                  <a:pt x="27659" y="39377"/>
                </a:cubicBezTo>
                <a:cubicBezTo>
                  <a:pt x="27623" y="39377"/>
                  <a:pt x="27576" y="39366"/>
                  <a:pt x="27540" y="39366"/>
                </a:cubicBezTo>
                <a:cubicBezTo>
                  <a:pt x="27576" y="39354"/>
                  <a:pt x="27612" y="39342"/>
                  <a:pt x="27635" y="39318"/>
                </a:cubicBezTo>
                <a:close/>
                <a:moveTo>
                  <a:pt x="21587" y="39556"/>
                </a:moveTo>
                <a:cubicBezTo>
                  <a:pt x="21599" y="39568"/>
                  <a:pt x="21599" y="39568"/>
                  <a:pt x="21611" y="39580"/>
                </a:cubicBezTo>
                <a:cubicBezTo>
                  <a:pt x="21603" y="39580"/>
                  <a:pt x="21600" y="39575"/>
                  <a:pt x="21596" y="39575"/>
                </a:cubicBezTo>
                <a:cubicBezTo>
                  <a:pt x="21594" y="39575"/>
                  <a:pt x="21591" y="39576"/>
                  <a:pt x="21587" y="39580"/>
                </a:cubicBezTo>
                <a:cubicBezTo>
                  <a:pt x="21587" y="39568"/>
                  <a:pt x="21587" y="39568"/>
                  <a:pt x="21587" y="39556"/>
                </a:cubicBezTo>
                <a:close/>
                <a:moveTo>
                  <a:pt x="43602" y="39818"/>
                </a:moveTo>
                <a:cubicBezTo>
                  <a:pt x="43625" y="39818"/>
                  <a:pt x="43649" y="39830"/>
                  <a:pt x="43673" y="39830"/>
                </a:cubicBezTo>
                <a:cubicBezTo>
                  <a:pt x="43661" y="39842"/>
                  <a:pt x="43637" y="39854"/>
                  <a:pt x="43625" y="39866"/>
                </a:cubicBezTo>
                <a:cubicBezTo>
                  <a:pt x="43614" y="39854"/>
                  <a:pt x="43614" y="39830"/>
                  <a:pt x="43602" y="39818"/>
                </a:cubicBezTo>
                <a:close/>
                <a:moveTo>
                  <a:pt x="31505" y="39937"/>
                </a:moveTo>
                <a:lnTo>
                  <a:pt x="31505" y="39949"/>
                </a:lnTo>
                <a:lnTo>
                  <a:pt x="31493" y="39949"/>
                </a:lnTo>
                <a:cubicBezTo>
                  <a:pt x="31493" y="39949"/>
                  <a:pt x="31505" y="39937"/>
                  <a:pt x="31505" y="39937"/>
                </a:cubicBezTo>
                <a:close/>
                <a:moveTo>
                  <a:pt x="19325" y="40139"/>
                </a:moveTo>
                <a:cubicBezTo>
                  <a:pt x="19325" y="40175"/>
                  <a:pt x="19313" y="40199"/>
                  <a:pt x="19301" y="40235"/>
                </a:cubicBezTo>
                <a:cubicBezTo>
                  <a:pt x="19289" y="40211"/>
                  <a:pt x="19277" y="40187"/>
                  <a:pt x="19265" y="40163"/>
                </a:cubicBezTo>
                <a:cubicBezTo>
                  <a:pt x="19289" y="40151"/>
                  <a:pt x="19301" y="40139"/>
                  <a:pt x="19325" y="40139"/>
                </a:cubicBezTo>
                <a:close/>
                <a:moveTo>
                  <a:pt x="50245" y="40282"/>
                </a:moveTo>
                <a:cubicBezTo>
                  <a:pt x="50245" y="40282"/>
                  <a:pt x="50245" y="40282"/>
                  <a:pt x="50233" y="40294"/>
                </a:cubicBezTo>
                <a:lnTo>
                  <a:pt x="50233" y="40282"/>
                </a:lnTo>
                <a:close/>
                <a:moveTo>
                  <a:pt x="50507" y="40461"/>
                </a:moveTo>
                <a:cubicBezTo>
                  <a:pt x="50507" y="40473"/>
                  <a:pt x="50495" y="40473"/>
                  <a:pt x="50495" y="40485"/>
                </a:cubicBezTo>
                <a:cubicBezTo>
                  <a:pt x="50483" y="40485"/>
                  <a:pt x="50483" y="40473"/>
                  <a:pt x="50472" y="40473"/>
                </a:cubicBezTo>
                <a:cubicBezTo>
                  <a:pt x="50483" y="40473"/>
                  <a:pt x="50495" y="40461"/>
                  <a:pt x="50507" y="40461"/>
                </a:cubicBezTo>
                <a:close/>
                <a:moveTo>
                  <a:pt x="46066" y="40425"/>
                </a:moveTo>
                <a:cubicBezTo>
                  <a:pt x="46042" y="40449"/>
                  <a:pt x="46019" y="40473"/>
                  <a:pt x="46007" y="40509"/>
                </a:cubicBezTo>
                <a:cubicBezTo>
                  <a:pt x="45997" y="40518"/>
                  <a:pt x="45985" y="40523"/>
                  <a:pt x="45974" y="40523"/>
                </a:cubicBezTo>
                <a:cubicBezTo>
                  <a:pt x="45945" y="40523"/>
                  <a:pt x="45918" y="40492"/>
                  <a:pt x="45935" y="40449"/>
                </a:cubicBezTo>
                <a:cubicBezTo>
                  <a:pt x="45983" y="40437"/>
                  <a:pt x="46019" y="40425"/>
                  <a:pt x="46066" y="40425"/>
                </a:cubicBezTo>
                <a:close/>
                <a:moveTo>
                  <a:pt x="96227" y="40520"/>
                </a:moveTo>
                <a:cubicBezTo>
                  <a:pt x="96227" y="40520"/>
                  <a:pt x="96227" y="40532"/>
                  <a:pt x="96239" y="40544"/>
                </a:cubicBezTo>
                <a:cubicBezTo>
                  <a:pt x="96227" y="40544"/>
                  <a:pt x="96227" y="40532"/>
                  <a:pt x="96215" y="40520"/>
                </a:cubicBezTo>
                <a:close/>
                <a:moveTo>
                  <a:pt x="46209" y="40818"/>
                </a:moveTo>
                <a:cubicBezTo>
                  <a:pt x="46209" y="40818"/>
                  <a:pt x="46197" y="40818"/>
                  <a:pt x="46197" y="40830"/>
                </a:cubicBezTo>
                <a:cubicBezTo>
                  <a:pt x="46197" y="40818"/>
                  <a:pt x="46197" y="40818"/>
                  <a:pt x="46197" y="40818"/>
                </a:cubicBezTo>
                <a:close/>
                <a:moveTo>
                  <a:pt x="37541" y="41116"/>
                </a:moveTo>
                <a:lnTo>
                  <a:pt x="37541" y="41128"/>
                </a:lnTo>
                <a:cubicBezTo>
                  <a:pt x="37529" y="41140"/>
                  <a:pt x="37518" y="41140"/>
                  <a:pt x="37506" y="41140"/>
                </a:cubicBezTo>
                <a:cubicBezTo>
                  <a:pt x="37494" y="41151"/>
                  <a:pt x="37494" y="41163"/>
                  <a:pt x="37482" y="41175"/>
                </a:cubicBezTo>
                <a:cubicBezTo>
                  <a:pt x="37470" y="41163"/>
                  <a:pt x="37470" y="41151"/>
                  <a:pt x="37458" y="41140"/>
                </a:cubicBezTo>
                <a:lnTo>
                  <a:pt x="37506" y="41140"/>
                </a:lnTo>
                <a:cubicBezTo>
                  <a:pt x="37518" y="41128"/>
                  <a:pt x="37529" y="41128"/>
                  <a:pt x="37541" y="41116"/>
                </a:cubicBezTo>
                <a:close/>
                <a:moveTo>
                  <a:pt x="44185" y="41461"/>
                </a:moveTo>
                <a:cubicBezTo>
                  <a:pt x="44185" y="41461"/>
                  <a:pt x="44197" y="41461"/>
                  <a:pt x="44197" y="41473"/>
                </a:cubicBezTo>
                <a:cubicBezTo>
                  <a:pt x="44197" y="41473"/>
                  <a:pt x="44185" y="41485"/>
                  <a:pt x="44185" y="41485"/>
                </a:cubicBezTo>
                <a:lnTo>
                  <a:pt x="44173" y="41485"/>
                </a:lnTo>
                <a:cubicBezTo>
                  <a:pt x="44173" y="41485"/>
                  <a:pt x="44185" y="41473"/>
                  <a:pt x="44185" y="41461"/>
                </a:cubicBezTo>
                <a:close/>
                <a:moveTo>
                  <a:pt x="54996" y="41521"/>
                </a:moveTo>
                <a:cubicBezTo>
                  <a:pt x="54984" y="41544"/>
                  <a:pt x="54984" y="41556"/>
                  <a:pt x="54972" y="41580"/>
                </a:cubicBezTo>
                <a:cubicBezTo>
                  <a:pt x="54960" y="41568"/>
                  <a:pt x="54960" y="41556"/>
                  <a:pt x="54948" y="41544"/>
                </a:cubicBezTo>
                <a:cubicBezTo>
                  <a:pt x="54960" y="41532"/>
                  <a:pt x="54984" y="41532"/>
                  <a:pt x="54996" y="41521"/>
                </a:cubicBezTo>
                <a:close/>
                <a:moveTo>
                  <a:pt x="43873" y="41706"/>
                </a:moveTo>
                <a:cubicBezTo>
                  <a:pt x="43875" y="41706"/>
                  <a:pt x="43875" y="41708"/>
                  <a:pt x="43875" y="41711"/>
                </a:cubicBezTo>
                <a:cubicBezTo>
                  <a:pt x="43875" y="41711"/>
                  <a:pt x="43864" y="41723"/>
                  <a:pt x="43864" y="41735"/>
                </a:cubicBezTo>
                <a:cubicBezTo>
                  <a:pt x="43864" y="41717"/>
                  <a:pt x="43870" y="41706"/>
                  <a:pt x="43873" y="41706"/>
                </a:cubicBezTo>
                <a:close/>
                <a:moveTo>
                  <a:pt x="87190" y="44247"/>
                </a:moveTo>
                <a:cubicBezTo>
                  <a:pt x="87190" y="44247"/>
                  <a:pt x="87202" y="44259"/>
                  <a:pt x="87202" y="44259"/>
                </a:cubicBezTo>
                <a:lnTo>
                  <a:pt x="87190" y="44259"/>
                </a:lnTo>
                <a:lnTo>
                  <a:pt x="87190" y="44247"/>
                </a:lnTo>
                <a:close/>
                <a:moveTo>
                  <a:pt x="72689" y="44795"/>
                </a:moveTo>
                <a:lnTo>
                  <a:pt x="72677" y="44807"/>
                </a:lnTo>
                <a:lnTo>
                  <a:pt x="72665" y="44807"/>
                </a:lnTo>
                <a:cubicBezTo>
                  <a:pt x="72665" y="44795"/>
                  <a:pt x="72677" y="44795"/>
                  <a:pt x="72689" y="44795"/>
                </a:cubicBezTo>
                <a:close/>
                <a:moveTo>
                  <a:pt x="54401" y="45092"/>
                </a:moveTo>
                <a:lnTo>
                  <a:pt x="54401" y="45092"/>
                </a:lnTo>
                <a:cubicBezTo>
                  <a:pt x="54389" y="45164"/>
                  <a:pt x="54353" y="45211"/>
                  <a:pt x="54317" y="45259"/>
                </a:cubicBezTo>
                <a:cubicBezTo>
                  <a:pt x="54305" y="45223"/>
                  <a:pt x="54293" y="45176"/>
                  <a:pt x="54293" y="45128"/>
                </a:cubicBezTo>
                <a:cubicBezTo>
                  <a:pt x="54329" y="45116"/>
                  <a:pt x="54365" y="45104"/>
                  <a:pt x="54401" y="45092"/>
                </a:cubicBezTo>
                <a:close/>
                <a:moveTo>
                  <a:pt x="72248" y="45747"/>
                </a:moveTo>
                <a:cubicBezTo>
                  <a:pt x="72236" y="45747"/>
                  <a:pt x="72224" y="45759"/>
                  <a:pt x="72200" y="45759"/>
                </a:cubicBezTo>
                <a:cubicBezTo>
                  <a:pt x="72212" y="45759"/>
                  <a:pt x="72224" y="45747"/>
                  <a:pt x="72224" y="45747"/>
                </a:cubicBezTo>
                <a:close/>
                <a:moveTo>
                  <a:pt x="58723" y="47259"/>
                </a:moveTo>
                <a:cubicBezTo>
                  <a:pt x="58734" y="47259"/>
                  <a:pt x="58734" y="47259"/>
                  <a:pt x="58746" y="47271"/>
                </a:cubicBezTo>
                <a:lnTo>
                  <a:pt x="58711" y="47271"/>
                </a:lnTo>
                <a:cubicBezTo>
                  <a:pt x="58723" y="47271"/>
                  <a:pt x="58723" y="47259"/>
                  <a:pt x="58723" y="47259"/>
                </a:cubicBezTo>
                <a:close/>
                <a:moveTo>
                  <a:pt x="16278" y="47235"/>
                </a:moveTo>
                <a:cubicBezTo>
                  <a:pt x="16292" y="47235"/>
                  <a:pt x="16306" y="47251"/>
                  <a:pt x="16313" y="47271"/>
                </a:cubicBezTo>
                <a:cubicBezTo>
                  <a:pt x="16289" y="47283"/>
                  <a:pt x="16265" y="47283"/>
                  <a:pt x="16241" y="47283"/>
                </a:cubicBezTo>
                <a:cubicBezTo>
                  <a:pt x="16241" y="47283"/>
                  <a:pt x="16253" y="47271"/>
                  <a:pt x="16253" y="47271"/>
                </a:cubicBezTo>
                <a:cubicBezTo>
                  <a:pt x="16258" y="47245"/>
                  <a:pt x="16268" y="47235"/>
                  <a:pt x="16278" y="47235"/>
                </a:cubicBezTo>
                <a:close/>
                <a:moveTo>
                  <a:pt x="14003" y="47533"/>
                </a:moveTo>
                <a:cubicBezTo>
                  <a:pt x="14015" y="47545"/>
                  <a:pt x="14038" y="47557"/>
                  <a:pt x="14062" y="47569"/>
                </a:cubicBezTo>
                <a:cubicBezTo>
                  <a:pt x="14050" y="47581"/>
                  <a:pt x="14027" y="47581"/>
                  <a:pt x="14003" y="47593"/>
                </a:cubicBezTo>
                <a:cubicBezTo>
                  <a:pt x="14003" y="47569"/>
                  <a:pt x="14003" y="47557"/>
                  <a:pt x="14003" y="47533"/>
                </a:cubicBezTo>
                <a:close/>
                <a:moveTo>
                  <a:pt x="50114" y="47759"/>
                </a:moveTo>
                <a:cubicBezTo>
                  <a:pt x="50126" y="47771"/>
                  <a:pt x="50114" y="47771"/>
                  <a:pt x="50102" y="47771"/>
                </a:cubicBezTo>
                <a:cubicBezTo>
                  <a:pt x="50102" y="47771"/>
                  <a:pt x="50114" y="47771"/>
                  <a:pt x="50114" y="47759"/>
                </a:cubicBezTo>
                <a:close/>
                <a:moveTo>
                  <a:pt x="15133" y="48044"/>
                </a:moveTo>
                <a:cubicBezTo>
                  <a:pt x="15155" y="48044"/>
                  <a:pt x="15192" y="48070"/>
                  <a:pt x="15158" y="48105"/>
                </a:cubicBezTo>
                <a:cubicBezTo>
                  <a:pt x="15158" y="48105"/>
                  <a:pt x="15146" y="48093"/>
                  <a:pt x="15146" y="48093"/>
                </a:cubicBezTo>
                <a:cubicBezTo>
                  <a:pt x="15111" y="48058"/>
                  <a:pt x="15118" y="48044"/>
                  <a:pt x="15133" y="48044"/>
                </a:cubicBezTo>
                <a:close/>
                <a:moveTo>
                  <a:pt x="17086" y="48700"/>
                </a:moveTo>
                <a:cubicBezTo>
                  <a:pt x="17086" y="48712"/>
                  <a:pt x="17075" y="48724"/>
                  <a:pt x="17063" y="48736"/>
                </a:cubicBezTo>
                <a:cubicBezTo>
                  <a:pt x="17063" y="48724"/>
                  <a:pt x="17063" y="48724"/>
                  <a:pt x="17063" y="48712"/>
                </a:cubicBezTo>
                <a:cubicBezTo>
                  <a:pt x="17063" y="48712"/>
                  <a:pt x="17075" y="48700"/>
                  <a:pt x="17086" y="48700"/>
                </a:cubicBezTo>
                <a:close/>
                <a:moveTo>
                  <a:pt x="10800" y="48902"/>
                </a:moveTo>
                <a:cubicBezTo>
                  <a:pt x="10812" y="48938"/>
                  <a:pt x="10824" y="48974"/>
                  <a:pt x="10836" y="49010"/>
                </a:cubicBezTo>
                <a:cubicBezTo>
                  <a:pt x="10824" y="48986"/>
                  <a:pt x="10812" y="48950"/>
                  <a:pt x="10800" y="48902"/>
                </a:cubicBezTo>
                <a:close/>
                <a:moveTo>
                  <a:pt x="53055" y="51760"/>
                </a:moveTo>
                <a:cubicBezTo>
                  <a:pt x="53074" y="51760"/>
                  <a:pt x="53098" y="51771"/>
                  <a:pt x="53127" y="51796"/>
                </a:cubicBezTo>
                <a:cubicBezTo>
                  <a:pt x="53198" y="51843"/>
                  <a:pt x="53270" y="51891"/>
                  <a:pt x="53341" y="51927"/>
                </a:cubicBezTo>
                <a:cubicBezTo>
                  <a:pt x="53162" y="51879"/>
                  <a:pt x="53055" y="51855"/>
                  <a:pt x="52972" y="51843"/>
                </a:cubicBezTo>
                <a:cubicBezTo>
                  <a:pt x="52995" y="51797"/>
                  <a:pt x="53018" y="51760"/>
                  <a:pt x="53055" y="51760"/>
                </a:cubicBezTo>
                <a:close/>
                <a:moveTo>
                  <a:pt x="7335" y="54022"/>
                </a:moveTo>
                <a:cubicBezTo>
                  <a:pt x="7347" y="54058"/>
                  <a:pt x="7359" y="54082"/>
                  <a:pt x="7371" y="54105"/>
                </a:cubicBezTo>
                <a:cubicBezTo>
                  <a:pt x="7335" y="54105"/>
                  <a:pt x="7299" y="54082"/>
                  <a:pt x="7264" y="54070"/>
                </a:cubicBezTo>
                <a:cubicBezTo>
                  <a:pt x="7288" y="54046"/>
                  <a:pt x="7311" y="54034"/>
                  <a:pt x="7335" y="54022"/>
                </a:cubicBezTo>
                <a:close/>
                <a:moveTo>
                  <a:pt x="5049" y="54760"/>
                </a:moveTo>
                <a:lnTo>
                  <a:pt x="5049" y="54760"/>
                </a:lnTo>
                <a:cubicBezTo>
                  <a:pt x="4966" y="54823"/>
                  <a:pt x="4946" y="54858"/>
                  <a:pt x="4998" y="54858"/>
                </a:cubicBezTo>
                <a:cubicBezTo>
                  <a:pt x="5006" y="54858"/>
                  <a:pt x="5015" y="54857"/>
                  <a:pt x="5025" y="54856"/>
                </a:cubicBezTo>
                <a:cubicBezTo>
                  <a:pt x="5037" y="54856"/>
                  <a:pt x="5037" y="54796"/>
                  <a:pt x="5049" y="54760"/>
                </a:cubicBezTo>
                <a:close/>
                <a:moveTo>
                  <a:pt x="62223" y="55177"/>
                </a:moveTo>
                <a:cubicBezTo>
                  <a:pt x="62235" y="55189"/>
                  <a:pt x="62235" y="55201"/>
                  <a:pt x="62247" y="55201"/>
                </a:cubicBezTo>
                <a:cubicBezTo>
                  <a:pt x="62223" y="55201"/>
                  <a:pt x="62211" y="55213"/>
                  <a:pt x="62199" y="55213"/>
                </a:cubicBezTo>
                <a:cubicBezTo>
                  <a:pt x="62211" y="55201"/>
                  <a:pt x="62211" y="55189"/>
                  <a:pt x="62223" y="55177"/>
                </a:cubicBezTo>
                <a:close/>
                <a:moveTo>
                  <a:pt x="6156" y="56737"/>
                </a:moveTo>
                <a:cubicBezTo>
                  <a:pt x="6180" y="56737"/>
                  <a:pt x="6192" y="56749"/>
                  <a:pt x="6204" y="56749"/>
                </a:cubicBezTo>
                <a:cubicBezTo>
                  <a:pt x="6192" y="56749"/>
                  <a:pt x="6168" y="56749"/>
                  <a:pt x="6156" y="56737"/>
                </a:cubicBezTo>
                <a:close/>
                <a:moveTo>
                  <a:pt x="56246" y="57344"/>
                </a:moveTo>
                <a:cubicBezTo>
                  <a:pt x="56270" y="57344"/>
                  <a:pt x="56282" y="57344"/>
                  <a:pt x="56294" y="57356"/>
                </a:cubicBezTo>
                <a:cubicBezTo>
                  <a:pt x="56282" y="57356"/>
                  <a:pt x="56270" y="57356"/>
                  <a:pt x="56258" y="57368"/>
                </a:cubicBezTo>
                <a:cubicBezTo>
                  <a:pt x="56258" y="57356"/>
                  <a:pt x="56258" y="57344"/>
                  <a:pt x="56246" y="57344"/>
                </a:cubicBezTo>
                <a:close/>
                <a:moveTo>
                  <a:pt x="16896" y="57570"/>
                </a:moveTo>
                <a:lnTo>
                  <a:pt x="16896" y="57570"/>
                </a:lnTo>
                <a:cubicBezTo>
                  <a:pt x="16920" y="57582"/>
                  <a:pt x="16932" y="57582"/>
                  <a:pt x="16955" y="57594"/>
                </a:cubicBezTo>
                <a:lnTo>
                  <a:pt x="16908" y="57606"/>
                </a:lnTo>
                <a:cubicBezTo>
                  <a:pt x="16908" y="57594"/>
                  <a:pt x="16908" y="57582"/>
                  <a:pt x="16896" y="57570"/>
                </a:cubicBezTo>
                <a:close/>
                <a:moveTo>
                  <a:pt x="9514" y="58999"/>
                </a:moveTo>
                <a:cubicBezTo>
                  <a:pt x="9478" y="59035"/>
                  <a:pt x="9419" y="59058"/>
                  <a:pt x="9359" y="59070"/>
                </a:cubicBezTo>
                <a:cubicBezTo>
                  <a:pt x="9407" y="59047"/>
                  <a:pt x="9455" y="59023"/>
                  <a:pt x="9514" y="58999"/>
                </a:cubicBezTo>
                <a:close/>
                <a:moveTo>
                  <a:pt x="42375" y="59832"/>
                </a:moveTo>
                <a:cubicBezTo>
                  <a:pt x="42375" y="59832"/>
                  <a:pt x="42363" y="59844"/>
                  <a:pt x="42363" y="59844"/>
                </a:cubicBezTo>
                <a:cubicBezTo>
                  <a:pt x="42363" y="59844"/>
                  <a:pt x="42363" y="59844"/>
                  <a:pt x="42363" y="59832"/>
                </a:cubicBezTo>
                <a:close/>
                <a:moveTo>
                  <a:pt x="26838" y="61106"/>
                </a:moveTo>
                <a:cubicBezTo>
                  <a:pt x="26850" y="61118"/>
                  <a:pt x="26850" y="61118"/>
                  <a:pt x="26850" y="61118"/>
                </a:cubicBezTo>
                <a:cubicBezTo>
                  <a:pt x="26850" y="61118"/>
                  <a:pt x="26838" y="61130"/>
                  <a:pt x="26838" y="61130"/>
                </a:cubicBezTo>
                <a:cubicBezTo>
                  <a:pt x="26838" y="61118"/>
                  <a:pt x="26838" y="61118"/>
                  <a:pt x="26838" y="61106"/>
                </a:cubicBezTo>
                <a:close/>
                <a:moveTo>
                  <a:pt x="30755" y="61940"/>
                </a:moveTo>
                <a:cubicBezTo>
                  <a:pt x="30767" y="61940"/>
                  <a:pt x="30779" y="61952"/>
                  <a:pt x="30779" y="61952"/>
                </a:cubicBezTo>
                <a:cubicBezTo>
                  <a:pt x="30767" y="61952"/>
                  <a:pt x="30755" y="61964"/>
                  <a:pt x="30743" y="61964"/>
                </a:cubicBezTo>
                <a:cubicBezTo>
                  <a:pt x="30743" y="61964"/>
                  <a:pt x="30755" y="61952"/>
                  <a:pt x="30755" y="61940"/>
                </a:cubicBezTo>
                <a:close/>
                <a:moveTo>
                  <a:pt x="29624" y="61916"/>
                </a:moveTo>
                <a:cubicBezTo>
                  <a:pt x="29576" y="61940"/>
                  <a:pt x="29528" y="61964"/>
                  <a:pt x="29469" y="61987"/>
                </a:cubicBezTo>
                <a:cubicBezTo>
                  <a:pt x="29433" y="61987"/>
                  <a:pt x="29397" y="61975"/>
                  <a:pt x="29362" y="61952"/>
                </a:cubicBezTo>
                <a:cubicBezTo>
                  <a:pt x="29457" y="61940"/>
                  <a:pt x="29540" y="61928"/>
                  <a:pt x="29624" y="61916"/>
                </a:cubicBezTo>
                <a:close/>
                <a:moveTo>
                  <a:pt x="23480" y="64690"/>
                </a:moveTo>
                <a:lnTo>
                  <a:pt x="23480" y="64690"/>
                </a:lnTo>
                <a:cubicBezTo>
                  <a:pt x="23516" y="64702"/>
                  <a:pt x="23552" y="64714"/>
                  <a:pt x="23575" y="64738"/>
                </a:cubicBezTo>
                <a:cubicBezTo>
                  <a:pt x="23552" y="64738"/>
                  <a:pt x="23528" y="64750"/>
                  <a:pt x="23504" y="64762"/>
                </a:cubicBezTo>
                <a:cubicBezTo>
                  <a:pt x="23492" y="64738"/>
                  <a:pt x="23492" y="64714"/>
                  <a:pt x="23480" y="64690"/>
                </a:cubicBezTo>
                <a:close/>
                <a:moveTo>
                  <a:pt x="107016" y="0"/>
                </a:moveTo>
                <a:cubicBezTo>
                  <a:pt x="106900" y="0"/>
                  <a:pt x="106782" y="18"/>
                  <a:pt x="106657" y="27"/>
                </a:cubicBezTo>
                <a:cubicBezTo>
                  <a:pt x="106538" y="75"/>
                  <a:pt x="106407" y="135"/>
                  <a:pt x="106324" y="242"/>
                </a:cubicBezTo>
                <a:cubicBezTo>
                  <a:pt x="106312" y="248"/>
                  <a:pt x="106300" y="248"/>
                  <a:pt x="106287" y="248"/>
                </a:cubicBezTo>
                <a:cubicBezTo>
                  <a:pt x="106273" y="248"/>
                  <a:pt x="106258" y="248"/>
                  <a:pt x="106240" y="254"/>
                </a:cubicBezTo>
                <a:cubicBezTo>
                  <a:pt x="106145" y="289"/>
                  <a:pt x="106086" y="361"/>
                  <a:pt x="106038" y="444"/>
                </a:cubicBezTo>
                <a:cubicBezTo>
                  <a:pt x="105894" y="561"/>
                  <a:pt x="105771" y="732"/>
                  <a:pt x="105586" y="732"/>
                </a:cubicBezTo>
                <a:cubicBezTo>
                  <a:pt x="105526" y="732"/>
                  <a:pt x="105459" y="714"/>
                  <a:pt x="105383" y="670"/>
                </a:cubicBezTo>
                <a:cubicBezTo>
                  <a:pt x="105284" y="609"/>
                  <a:pt x="105181" y="578"/>
                  <a:pt x="105084" y="578"/>
                </a:cubicBezTo>
                <a:cubicBezTo>
                  <a:pt x="104937" y="578"/>
                  <a:pt x="104803" y="650"/>
                  <a:pt x="104716" y="801"/>
                </a:cubicBezTo>
                <a:cubicBezTo>
                  <a:pt x="104490" y="1147"/>
                  <a:pt x="104145" y="1087"/>
                  <a:pt x="103835" y="1170"/>
                </a:cubicBezTo>
                <a:cubicBezTo>
                  <a:pt x="103050" y="1266"/>
                  <a:pt x="102299" y="1516"/>
                  <a:pt x="101609" y="1897"/>
                </a:cubicBezTo>
                <a:cubicBezTo>
                  <a:pt x="101621" y="1956"/>
                  <a:pt x="101645" y="2016"/>
                  <a:pt x="101657" y="2075"/>
                </a:cubicBezTo>
                <a:cubicBezTo>
                  <a:pt x="101061" y="2254"/>
                  <a:pt x="100609" y="2671"/>
                  <a:pt x="100073" y="2932"/>
                </a:cubicBezTo>
                <a:cubicBezTo>
                  <a:pt x="99311" y="3302"/>
                  <a:pt x="98549" y="3694"/>
                  <a:pt x="97751" y="4028"/>
                </a:cubicBezTo>
                <a:cubicBezTo>
                  <a:pt x="97346" y="4195"/>
                  <a:pt x="96870" y="4254"/>
                  <a:pt x="96561" y="4599"/>
                </a:cubicBezTo>
                <a:cubicBezTo>
                  <a:pt x="96462" y="4586"/>
                  <a:pt x="96362" y="4578"/>
                  <a:pt x="96264" y="4578"/>
                </a:cubicBezTo>
                <a:cubicBezTo>
                  <a:pt x="95938" y="4578"/>
                  <a:pt x="95624" y="4660"/>
                  <a:pt x="95358" y="4861"/>
                </a:cubicBezTo>
                <a:cubicBezTo>
                  <a:pt x="94810" y="5290"/>
                  <a:pt x="94144" y="5504"/>
                  <a:pt x="93548" y="5838"/>
                </a:cubicBezTo>
                <a:cubicBezTo>
                  <a:pt x="93120" y="6100"/>
                  <a:pt x="92941" y="6469"/>
                  <a:pt x="92870" y="6885"/>
                </a:cubicBezTo>
                <a:cubicBezTo>
                  <a:pt x="93015" y="6852"/>
                  <a:pt x="93161" y="6765"/>
                  <a:pt x="93297" y="6765"/>
                </a:cubicBezTo>
                <a:cubicBezTo>
                  <a:pt x="93305" y="6765"/>
                  <a:pt x="93314" y="6766"/>
                  <a:pt x="93322" y="6766"/>
                </a:cubicBezTo>
                <a:cubicBezTo>
                  <a:pt x="93341" y="6767"/>
                  <a:pt x="93360" y="6767"/>
                  <a:pt x="93379" y="6767"/>
                </a:cubicBezTo>
                <a:cubicBezTo>
                  <a:pt x="94231" y="6767"/>
                  <a:pt x="95009" y="6265"/>
                  <a:pt x="95861" y="6265"/>
                </a:cubicBezTo>
                <a:cubicBezTo>
                  <a:pt x="95880" y="6265"/>
                  <a:pt x="95899" y="6266"/>
                  <a:pt x="95918" y="6266"/>
                </a:cubicBezTo>
                <a:cubicBezTo>
                  <a:pt x="96156" y="6266"/>
                  <a:pt x="96311" y="6040"/>
                  <a:pt x="96501" y="5909"/>
                </a:cubicBezTo>
                <a:cubicBezTo>
                  <a:pt x="96533" y="5913"/>
                  <a:pt x="96570" y="5913"/>
                  <a:pt x="96607" y="5913"/>
                </a:cubicBezTo>
                <a:cubicBezTo>
                  <a:pt x="96681" y="5913"/>
                  <a:pt x="96755" y="5913"/>
                  <a:pt x="96787" y="5945"/>
                </a:cubicBezTo>
                <a:cubicBezTo>
                  <a:pt x="96882" y="6028"/>
                  <a:pt x="96775" y="6135"/>
                  <a:pt x="96680" y="6195"/>
                </a:cubicBezTo>
                <a:cubicBezTo>
                  <a:pt x="96561" y="6278"/>
                  <a:pt x="96418" y="6350"/>
                  <a:pt x="96275" y="6397"/>
                </a:cubicBezTo>
                <a:cubicBezTo>
                  <a:pt x="95299" y="6719"/>
                  <a:pt x="94358" y="7123"/>
                  <a:pt x="93429" y="7552"/>
                </a:cubicBezTo>
                <a:cubicBezTo>
                  <a:pt x="93135" y="7672"/>
                  <a:pt x="92811" y="7891"/>
                  <a:pt x="92548" y="7891"/>
                </a:cubicBezTo>
                <a:cubicBezTo>
                  <a:pt x="92524" y="7891"/>
                  <a:pt x="92500" y="7890"/>
                  <a:pt x="92477" y="7885"/>
                </a:cubicBezTo>
                <a:cubicBezTo>
                  <a:pt x="92425" y="7878"/>
                  <a:pt x="92376" y="7875"/>
                  <a:pt x="92329" y="7875"/>
                </a:cubicBezTo>
                <a:cubicBezTo>
                  <a:pt x="91974" y="7875"/>
                  <a:pt x="91734" y="8057"/>
                  <a:pt x="91429" y="8183"/>
                </a:cubicBezTo>
                <a:cubicBezTo>
                  <a:pt x="90977" y="8374"/>
                  <a:pt x="90548" y="8612"/>
                  <a:pt x="90036" y="8683"/>
                </a:cubicBezTo>
                <a:cubicBezTo>
                  <a:pt x="89584" y="8743"/>
                  <a:pt x="89155" y="8957"/>
                  <a:pt x="88714" y="9100"/>
                </a:cubicBezTo>
                <a:cubicBezTo>
                  <a:pt x="88524" y="9159"/>
                  <a:pt x="88369" y="9267"/>
                  <a:pt x="88274" y="9433"/>
                </a:cubicBezTo>
                <a:cubicBezTo>
                  <a:pt x="87726" y="9624"/>
                  <a:pt x="87167" y="9790"/>
                  <a:pt x="86619" y="10005"/>
                </a:cubicBezTo>
                <a:cubicBezTo>
                  <a:pt x="85785" y="10326"/>
                  <a:pt x="84988" y="10707"/>
                  <a:pt x="84559" y="11505"/>
                </a:cubicBezTo>
                <a:cubicBezTo>
                  <a:pt x="85250" y="11326"/>
                  <a:pt x="85774" y="10826"/>
                  <a:pt x="86476" y="10672"/>
                </a:cubicBezTo>
                <a:cubicBezTo>
                  <a:pt x="86762" y="10398"/>
                  <a:pt x="87119" y="10338"/>
                  <a:pt x="87500" y="10326"/>
                </a:cubicBezTo>
                <a:cubicBezTo>
                  <a:pt x="87929" y="10314"/>
                  <a:pt x="88286" y="10171"/>
                  <a:pt x="88595" y="9933"/>
                </a:cubicBezTo>
                <a:cubicBezTo>
                  <a:pt x="88595" y="10088"/>
                  <a:pt x="88631" y="10243"/>
                  <a:pt x="88822" y="10326"/>
                </a:cubicBezTo>
                <a:lnTo>
                  <a:pt x="89488" y="10112"/>
                </a:lnTo>
                <a:cubicBezTo>
                  <a:pt x="89726" y="10017"/>
                  <a:pt x="90012" y="9957"/>
                  <a:pt x="90215" y="9802"/>
                </a:cubicBezTo>
                <a:cubicBezTo>
                  <a:pt x="90655" y="9481"/>
                  <a:pt x="91167" y="9362"/>
                  <a:pt x="91667" y="9195"/>
                </a:cubicBezTo>
                <a:cubicBezTo>
                  <a:pt x="91700" y="9303"/>
                  <a:pt x="91742" y="9450"/>
                  <a:pt x="91865" y="9450"/>
                </a:cubicBezTo>
                <a:cubicBezTo>
                  <a:pt x="91877" y="9450"/>
                  <a:pt x="91891" y="9449"/>
                  <a:pt x="91905" y="9445"/>
                </a:cubicBezTo>
                <a:cubicBezTo>
                  <a:pt x="92155" y="9398"/>
                  <a:pt x="92108" y="9207"/>
                  <a:pt x="92084" y="9052"/>
                </a:cubicBezTo>
                <a:cubicBezTo>
                  <a:pt x="92560" y="8898"/>
                  <a:pt x="93013" y="8719"/>
                  <a:pt x="93429" y="8433"/>
                </a:cubicBezTo>
                <a:cubicBezTo>
                  <a:pt x="93491" y="8391"/>
                  <a:pt x="93550" y="8372"/>
                  <a:pt x="93604" y="8372"/>
                </a:cubicBezTo>
                <a:cubicBezTo>
                  <a:pt x="93747" y="8372"/>
                  <a:pt x="93860" y="8501"/>
                  <a:pt x="93929" y="8647"/>
                </a:cubicBezTo>
                <a:cubicBezTo>
                  <a:pt x="93953" y="8649"/>
                  <a:pt x="93977" y="8649"/>
                  <a:pt x="93999" y="8649"/>
                </a:cubicBezTo>
                <a:cubicBezTo>
                  <a:pt x="94412" y="8649"/>
                  <a:pt x="94471" y="8440"/>
                  <a:pt x="94358" y="8124"/>
                </a:cubicBezTo>
                <a:cubicBezTo>
                  <a:pt x="94346" y="8112"/>
                  <a:pt x="94334" y="8112"/>
                  <a:pt x="94322" y="8100"/>
                </a:cubicBezTo>
                <a:cubicBezTo>
                  <a:pt x="94822" y="7933"/>
                  <a:pt x="95310" y="7755"/>
                  <a:pt x="95811" y="7588"/>
                </a:cubicBezTo>
                <a:cubicBezTo>
                  <a:pt x="95884" y="7577"/>
                  <a:pt x="95959" y="7565"/>
                  <a:pt x="96031" y="7565"/>
                </a:cubicBezTo>
                <a:cubicBezTo>
                  <a:pt x="96124" y="7565"/>
                  <a:pt x="96213" y="7586"/>
                  <a:pt x="96287" y="7659"/>
                </a:cubicBezTo>
                <a:cubicBezTo>
                  <a:pt x="96120" y="7719"/>
                  <a:pt x="95989" y="7802"/>
                  <a:pt x="95930" y="7957"/>
                </a:cubicBezTo>
                <a:cubicBezTo>
                  <a:pt x="95918" y="7957"/>
                  <a:pt x="95918" y="7945"/>
                  <a:pt x="95906" y="7945"/>
                </a:cubicBezTo>
                <a:cubicBezTo>
                  <a:pt x="95818" y="7927"/>
                  <a:pt x="95733" y="7918"/>
                  <a:pt x="95651" y="7918"/>
                </a:cubicBezTo>
                <a:cubicBezTo>
                  <a:pt x="95252" y="7918"/>
                  <a:pt x="94910" y="8119"/>
                  <a:pt x="94584" y="8386"/>
                </a:cubicBezTo>
                <a:cubicBezTo>
                  <a:pt x="94381" y="8550"/>
                  <a:pt x="94185" y="8754"/>
                  <a:pt x="93915" y="8754"/>
                </a:cubicBezTo>
                <a:cubicBezTo>
                  <a:pt x="93852" y="8754"/>
                  <a:pt x="93786" y="8743"/>
                  <a:pt x="93715" y="8719"/>
                </a:cubicBezTo>
                <a:cubicBezTo>
                  <a:pt x="93072" y="9052"/>
                  <a:pt x="92632" y="9576"/>
                  <a:pt x="92203" y="10112"/>
                </a:cubicBezTo>
                <a:cubicBezTo>
                  <a:pt x="92203" y="10160"/>
                  <a:pt x="92203" y="10207"/>
                  <a:pt x="92191" y="10255"/>
                </a:cubicBezTo>
                <a:cubicBezTo>
                  <a:pt x="92012" y="10302"/>
                  <a:pt x="91834" y="10338"/>
                  <a:pt x="91643" y="10386"/>
                </a:cubicBezTo>
                <a:cubicBezTo>
                  <a:pt x="91048" y="10648"/>
                  <a:pt x="90357" y="10755"/>
                  <a:pt x="89857" y="11160"/>
                </a:cubicBezTo>
                <a:cubicBezTo>
                  <a:pt x="89369" y="11576"/>
                  <a:pt x="88822" y="11803"/>
                  <a:pt x="88226" y="12005"/>
                </a:cubicBezTo>
                <a:cubicBezTo>
                  <a:pt x="88048" y="12065"/>
                  <a:pt x="87857" y="12136"/>
                  <a:pt x="87690" y="12219"/>
                </a:cubicBezTo>
                <a:cubicBezTo>
                  <a:pt x="87107" y="12517"/>
                  <a:pt x="86536" y="12838"/>
                  <a:pt x="85952" y="13136"/>
                </a:cubicBezTo>
                <a:cubicBezTo>
                  <a:pt x="85785" y="13219"/>
                  <a:pt x="85595" y="13255"/>
                  <a:pt x="85404" y="13303"/>
                </a:cubicBezTo>
                <a:cubicBezTo>
                  <a:pt x="85390" y="13307"/>
                  <a:pt x="85377" y="13309"/>
                  <a:pt x="85364" y="13309"/>
                </a:cubicBezTo>
                <a:cubicBezTo>
                  <a:pt x="85306" y="13309"/>
                  <a:pt x="85274" y="13264"/>
                  <a:pt x="85274" y="13196"/>
                </a:cubicBezTo>
                <a:cubicBezTo>
                  <a:pt x="85274" y="13160"/>
                  <a:pt x="85285" y="13124"/>
                  <a:pt x="85309" y="13100"/>
                </a:cubicBezTo>
                <a:cubicBezTo>
                  <a:pt x="85428" y="13005"/>
                  <a:pt x="85547" y="12922"/>
                  <a:pt x="85678" y="12838"/>
                </a:cubicBezTo>
                <a:cubicBezTo>
                  <a:pt x="85797" y="12767"/>
                  <a:pt x="86000" y="12743"/>
                  <a:pt x="85893" y="12565"/>
                </a:cubicBezTo>
                <a:cubicBezTo>
                  <a:pt x="85866" y="12527"/>
                  <a:pt x="85824" y="12514"/>
                  <a:pt x="85776" y="12514"/>
                </a:cubicBezTo>
                <a:cubicBezTo>
                  <a:pt x="85717" y="12514"/>
                  <a:pt x="85648" y="12533"/>
                  <a:pt x="85583" y="12553"/>
                </a:cubicBezTo>
                <a:cubicBezTo>
                  <a:pt x="85357" y="12612"/>
                  <a:pt x="85131" y="12636"/>
                  <a:pt x="84904" y="12672"/>
                </a:cubicBezTo>
                <a:lnTo>
                  <a:pt x="84797" y="12719"/>
                </a:lnTo>
                <a:lnTo>
                  <a:pt x="84690" y="12755"/>
                </a:lnTo>
                <a:cubicBezTo>
                  <a:pt x="84512" y="13089"/>
                  <a:pt x="83738" y="12886"/>
                  <a:pt x="83845" y="13446"/>
                </a:cubicBezTo>
                <a:cubicBezTo>
                  <a:pt x="83872" y="13580"/>
                  <a:pt x="83952" y="13618"/>
                  <a:pt x="84052" y="13618"/>
                </a:cubicBezTo>
                <a:cubicBezTo>
                  <a:pt x="84184" y="13618"/>
                  <a:pt x="84348" y="13550"/>
                  <a:pt x="84462" y="13550"/>
                </a:cubicBezTo>
                <a:cubicBezTo>
                  <a:pt x="84490" y="13550"/>
                  <a:pt x="84515" y="13554"/>
                  <a:pt x="84535" y="13565"/>
                </a:cubicBezTo>
                <a:cubicBezTo>
                  <a:pt x="84261" y="13779"/>
                  <a:pt x="83738" y="13743"/>
                  <a:pt x="83666" y="14208"/>
                </a:cubicBezTo>
                <a:lnTo>
                  <a:pt x="83607" y="14208"/>
                </a:lnTo>
                <a:cubicBezTo>
                  <a:pt x="83357" y="14339"/>
                  <a:pt x="83095" y="14422"/>
                  <a:pt x="82845" y="14529"/>
                </a:cubicBezTo>
                <a:cubicBezTo>
                  <a:pt x="82726" y="14589"/>
                  <a:pt x="82618" y="14660"/>
                  <a:pt x="82511" y="14732"/>
                </a:cubicBezTo>
                <a:cubicBezTo>
                  <a:pt x="82392" y="14767"/>
                  <a:pt x="82273" y="14803"/>
                  <a:pt x="82154" y="14851"/>
                </a:cubicBezTo>
                <a:cubicBezTo>
                  <a:pt x="82011" y="14898"/>
                  <a:pt x="81868" y="14958"/>
                  <a:pt x="81714" y="15017"/>
                </a:cubicBezTo>
                <a:lnTo>
                  <a:pt x="81714" y="14982"/>
                </a:lnTo>
                <a:cubicBezTo>
                  <a:pt x="81641" y="14955"/>
                  <a:pt x="81565" y="14947"/>
                  <a:pt x="81487" y="14947"/>
                </a:cubicBezTo>
                <a:cubicBezTo>
                  <a:pt x="81425" y="14947"/>
                  <a:pt x="81361" y="14952"/>
                  <a:pt x="81297" y="14958"/>
                </a:cubicBezTo>
                <a:cubicBezTo>
                  <a:pt x="81154" y="14982"/>
                  <a:pt x="81023" y="15017"/>
                  <a:pt x="80904" y="15089"/>
                </a:cubicBezTo>
                <a:cubicBezTo>
                  <a:pt x="80821" y="15136"/>
                  <a:pt x="80737" y="15184"/>
                  <a:pt x="80666" y="15232"/>
                </a:cubicBezTo>
                <a:cubicBezTo>
                  <a:pt x="80487" y="15363"/>
                  <a:pt x="80273" y="15446"/>
                  <a:pt x="80059" y="15482"/>
                </a:cubicBezTo>
                <a:cubicBezTo>
                  <a:pt x="79951" y="15494"/>
                  <a:pt x="79844" y="15494"/>
                  <a:pt x="79737" y="15505"/>
                </a:cubicBezTo>
                <a:cubicBezTo>
                  <a:pt x="79728" y="15469"/>
                  <a:pt x="79698" y="15454"/>
                  <a:pt x="79653" y="15454"/>
                </a:cubicBezTo>
                <a:cubicBezTo>
                  <a:pt x="79639" y="15454"/>
                  <a:pt x="79623" y="15455"/>
                  <a:pt x="79606" y="15458"/>
                </a:cubicBezTo>
                <a:cubicBezTo>
                  <a:pt x="79261" y="15529"/>
                  <a:pt x="78939" y="15613"/>
                  <a:pt x="78630" y="15755"/>
                </a:cubicBezTo>
                <a:cubicBezTo>
                  <a:pt x="78463" y="15815"/>
                  <a:pt x="78296" y="15875"/>
                  <a:pt x="78130" y="15958"/>
                </a:cubicBezTo>
                <a:cubicBezTo>
                  <a:pt x="78035" y="16006"/>
                  <a:pt x="77939" y="16053"/>
                  <a:pt x="77856" y="16113"/>
                </a:cubicBezTo>
                <a:cubicBezTo>
                  <a:pt x="77689" y="16244"/>
                  <a:pt x="77499" y="16339"/>
                  <a:pt x="77308" y="16434"/>
                </a:cubicBezTo>
                <a:cubicBezTo>
                  <a:pt x="77225" y="16458"/>
                  <a:pt x="77142" y="16494"/>
                  <a:pt x="77046" y="16517"/>
                </a:cubicBezTo>
                <a:cubicBezTo>
                  <a:pt x="77058" y="16529"/>
                  <a:pt x="77058" y="16553"/>
                  <a:pt x="77058" y="16565"/>
                </a:cubicBezTo>
                <a:lnTo>
                  <a:pt x="77046" y="16565"/>
                </a:lnTo>
                <a:cubicBezTo>
                  <a:pt x="76951" y="16625"/>
                  <a:pt x="76868" y="16672"/>
                  <a:pt x="76772" y="16732"/>
                </a:cubicBezTo>
                <a:cubicBezTo>
                  <a:pt x="76737" y="16756"/>
                  <a:pt x="76701" y="16768"/>
                  <a:pt x="76653" y="16791"/>
                </a:cubicBezTo>
                <a:cubicBezTo>
                  <a:pt x="76528" y="16660"/>
                  <a:pt x="76393" y="16615"/>
                  <a:pt x="76252" y="16615"/>
                </a:cubicBezTo>
                <a:cubicBezTo>
                  <a:pt x="76072" y="16615"/>
                  <a:pt x="75882" y="16689"/>
                  <a:pt x="75689" y="16756"/>
                </a:cubicBezTo>
                <a:cubicBezTo>
                  <a:pt x="75665" y="16768"/>
                  <a:pt x="75641" y="16768"/>
                  <a:pt x="75618" y="16779"/>
                </a:cubicBezTo>
                <a:cubicBezTo>
                  <a:pt x="75582" y="16779"/>
                  <a:pt x="75558" y="16791"/>
                  <a:pt x="75534" y="16803"/>
                </a:cubicBezTo>
                <a:cubicBezTo>
                  <a:pt x="75503" y="16806"/>
                  <a:pt x="75474" y="16807"/>
                  <a:pt x="75445" y="16807"/>
                </a:cubicBezTo>
                <a:cubicBezTo>
                  <a:pt x="75340" y="16807"/>
                  <a:pt x="75247" y="16788"/>
                  <a:pt x="75153" y="16732"/>
                </a:cubicBezTo>
                <a:cubicBezTo>
                  <a:pt x="75082" y="16756"/>
                  <a:pt x="75010" y="16791"/>
                  <a:pt x="74939" y="16815"/>
                </a:cubicBezTo>
                <a:cubicBezTo>
                  <a:pt x="74867" y="16839"/>
                  <a:pt x="74784" y="16863"/>
                  <a:pt x="74713" y="16887"/>
                </a:cubicBezTo>
                <a:cubicBezTo>
                  <a:pt x="74451" y="16958"/>
                  <a:pt x="74201" y="17029"/>
                  <a:pt x="74058" y="17268"/>
                </a:cubicBezTo>
                <a:cubicBezTo>
                  <a:pt x="73855" y="17339"/>
                  <a:pt x="73641" y="17422"/>
                  <a:pt x="73439" y="17494"/>
                </a:cubicBezTo>
                <a:cubicBezTo>
                  <a:pt x="73224" y="17577"/>
                  <a:pt x="73010" y="17660"/>
                  <a:pt x="72796" y="17744"/>
                </a:cubicBezTo>
                <a:cubicBezTo>
                  <a:pt x="71915" y="18315"/>
                  <a:pt x="70891" y="18577"/>
                  <a:pt x="69950" y="19018"/>
                </a:cubicBezTo>
                <a:cubicBezTo>
                  <a:pt x="69010" y="19458"/>
                  <a:pt x="67974" y="19696"/>
                  <a:pt x="66986" y="20030"/>
                </a:cubicBezTo>
                <a:cubicBezTo>
                  <a:pt x="66878" y="20069"/>
                  <a:pt x="66780" y="20090"/>
                  <a:pt x="66692" y="20090"/>
                </a:cubicBezTo>
                <a:cubicBezTo>
                  <a:pt x="66537" y="20090"/>
                  <a:pt x="66414" y="20023"/>
                  <a:pt x="66331" y="19863"/>
                </a:cubicBezTo>
                <a:cubicBezTo>
                  <a:pt x="66269" y="19826"/>
                  <a:pt x="66211" y="19809"/>
                  <a:pt x="66157" y="19809"/>
                </a:cubicBezTo>
                <a:cubicBezTo>
                  <a:pt x="66056" y="19809"/>
                  <a:pt x="65968" y="19869"/>
                  <a:pt x="65890" y="19970"/>
                </a:cubicBezTo>
                <a:cubicBezTo>
                  <a:pt x="65807" y="20125"/>
                  <a:pt x="65890" y="20280"/>
                  <a:pt x="65795" y="20435"/>
                </a:cubicBezTo>
                <a:cubicBezTo>
                  <a:pt x="65680" y="20530"/>
                  <a:pt x="65573" y="20562"/>
                  <a:pt x="65469" y="20562"/>
                </a:cubicBezTo>
                <a:cubicBezTo>
                  <a:pt x="65263" y="20562"/>
                  <a:pt x="65073" y="20435"/>
                  <a:pt x="64866" y="20435"/>
                </a:cubicBezTo>
                <a:cubicBezTo>
                  <a:pt x="64914" y="20375"/>
                  <a:pt x="64961" y="20316"/>
                  <a:pt x="65009" y="20268"/>
                </a:cubicBezTo>
                <a:cubicBezTo>
                  <a:pt x="64931" y="20205"/>
                  <a:pt x="64851" y="20183"/>
                  <a:pt x="64768" y="20183"/>
                </a:cubicBezTo>
                <a:cubicBezTo>
                  <a:pt x="64649" y="20183"/>
                  <a:pt x="64524" y="20228"/>
                  <a:pt x="64390" y="20256"/>
                </a:cubicBezTo>
                <a:cubicBezTo>
                  <a:pt x="64226" y="20294"/>
                  <a:pt x="64113" y="20318"/>
                  <a:pt x="64031" y="20318"/>
                </a:cubicBezTo>
                <a:cubicBezTo>
                  <a:pt x="63880" y="20318"/>
                  <a:pt x="63827" y="20237"/>
                  <a:pt x="63735" y="20006"/>
                </a:cubicBezTo>
                <a:cubicBezTo>
                  <a:pt x="63759" y="19970"/>
                  <a:pt x="63795" y="19946"/>
                  <a:pt x="63818" y="19911"/>
                </a:cubicBezTo>
                <a:cubicBezTo>
                  <a:pt x="63830" y="19887"/>
                  <a:pt x="63842" y="19863"/>
                  <a:pt x="63854" y="19851"/>
                </a:cubicBezTo>
                <a:cubicBezTo>
                  <a:pt x="63914" y="19839"/>
                  <a:pt x="63961" y="19827"/>
                  <a:pt x="64009" y="19827"/>
                </a:cubicBezTo>
                <a:cubicBezTo>
                  <a:pt x="64235" y="19804"/>
                  <a:pt x="64223" y="19804"/>
                  <a:pt x="64521" y="19423"/>
                </a:cubicBezTo>
                <a:cubicBezTo>
                  <a:pt x="64604" y="19327"/>
                  <a:pt x="64783" y="19292"/>
                  <a:pt x="64914" y="19220"/>
                </a:cubicBezTo>
                <a:cubicBezTo>
                  <a:pt x="64985" y="19030"/>
                  <a:pt x="65140" y="18994"/>
                  <a:pt x="65331" y="18994"/>
                </a:cubicBezTo>
                <a:cubicBezTo>
                  <a:pt x="65450" y="18982"/>
                  <a:pt x="65521" y="18911"/>
                  <a:pt x="65545" y="18815"/>
                </a:cubicBezTo>
                <a:cubicBezTo>
                  <a:pt x="65569" y="18780"/>
                  <a:pt x="65581" y="18732"/>
                  <a:pt x="65604" y="18696"/>
                </a:cubicBezTo>
                <a:cubicBezTo>
                  <a:pt x="65557" y="18673"/>
                  <a:pt x="65521" y="18661"/>
                  <a:pt x="65473" y="18637"/>
                </a:cubicBezTo>
                <a:lnTo>
                  <a:pt x="65473" y="18637"/>
                </a:lnTo>
                <a:cubicBezTo>
                  <a:pt x="65503" y="18650"/>
                  <a:pt x="65532" y="18656"/>
                  <a:pt x="65559" y="18656"/>
                </a:cubicBezTo>
                <a:cubicBezTo>
                  <a:pt x="65607" y="18656"/>
                  <a:pt x="65650" y="18635"/>
                  <a:pt x="65688" y="18589"/>
                </a:cubicBezTo>
                <a:cubicBezTo>
                  <a:pt x="65807" y="18506"/>
                  <a:pt x="65878" y="18411"/>
                  <a:pt x="65878" y="18280"/>
                </a:cubicBezTo>
                <a:lnTo>
                  <a:pt x="65878" y="18280"/>
                </a:lnTo>
                <a:cubicBezTo>
                  <a:pt x="65652" y="18327"/>
                  <a:pt x="65533" y="18458"/>
                  <a:pt x="65473" y="18637"/>
                </a:cubicBezTo>
                <a:cubicBezTo>
                  <a:pt x="65412" y="18647"/>
                  <a:pt x="65350" y="18675"/>
                  <a:pt x="65289" y="18675"/>
                </a:cubicBezTo>
                <a:cubicBezTo>
                  <a:pt x="65279" y="18675"/>
                  <a:pt x="65269" y="18674"/>
                  <a:pt x="65259" y="18673"/>
                </a:cubicBezTo>
                <a:cubicBezTo>
                  <a:pt x="65184" y="18663"/>
                  <a:pt x="65112" y="18657"/>
                  <a:pt x="65043" y="18657"/>
                </a:cubicBezTo>
                <a:cubicBezTo>
                  <a:pt x="64696" y="18657"/>
                  <a:pt x="64430" y="18791"/>
                  <a:pt x="64271" y="19149"/>
                </a:cubicBezTo>
                <a:cubicBezTo>
                  <a:pt x="64235" y="19220"/>
                  <a:pt x="64080" y="19268"/>
                  <a:pt x="63985" y="19315"/>
                </a:cubicBezTo>
                <a:cubicBezTo>
                  <a:pt x="63900" y="19277"/>
                  <a:pt x="63814" y="19263"/>
                  <a:pt x="63726" y="19263"/>
                </a:cubicBezTo>
                <a:cubicBezTo>
                  <a:pt x="63569" y="19263"/>
                  <a:pt x="63408" y="19309"/>
                  <a:pt x="63247" y="19339"/>
                </a:cubicBezTo>
                <a:cubicBezTo>
                  <a:pt x="62163" y="19554"/>
                  <a:pt x="61187" y="20006"/>
                  <a:pt x="60342" y="20708"/>
                </a:cubicBezTo>
                <a:cubicBezTo>
                  <a:pt x="60175" y="20863"/>
                  <a:pt x="59997" y="20994"/>
                  <a:pt x="59806" y="21125"/>
                </a:cubicBezTo>
                <a:cubicBezTo>
                  <a:pt x="59758" y="21149"/>
                  <a:pt x="59699" y="21161"/>
                  <a:pt x="59651" y="21173"/>
                </a:cubicBezTo>
                <a:cubicBezTo>
                  <a:pt x="59549" y="21127"/>
                  <a:pt x="59449" y="21108"/>
                  <a:pt x="59350" y="21108"/>
                </a:cubicBezTo>
                <a:cubicBezTo>
                  <a:pt x="59140" y="21108"/>
                  <a:pt x="58937" y="21195"/>
                  <a:pt x="58734" y="21292"/>
                </a:cubicBezTo>
                <a:cubicBezTo>
                  <a:pt x="58211" y="21649"/>
                  <a:pt x="57580" y="21756"/>
                  <a:pt x="57008" y="22030"/>
                </a:cubicBezTo>
                <a:cubicBezTo>
                  <a:pt x="56437" y="22387"/>
                  <a:pt x="55782" y="22637"/>
                  <a:pt x="55401" y="23209"/>
                </a:cubicBezTo>
                <a:cubicBezTo>
                  <a:pt x="55329" y="23233"/>
                  <a:pt x="55258" y="23268"/>
                  <a:pt x="55186" y="23292"/>
                </a:cubicBezTo>
                <a:cubicBezTo>
                  <a:pt x="55127" y="23423"/>
                  <a:pt x="54924" y="23447"/>
                  <a:pt x="54829" y="23566"/>
                </a:cubicBezTo>
                <a:cubicBezTo>
                  <a:pt x="54805" y="23566"/>
                  <a:pt x="54776" y="23561"/>
                  <a:pt x="54745" y="23561"/>
                </a:cubicBezTo>
                <a:cubicBezTo>
                  <a:pt x="54730" y="23561"/>
                  <a:pt x="54714" y="23562"/>
                  <a:pt x="54698" y="23566"/>
                </a:cubicBezTo>
                <a:cubicBezTo>
                  <a:pt x="54472" y="23578"/>
                  <a:pt x="54258" y="23626"/>
                  <a:pt x="54127" y="23828"/>
                </a:cubicBezTo>
                <a:cubicBezTo>
                  <a:pt x="53448" y="24042"/>
                  <a:pt x="52900" y="24530"/>
                  <a:pt x="52198" y="24697"/>
                </a:cubicBezTo>
                <a:cubicBezTo>
                  <a:pt x="51876" y="25054"/>
                  <a:pt x="51305" y="24947"/>
                  <a:pt x="50972" y="25292"/>
                </a:cubicBezTo>
                <a:cubicBezTo>
                  <a:pt x="50960" y="25280"/>
                  <a:pt x="50948" y="25269"/>
                  <a:pt x="50924" y="25269"/>
                </a:cubicBezTo>
                <a:cubicBezTo>
                  <a:pt x="49936" y="25364"/>
                  <a:pt x="49043" y="25697"/>
                  <a:pt x="48317" y="26388"/>
                </a:cubicBezTo>
                <a:cubicBezTo>
                  <a:pt x="48090" y="26590"/>
                  <a:pt x="47816" y="26721"/>
                  <a:pt x="47531" y="26852"/>
                </a:cubicBezTo>
                <a:cubicBezTo>
                  <a:pt x="46578" y="27281"/>
                  <a:pt x="45650" y="27745"/>
                  <a:pt x="44721" y="28186"/>
                </a:cubicBezTo>
                <a:cubicBezTo>
                  <a:pt x="43852" y="28436"/>
                  <a:pt x="42959" y="28638"/>
                  <a:pt x="42161" y="29055"/>
                </a:cubicBezTo>
                <a:cubicBezTo>
                  <a:pt x="41637" y="29329"/>
                  <a:pt x="41018" y="29483"/>
                  <a:pt x="40625" y="29960"/>
                </a:cubicBezTo>
                <a:cubicBezTo>
                  <a:pt x="39363" y="30424"/>
                  <a:pt x="38030" y="30662"/>
                  <a:pt x="36791" y="31198"/>
                </a:cubicBezTo>
                <a:cubicBezTo>
                  <a:pt x="36648" y="31261"/>
                  <a:pt x="36500" y="31304"/>
                  <a:pt x="36350" y="31304"/>
                </a:cubicBezTo>
                <a:cubicBezTo>
                  <a:pt x="36275" y="31304"/>
                  <a:pt x="36200" y="31293"/>
                  <a:pt x="36125" y="31269"/>
                </a:cubicBezTo>
                <a:cubicBezTo>
                  <a:pt x="35160" y="31567"/>
                  <a:pt x="34196" y="31877"/>
                  <a:pt x="33243" y="32174"/>
                </a:cubicBezTo>
                <a:cubicBezTo>
                  <a:pt x="32660" y="32329"/>
                  <a:pt x="32088" y="32543"/>
                  <a:pt x="31493" y="32579"/>
                </a:cubicBezTo>
                <a:cubicBezTo>
                  <a:pt x="31041" y="32972"/>
                  <a:pt x="30445" y="32936"/>
                  <a:pt x="29921" y="33103"/>
                </a:cubicBezTo>
                <a:cubicBezTo>
                  <a:pt x="29528" y="33389"/>
                  <a:pt x="29528" y="33401"/>
                  <a:pt x="29814" y="33734"/>
                </a:cubicBezTo>
                <a:cubicBezTo>
                  <a:pt x="29005" y="33758"/>
                  <a:pt x="28207" y="33770"/>
                  <a:pt x="27409" y="34055"/>
                </a:cubicBezTo>
                <a:cubicBezTo>
                  <a:pt x="27375" y="34065"/>
                  <a:pt x="27337" y="34068"/>
                  <a:pt x="27299" y="34068"/>
                </a:cubicBezTo>
                <a:cubicBezTo>
                  <a:pt x="27192" y="34068"/>
                  <a:pt x="27074" y="34040"/>
                  <a:pt x="26969" y="34032"/>
                </a:cubicBezTo>
                <a:cubicBezTo>
                  <a:pt x="26895" y="33970"/>
                  <a:pt x="26815" y="33947"/>
                  <a:pt x="26728" y="33947"/>
                </a:cubicBezTo>
                <a:cubicBezTo>
                  <a:pt x="26647" y="33947"/>
                  <a:pt x="26561" y="33967"/>
                  <a:pt x="26469" y="33996"/>
                </a:cubicBezTo>
                <a:cubicBezTo>
                  <a:pt x="26469" y="34401"/>
                  <a:pt x="26457" y="34413"/>
                  <a:pt x="26088" y="34413"/>
                </a:cubicBezTo>
                <a:lnTo>
                  <a:pt x="25873" y="34413"/>
                </a:lnTo>
                <a:cubicBezTo>
                  <a:pt x="25909" y="34532"/>
                  <a:pt x="25957" y="34651"/>
                  <a:pt x="25992" y="34782"/>
                </a:cubicBezTo>
                <a:cubicBezTo>
                  <a:pt x="26111" y="34972"/>
                  <a:pt x="26254" y="35115"/>
                  <a:pt x="26433" y="35151"/>
                </a:cubicBezTo>
                <a:cubicBezTo>
                  <a:pt x="26020" y="35263"/>
                  <a:pt x="25626" y="35586"/>
                  <a:pt x="25205" y="35586"/>
                </a:cubicBezTo>
                <a:cubicBezTo>
                  <a:pt x="25043" y="35586"/>
                  <a:pt x="24878" y="35538"/>
                  <a:pt x="24706" y="35413"/>
                </a:cubicBezTo>
                <a:cubicBezTo>
                  <a:pt x="24373" y="35758"/>
                  <a:pt x="23933" y="35889"/>
                  <a:pt x="23492" y="36032"/>
                </a:cubicBezTo>
                <a:cubicBezTo>
                  <a:pt x="21920" y="36544"/>
                  <a:pt x="20349" y="37068"/>
                  <a:pt x="18777" y="37580"/>
                </a:cubicBezTo>
                <a:cubicBezTo>
                  <a:pt x="18110" y="37806"/>
                  <a:pt x="17444" y="38020"/>
                  <a:pt x="16777" y="38234"/>
                </a:cubicBezTo>
                <a:cubicBezTo>
                  <a:pt x="15824" y="38699"/>
                  <a:pt x="15015" y="39318"/>
                  <a:pt x="14360" y="40116"/>
                </a:cubicBezTo>
                <a:cubicBezTo>
                  <a:pt x="14241" y="40259"/>
                  <a:pt x="14157" y="40389"/>
                  <a:pt x="14205" y="40580"/>
                </a:cubicBezTo>
                <a:cubicBezTo>
                  <a:pt x="14253" y="40770"/>
                  <a:pt x="14253" y="40973"/>
                  <a:pt x="14277" y="41175"/>
                </a:cubicBezTo>
                <a:cubicBezTo>
                  <a:pt x="14074" y="41366"/>
                  <a:pt x="13800" y="41497"/>
                  <a:pt x="13729" y="41771"/>
                </a:cubicBezTo>
                <a:cubicBezTo>
                  <a:pt x="13812" y="41830"/>
                  <a:pt x="13896" y="41866"/>
                  <a:pt x="14003" y="41890"/>
                </a:cubicBezTo>
                <a:cubicBezTo>
                  <a:pt x="14284" y="41898"/>
                  <a:pt x="14559" y="41958"/>
                  <a:pt x="14845" y="41958"/>
                </a:cubicBezTo>
                <a:cubicBezTo>
                  <a:pt x="14970" y="41958"/>
                  <a:pt x="15098" y="41946"/>
                  <a:pt x="15229" y="41913"/>
                </a:cubicBezTo>
                <a:lnTo>
                  <a:pt x="15229" y="41913"/>
                </a:lnTo>
                <a:cubicBezTo>
                  <a:pt x="15193" y="42318"/>
                  <a:pt x="15003" y="42616"/>
                  <a:pt x="14598" y="42842"/>
                </a:cubicBezTo>
                <a:cubicBezTo>
                  <a:pt x="14324" y="42997"/>
                  <a:pt x="14062" y="43140"/>
                  <a:pt x="13765" y="43235"/>
                </a:cubicBezTo>
                <a:cubicBezTo>
                  <a:pt x="13145" y="43437"/>
                  <a:pt x="12526" y="43628"/>
                  <a:pt x="11919" y="43830"/>
                </a:cubicBezTo>
                <a:cubicBezTo>
                  <a:pt x="11741" y="43902"/>
                  <a:pt x="11586" y="43997"/>
                  <a:pt x="11526" y="44176"/>
                </a:cubicBezTo>
                <a:cubicBezTo>
                  <a:pt x="11383" y="44223"/>
                  <a:pt x="11240" y="44283"/>
                  <a:pt x="11098" y="44330"/>
                </a:cubicBezTo>
                <a:cubicBezTo>
                  <a:pt x="10586" y="44759"/>
                  <a:pt x="9657" y="44926"/>
                  <a:pt x="9824" y="45807"/>
                </a:cubicBezTo>
                <a:cubicBezTo>
                  <a:pt x="9910" y="45816"/>
                  <a:pt x="10011" y="45864"/>
                  <a:pt x="10079" y="45864"/>
                </a:cubicBezTo>
                <a:cubicBezTo>
                  <a:pt x="10095" y="45864"/>
                  <a:pt x="10110" y="45861"/>
                  <a:pt x="10121" y="45854"/>
                </a:cubicBezTo>
                <a:cubicBezTo>
                  <a:pt x="10419" y="45676"/>
                  <a:pt x="10752" y="45509"/>
                  <a:pt x="10943" y="45271"/>
                </a:cubicBezTo>
                <a:cubicBezTo>
                  <a:pt x="11217" y="44926"/>
                  <a:pt x="11621" y="44783"/>
                  <a:pt x="11955" y="44557"/>
                </a:cubicBezTo>
                <a:cubicBezTo>
                  <a:pt x="12032" y="44503"/>
                  <a:pt x="12096" y="44482"/>
                  <a:pt x="12152" y="44482"/>
                </a:cubicBezTo>
                <a:cubicBezTo>
                  <a:pt x="12296" y="44482"/>
                  <a:pt x="12384" y="44624"/>
                  <a:pt x="12479" y="44735"/>
                </a:cubicBezTo>
                <a:cubicBezTo>
                  <a:pt x="12503" y="44795"/>
                  <a:pt x="12526" y="44854"/>
                  <a:pt x="12562" y="44914"/>
                </a:cubicBezTo>
                <a:cubicBezTo>
                  <a:pt x="12157" y="45473"/>
                  <a:pt x="11562" y="45866"/>
                  <a:pt x="11002" y="46271"/>
                </a:cubicBezTo>
                <a:cubicBezTo>
                  <a:pt x="10967" y="46497"/>
                  <a:pt x="10717" y="46605"/>
                  <a:pt x="10609" y="46783"/>
                </a:cubicBezTo>
                <a:cubicBezTo>
                  <a:pt x="9514" y="47128"/>
                  <a:pt x="8442" y="47605"/>
                  <a:pt x="7276" y="47724"/>
                </a:cubicBezTo>
                <a:cubicBezTo>
                  <a:pt x="7085" y="47736"/>
                  <a:pt x="6907" y="47843"/>
                  <a:pt x="6716" y="47902"/>
                </a:cubicBezTo>
                <a:cubicBezTo>
                  <a:pt x="6609" y="47926"/>
                  <a:pt x="6585" y="47962"/>
                  <a:pt x="6764" y="48129"/>
                </a:cubicBezTo>
                <a:cubicBezTo>
                  <a:pt x="6764" y="48130"/>
                  <a:pt x="6765" y="48130"/>
                  <a:pt x="6767" y="48130"/>
                </a:cubicBezTo>
                <a:cubicBezTo>
                  <a:pt x="6787" y="48130"/>
                  <a:pt x="6895" y="48035"/>
                  <a:pt x="6985" y="48035"/>
                </a:cubicBezTo>
                <a:cubicBezTo>
                  <a:pt x="7034" y="48035"/>
                  <a:pt x="7077" y="48064"/>
                  <a:pt x="7097" y="48152"/>
                </a:cubicBezTo>
                <a:cubicBezTo>
                  <a:pt x="6692" y="48283"/>
                  <a:pt x="6299" y="48474"/>
                  <a:pt x="5871" y="48498"/>
                </a:cubicBezTo>
                <a:cubicBezTo>
                  <a:pt x="5359" y="48510"/>
                  <a:pt x="4894" y="48676"/>
                  <a:pt x="4406" y="48843"/>
                </a:cubicBezTo>
                <a:cubicBezTo>
                  <a:pt x="4180" y="48843"/>
                  <a:pt x="3942" y="48855"/>
                  <a:pt x="3704" y="48855"/>
                </a:cubicBezTo>
                <a:cubicBezTo>
                  <a:pt x="3618" y="48807"/>
                  <a:pt x="3531" y="48790"/>
                  <a:pt x="3445" y="48790"/>
                </a:cubicBezTo>
                <a:cubicBezTo>
                  <a:pt x="3292" y="48790"/>
                  <a:pt x="3137" y="48845"/>
                  <a:pt x="2978" y="48891"/>
                </a:cubicBezTo>
                <a:cubicBezTo>
                  <a:pt x="2817" y="48936"/>
                  <a:pt x="2656" y="49002"/>
                  <a:pt x="2502" y="49002"/>
                </a:cubicBezTo>
                <a:cubicBezTo>
                  <a:pt x="2416" y="49002"/>
                  <a:pt x="2332" y="48982"/>
                  <a:pt x="2251" y="48926"/>
                </a:cubicBezTo>
                <a:cubicBezTo>
                  <a:pt x="2001" y="48938"/>
                  <a:pt x="1763" y="48938"/>
                  <a:pt x="1513" y="48938"/>
                </a:cubicBezTo>
                <a:cubicBezTo>
                  <a:pt x="1215" y="48974"/>
                  <a:pt x="822" y="48879"/>
                  <a:pt x="906" y="49367"/>
                </a:cubicBezTo>
                <a:lnTo>
                  <a:pt x="918" y="49367"/>
                </a:lnTo>
                <a:cubicBezTo>
                  <a:pt x="1013" y="49402"/>
                  <a:pt x="1108" y="49438"/>
                  <a:pt x="1203" y="49474"/>
                </a:cubicBezTo>
                <a:lnTo>
                  <a:pt x="1203" y="49462"/>
                </a:lnTo>
                <a:cubicBezTo>
                  <a:pt x="1356" y="49424"/>
                  <a:pt x="1510" y="49422"/>
                  <a:pt x="1664" y="49422"/>
                </a:cubicBezTo>
                <a:cubicBezTo>
                  <a:pt x="1681" y="49422"/>
                  <a:pt x="1698" y="49422"/>
                  <a:pt x="1715" y="49422"/>
                </a:cubicBezTo>
                <a:cubicBezTo>
                  <a:pt x="1929" y="49422"/>
                  <a:pt x="2141" y="49418"/>
                  <a:pt x="2346" y="49319"/>
                </a:cubicBezTo>
                <a:lnTo>
                  <a:pt x="2346" y="49319"/>
                </a:lnTo>
                <a:cubicBezTo>
                  <a:pt x="2287" y="49772"/>
                  <a:pt x="2275" y="50224"/>
                  <a:pt x="2073" y="50665"/>
                </a:cubicBezTo>
                <a:cubicBezTo>
                  <a:pt x="2132" y="50641"/>
                  <a:pt x="2204" y="50629"/>
                  <a:pt x="2275" y="50605"/>
                </a:cubicBezTo>
                <a:cubicBezTo>
                  <a:pt x="2579" y="50793"/>
                  <a:pt x="2936" y="50806"/>
                  <a:pt x="3296" y="50806"/>
                </a:cubicBezTo>
                <a:cubicBezTo>
                  <a:pt x="3356" y="50806"/>
                  <a:pt x="3417" y="50806"/>
                  <a:pt x="3477" y="50806"/>
                </a:cubicBezTo>
                <a:cubicBezTo>
                  <a:pt x="3537" y="50806"/>
                  <a:pt x="3597" y="50806"/>
                  <a:pt x="3656" y="50807"/>
                </a:cubicBezTo>
                <a:cubicBezTo>
                  <a:pt x="3710" y="50809"/>
                  <a:pt x="3765" y="50810"/>
                  <a:pt x="3820" y="50810"/>
                </a:cubicBezTo>
                <a:cubicBezTo>
                  <a:pt x="4068" y="50810"/>
                  <a:pt x="4322" y="50794"/>
                  <a:pt x="4573" y="50794"/>
                </a:cubicBezTo>
                <a:cubicBezTo>
                  <a:pt x="4926" y="50794"/>
                  <a:pt x="5273" y="50827"/>
                  <a:pt x="5585" y="50986"/>
                </a:cubicBezTo>
                <a:cubicBezTo>
                  <a:pt x="5876" y="50900"/>
                  <a:pt x="6166" y="50804"/>
                  <a:pt x="6466" y="50804"/>
                </a:cubicBezTo>
                <a:cubicBezTo>
                  <a:pt x="6497" y="50804"/>
                  <a:pt x="6529" y="50805"/>
                  <a:pt x="6561" y="50807"/>
                </a:cubicBezTo>
                <a:cubicBezTo>
                  <a:pt x="6575" y="50808"/>
                  <a:pt x="6589" y="50808"/>
                  <a:pt x="6603" y="50808"/>
                </a:cubicBezTo>
                <a:cubicBezTo>
                  <a:pt x="6886" y="50808"/>
                  <a:pt x="7157" y="50695"/>
                  <a:pt x="7419" y="50593"/>
                </a:cubicBezTo>
                <a:cubicBezTo>
                  <a:pt x="7555" y="50738"/>
                  <a:pt x="7719" y="50817"/>
                  <a:pt x="7909" y="50817"/>
                </a:cubicBezTo>
                <a:cubicBezTo>
                  <a:pt x="8001" y="50817"/>
                  <a:pt x="8100" y="50799"/>
                  <a:pt x="8204" y="50760"/>
                </a:cubicBezTo>
                <a:cubicBezTo>
                  <a:pt x="8276" y="50748"/>
                  <a:pt x="8347" y="50724"/>
                  <a:pt x="8419" y="50712"/>
                </a:cubicBezTo>
                <a:cubicBezTo>
                  <a:pt x="8502" y="50831"/>
                  <a:pt x="8716" y="50998"/>
                  <a:pt x="8419" y="51105"/>
                </a:cubicBezTo>
                <a:cubicBezTo>
                  <a:pt x="7657" y="51355"/>
                  <a:pt x="6883" y="51593"/>
                  <a:pt x="6109" y="51772"/>
                </a:cubicBezTo>
                <a:cubicBezTo>
                  <a:pt x="5013" y="52034"/>
                  <a:pt x="3906" y="52129"/>
                  <a:pt x="2799" y="52224"/>
                </a:cubicBezTo>
                <a:cubicBezTo>
                  <a:pt x="2406" y="52260"/>
                  <a:pt x="2025" y="52320"/>
                  <a:pt x="1680" y="52486"/>
                </a:cubicBezTo>
                <a:cubicBezTo>
                  <a:pt x="1272" y="52701"/>
                  <a:pt x="884" y="52886"/>
                  <a:pt x="428" y="52886"/>
                </a:cubicBezTo>
                <a:cubicBezTo>
                  <a:pt x="378" y="52886"/>
                  <a:pt x="327" y="52884"/>
                  <a:pt x="275" y="52879"/>
                </a:cubicBezTo>
                <a:cubicBezTo>
                  <a:pt x="271" y="52879"/>
                  <a:pt x="268" y="52878"/>
                  <a:pt x="264" y="52878"/>
                </a:cubicBezTo>
                <a:cubicBezTo>
                  <a:pt x="190" y="52878"/>
                  <a:pt x="59" y="52990"/>
                  <a:pt x="37" y="53070"/>
                </a:cubicBezTo>
                <a:cubicBezTo>
                  <a:pt x="1" y="53141"/>
                  <a:pt x="49" y="53308"/>
                  <a:pt x="108" y="53320"/>
                </a:cubicBezTo>
                <a:cubicBezTo>
                  <a:pt x="477" y="53427"/>
                  <a:pt x="703" y="53641"/>
                  <a:pt x="965" y="53879"/>
                </a:cubicBezTo>
                <a:cubicBezTo>
                  <a:pt x="1207" y="54112"/>
                  <a:pt x="1518" y="54275"/>
                  <a:pt x="1886" y="54275"/>
                </a:cubicBezTo>
                <a:cubicBezTo>
                  <a:pt x="2045" y="54275"/>
                  <a:pt x="2215" y="54245"/>
                  <a:pt x="2394" y="54177"/>
                </a:cubicBezTo>
                <a:cubicBezTo>
                  <a:pt x="3073" y="54236"/>
                  <a:pt x="3751" y="54284"/>
                  <a:pt x="4430" y="54332"/>
                </a:cubicBezTo>
                <a:cubicBezTo>
                  <a:pt x="4502" y="54320"/>
                  <a:pt x="4573" y="54296"/>
                  <a:pt x="4656" y="54272"/>
                </a:cubicBezTo>
                <a:cubicBezTo>
                  <a:pt x="4799" y="54415"/>
                  <a:pt x="4990" y="54546"/>
                  <a:pt x="5049" y="54760"/>
                </a:cubicBezTo>
                <a:cubicBezTo>
                  <a:pt x="5383" y="54760"/>
                  <a:pt x="5716" y="54748"/>
                  <a:pt x="6049" y="54736"/>
                </a:cubicBezTo>
                <a:lnTo>
                  <a:pt x="6049" y="54736"/>
                </a:lnTo>
                <a:cubicBezTo>
                  <a:pt x="6049" y="54963"/>
                  <a:pt x="5621" y="54879"/>
                  <a:pt x="5668" y="55141"/>
                </a:cubicBezTo>
                <a:cubicBezTo>
                  <a:pt x="5752" y="55129"/>
                  <a:pt x="5835" y="55129"/>
                  <a:pt x="5906" y="55117"/>
                </a:cubicBezTo>
                <a:cubicBezTo>
                  <a:pt x="5973" y="55112"/>
                  <a:pt x="6048" y="55093"/>
                  <a:pt x="6114" y="55093"/>
                </a:cubicBezTo>
                <a:cubicBezTo>
                  <a:pt x="6190" y="55093"/>
                  <a:pt x="6256" y="55118"/>
                  <a:pt x="6287" y="55213"/>
                </a:cubicBezTo>
                <a:cubicBezTo>
                  <a:pt x="6335" y="55356"/>
                  <a:pt x="6192" y="55463"/>
                  <a:pt x="6073" y="55546"/>
                </a:cubicBezTo>
                <a:cubicBezTo>
                  <a:pt x="5871" y="55701"/>
                  <a:pt x="5585" y="55725"/>
                  <a:pt x="5442" y="55999"/>
                </a:cubicBezTo>
                <a:cubicBezTo>
                  <a:pt x="5252" y="56332"/>
                  <a:pt x="4990" y="56653"/>
                  <a:pt x="4763" y="56987"/>
                </a:cubicBezTo>
                <a:cubicBezTo>
                  <a:pt x="4680" y="57106"/>
                  <a:pt x="4585" y="57213"/>
                  <a:pt x="4525" y="57344"/>
                </a:cubicBezTo>
                <a:cubicBezTo>
                  <a:pt x="4442" y="57499"/>
                  <a:pt x="4525" y="57594"/>
                  <a:pt x="4692" y="57630"/>
                </a:cubicBezTo>
                <a:cubicBezTo>
                  <a:pt x="4728" y="57689"/>
                  <a:pt x="4752" y="57749"/>
                  <a:pt x="4787" y="57808"/>
                </a:cubicBezTo>
                <a:cubicBezTo>
                  <a:pt x="4632" y="57975"/>
                  <a:pt x="4644" y="58118"/>
                  <a:pt x="4787" y="58249"/>
                </a:cubicBezTo>
                <a:cubicBezTo>
                  <a:pt x="5013" y="58427"/>
                  <a:pt x="5049" y="58689"/>
                  <a:pt x="5121" y="58939"/>
                </a:cubicBezTo>
                <a:cubicBezTo>
                  <a:pt x="5097" y="59035"/>
                  <a:pt x="5061" y="59118"/>
                  <a:pt x="5037" y="59213"/>
                </a:cubicBezTo>
                <a:cubicBezTo>
                  <a:pt x="4966" y="59308"/>
                  <a:pt x="4894" y="59404"/>
                  <a:pt x="4823" y="59499"/>
                </a:cubicBezTo>
                <a:cubicBezTo>
                  <a:pt x="4752" y="59523"/>
                  <a:pt x="4668" y="59547"/>
                  <a:pt x="4585" y="59570"/>
                </a:cubicBezTo>
                <a:cubicBezTo>
                  <a:pt x="4573" y="59511"/>
                  <a:pt x="4537" y="59451"/>
                  <a:pt x="4513" y="59404"/>
                </a:cubicBezTo>
                <a:cubicBezTo>
                  <a:pt x="4483" y="59378"/>
                  <a:pt x="4452" y="59366"/>
                  <a:pt x="4421" y="59366"/>
                </a:cubicBezTo>
                <a:cubicBezTo>
                  <a:pt x="4380" y="59366"/>
                  <a:pt x="4340" y="59387"/>
                  <a:pt x="4299" y="59428"/>
                </a:cubicBezTo>
                <a:cubicBezTo>
                  <a:pt x="4180" y="59547"/>
                  <a:pt x="4049" y="59666"/>
                  <a:pt x="3918" y="59785"/>
                </a:cubicBezTo>
                <a:cubicBezTo>
                  <a:pt x="3620" y="59618"/>
                  <a:pt x="3406" y="59344"/>
                  <a:pt x="3025" y="59273"/>
                </a:cubicBezTo>
                <a:cubicBezTo>
                  <a:pt x="2739" y="59475"/>
                  <a:pt x="2775" y="59713"/>
                  <a:pt x="2978" y="59856"/>
                </a:cubicBezTo>
                <a:cubicBezTo>
                  <a:pt x="3283" y="60083"/>
                  <a:pt x="3605" y="60318"/>
                  <a:pt x="4037" y="60318"/>
                </a:cubicBezTo>
                <a:cubicBezTo>
                  <a:pt x="4127" y="60318"/>
                  <a:pt x="4222" y="60307"/>
                  <a:pt x="4323" y="60285"/>
                </a:cubicBezTo>
                <a:lnTo>
                  <a:pt x="4335" y="60285"/>
                </a:lnTo>
                <a:cubicBezTo>
                  <a:pt x="4418" y="60320"/>
                  <a:pt x="4502" y="60368"/>
                  <a:pt x="4597" y="60416"/>
                </a:cubicBezTo>
                <a:cubicBezTo>
                  <a:pt x="4744" y="60605"/>
                  <a:pt x="4834" y="60700"/>
                  <a:pt x="4935" y="60700"/>
                </a:cubicBezTo>
                <a:cubicBezTo>
                  <a:pt x="5038" y="60700"/>
                  <a:pt x="5155" y="60602"/>
                  <a:pt x="5359" y="60404"/>
                </a:cubicBezTo>
                <a:cubicBezTo>
                  <a:pt x="5418" y="60380"/>
                  <a:pt x="5466" y="60368"/>
                  <a:pt x="5525" y="60356"/>
                </a:cubicBezTo>
                <a:cubicBezTo>
                  <a:pt x="5623" y="60699"/>
                  <a:pt x="5826" y="60897"/>
                  <a:pt x="6186" y="60897"/>
                </a:cubicBezTo>
                <a:cubicBezTo>
                  <a:pt x="6264" y="60897"/>
                  <a:pt x="6349" y="60887"/>
                  <a:pt x="6442" y="60868"/>
                </a:cubicBezTo>
                <a:cubicBezTo>
                  <a:pt x="6549" y="60880"/>
                  <a:pt x="6645" y="60916"/>
                  <a:pt x="6728" y="60963"/>
                </a:cubicBezTo>
                <a:lnTo>
                  <a:pt x="6740" y="60975"/>
                </a:lnTo>
                <a:cubicBezTo>
                  <a:pt x="6895" y="61039"/>
                  <a:pt x="7056" y="61057"/>
                  <a:pt x="7221" y="61057"/>
                </a:cubicBezTo>
                <a:cubicBezTo>
                  <a:pt x="7451" y="61057"/>
                  <a:pt x="7687" y="61021"/>
                  <a:pt x="7920" y="61021"/>
                </a:cubicBezTo>
                <a:cubicBezTo>
                  <a:pt x="8020" y="61021"/>
                  <a:pt x="8119" y="61028"/>
                  <a:pt x="8216" y="61047"/>
                </a:cubicBezTo>
                <a:cubicBezTo>
                  <a:pt x="7583" y="61264"/>
                  <a:pt x="6956" y="61504"/>
                  <a:pt x="6308" y="61504"/>
                </a:cubicBezTo>
                <a:cubicBezTo>
                  <a:pt x="6140" y="61504"/>
                  <a:pt x="5971" y="61488"/>
                  <a:pt x="5799" y="61452"/>
                </a:cubicBezTo>
                <a:cubicBezTo>
                  <a:pt x="5743" y="61438"/>
                  <a:pt x="5685" y="61433"/>
                  <a:pt x="5626" y="61433"/>
                </a:cubicBezTo>
                <a:cubicBezTo>
                  <a:pt x="5535" y="61433"/>
                  <a:pt x="5441" y="61444"/>
                  <a:pt x="5347" y="61452"/>
                </a:cubicBezTo>
                <a:cubicBezTo>
                  <a:pt x="5287" y="61463"/>
                  <a:pt x="5192" y="61523"/>
                  <a:pt x="5180" y="61571"/>
                </a:cubicBezTo>
                <a:cubicBezTo>
                  <a:pt x="5133" y="61690"/>
                  <a:pt x="5228" y="61761"/>
                  <a:pt x="5335" y="61773"/>
                </a:cubicBezTo>
                <a:cubicBezTo>
                  <a:pt x="5966" y="61809"/>
                  <a:pt x="6609" y="61833"/>
                  <a:pt x="7240" y="61868"/>
                </a:cubicBezTo>
                <a:cubicBezTo>
                  <a:pt x="7311" y="62047"/>
                  <a:pt x="7419" y="62225"/>
                  <a:pt x="7276" y="62416"/>
                </a:cubicBezTo>
                <a:cubicBezTo>
                  <a:pt x="7097" y="62666"/>
                  <a:pt x="7288" y="62690"/>
                  <a:pt x="7466" y="62702"/>
                </a:cubicBezTo>
                <a:cubicBezTo>
                  <a:pt x="7645" y="62702"/>
                  <a:pt x="7823" y="62678"/>
                  <a:pt x="8002" y="62654"/>
                </a:cubicBezTo>
                <a:cubicBezTo>
                  <a:pt x="8073" y="62642"/>
                  <a:pt x="8145" y="62618"/>
                  <a:pt x="8228" y="62595"/>
                </a:cubicBezTo>
                <a:cubicBezTo>
                  <a:pt x="8312" y="62630"/>
                  <a:pt x="8407" y="62666"/>
                  <a:pt x="8502" y="62702"/>
                </a:cubicBezTo>
                <a:lnTo>
                  <a:pt x="8514" y="62702"/>
                </a:lnTo>
                <a:cubicBezTo>
                  <a:pt x="8573" y="62857"/>
                  <a:pt x="8669" y="62987"/>
                  <a:pt x="8871" y="63011"/>
                </a:cubicBezTo>
                <a:cubicBezTo>
                  <a:pt x="9140" y="63036"/>
                  <a:pt x="9409" y="63088"/>
                  <a:pt x="9686" y="63088"/>
                </a:cubicBezTo>
                <a:cubicBezTo>
                  <a:pt x="9813" y="63088"/>
                  <a:pt x="9942" y="63077"/>
                  <a:pt x="10074" y="63047"/>
                </a:cubicBezTo>
                <a:cubicBezTo>
                  <a:pt x="10169" y="63083"/>
                  <a:pt x="10264" y="63107"/>
                  <a:pt x="10359" y="63154"/>
                </a:cubicBezTo>
                <a:cubicBezTo>
                  <a:pt x="10431" y="63130"/>
                  <a:pt x="10502" y="63118"/>
                  <a:pt x="10574" y="63095"/>
                </a:cubicBezTo>
                <a:cubicBezTo>
                  <a:pt x="11052" y="62985"/>
                  <a:pt x="11527" y="62949"/>
                  <a:pt x="11998" y="62949"/>
                </a:cubicBezTo>
                <a:cubicBezTo>
                  <a:pt x="12945" y="62949"/>
                  <a:pt x="13881" y="63096"/>
                  <a:pt x="14820" y="63096"/>
                </a:cubicBezTo>
                <a:cubicBezTo>
                  <a:pt x="15450" y="63096"/>
                  <a:pt x="16081" y="63030"/>
                  <a:pt x="16717" y="62809"/>
                </a:cubicBezTo>
                <a:lnTo>
                  <a:pt x="16717" y="62809"/>
                </a:lnTo>
                <a:cubicBezTo>
                  <a:pt x="16122" y="63452"/>
                  <a:pt x="15265" y="63749"/>
                  <a:pt x="14658" y="64333"/>
                </a:cubicBezTo>
                <a:cubicBezTo>
                  <a:pt x="14646" y="64321"/>
                  <a:pt x="14634" y="64321"/>
                  <a:pt x="14622" y="64309"/>
                </a:cubicBezTo>
                <a:cubicBezTo>
                  <a:pt x="14546" y="64234"/>
                  <a:pt x="14461" y="64205"/>
                  <a:pt x="14369" y="64205"/>
                </a:cubicBezTo>
                <a:cubicBezTo>
                  <a:pt x="14287" y="64205"/>
                  <a:pt x="14200" y="64228"/>
                  <a:pt x="14110" y="64261"/>
                </a:cubicBezTo>
                <a:cubicBezTo>
                  <a:pt x="13753" y="64369"/>
                  <a:pt x="13372" y="64404"/>
                  <a:pt x="13003" y="64464"/>
                </a:cubicBezTo>
                <a:cubicBezTo>
                  <a:pt x="12514" y="64535"/>
                  <a:pt x="12026" y="64488"/>
                  <a:pt x="11538" y="64666"/>
                </a:cubicBezTo>
                <a:cubicBezTo>
                  <a:pt x="11169" y="64809"/>
                  <a:pt x="11336" y="64964"/>
                  <a:pt x="11455" y="65119"/>
                </a:cubicBezTo>
                <a:cubicBezTo>
                  <a:pt x="11550" y="65154"/>
                  <a:pt x="11645" y="65202"/>
                  <a:pt x="11752" y="65238"/>
                </a:cubicBezTo>
                <a:cubicBezTo>
                  <a:pt x="11824" y="65214"/>
                  <a:pt x="11883" y="65190"/>
                  <a:pt x="11955" y="65166"/>
                </a:cubicBezTo>
                <a:cubicBezTo>
                  <a:pt x="12204" y="65148"/>
                  <a:pt x="12454" y="65022"/>
                  <a:pt x="12703" y="65022"/>
                </a:cubicBezTo>
                <a:cubicBezTo>
                  <a:pt x="12775" y="65022"/>
                  <a:pt x="12847" y="65032"/>
                  <a:pt x="12919" y="65059"/>
                </a:cubicBezTo>
                <a:cubicBezTo>
                  <a:pt x="13050" y="65012"/>
                  <a:pt x="13181" y="64976"/>
                  <a:pt x="13324" y="64928"/>
                </a:cubicBezTo>
                <a:cubicBezTo>
                  <a:pt x="13324" y="64940"/>
                  <a:pt x="13324" y="64940"/>
                  <a:pt x="13324" y="64952"/>
                </a:cubicBezTo>
                <a:cubicBezTo>
                  <a:pt x="13743" y="65058"/>
                  <a:pt x="14166" y="65153"/>
                  <a:pt x="14587" y="65153"/>
                </a:cubicBezTo>
                <a:cubicBezTo>
                  <a:pt x="15014" y="65153"/>
                  <a:pt x="15440" y="65055"/>
                  <a:pt x="15860" y="64773"/>
                </a:cubicBezTo>
                <a:cubicBezTo>
                  <a:pt x="15896" y="64797"/>
                  <a:pt x="15932" y="64821"/>
                  <a:pt x="15967" y="64845"/>
                </a:cubicBezTo>
                <a:cubicBezTo>
                  <a:pt x="16255" y="64880"/>
                  <a:pt x="16543" y="64896"/>
                  <a:pt x="16830" y="64896"/>
                </a:cubicBezTo>
                <a:cubicBezTo>
                  <a:pt x="17896" y="64896"/>
                  <a:pt x="18956" y="64682"/>
                  <a:pt x="20015" y="64476"/>
                </a:cubicBezTo>
                <a:cubicBezTo>
                  <a:pt x="20123" y="64440"/>
                  <a:pt x="20230" y="64404"/>
                  <a:pt x="20337" y="64369"/>
                </a:cubicBezTo>
                <a:cubicBezTo>
                  <a:pt x="20444" y="64333"/>
                  <a:pt x="20551" y="64297"/>
                  <a:pt x="20646" y="64250"/>
                </a:cubicBezTo>
                <a:cubicBezTo>
                  <a:pt x="20742" y="64214"/>
                  <a:pt x="20837" y="64190"/>
                  <a:pt x="20944" y="64142"/>
                </a:cubicBezTo>
                <a:cubicBezTo>
                  <a:pt x="21063" y="64107"/>
                  <a:pt x="21182" y="64071"/>
                  <a:pt x="21313" y="64059"/>
                </a:cubicBezTo>
                <a:lnTo>
                  <a:pt x="21313" y="64059"/>
                </a:lnTo>
                <a:cubicBezTo>
                  <a:pt x="21206" y="64214"/>
                  <a:pt x="21051" y="64273"/>
                  <a:pt x="20873" y="64333"/>
                </a:cubicBezTo>
                <a:cubicBezTo>
                  <a:pt x="20182" y="64583"/>
                  <a:pt x="19480" y="64821"/>
                  <a:pt x="18789" y="65059"/>
                </a:cubicBezTo>
                <a:cubicBezTo>
                  <a:pt x="18706" y="65071"/>
                  <a:pt x="18634" y="65083"/>
                  <a:pt x="18551" y="65095"/>
                </a:cubicBezTo>
                <a:cubicBezTo>
                  <a:pt x="18487" y="65084"/>
                  <a:pt x="18424" y="65045"/>
                  <a:pt x="18368" y="65045"/>
                </a:cubicBezTo>
                <a:cubicBezTo>
                  <a:pt x="18362" y="65045"/>
                  <a:pt x="18355" y="65046"/>
                  <a:pt x="18348" y="65047"/>
                </a:cubicBezTo>
                <a:cubicBezTo>
                  <a:pt x="17479" y="65285"/>
                  <a:pt x="16574" y="65321"/>
                  <a:pt x="15717" y="65619"/>
                </a:cubicBezTo>
                <a:cubicBezTo>
                  <a:pt x="15681" y="65607"/>
                  <a:pt x="15646" y="65583"/>
                  <a:pt x="15622" y="65559"/>
                </a:cubicBezTo>
                <a:cubicBezTo>
                  <a:pt x="15104" y="65507"/>
                  <a:pt x="14586" y="65465"/>
                  <a:pt x="14067" y="65465"/>
                </a:cubicBezTo>
                <a:cubicBezTo>
                  <a:pt x="13276" y="65465"/>
                  <a:pt x="12484" y="65564"/>
                  <a:pt x="11693" y="65881"/>
                </a:cubicBezTo>
                <a:cubicBezTo>
                  <a:pt x="11598" y="65845"/>
                  <a:pt x="11502" y="65809"/>
                  <a:pt x="11419" y="65774"/>
                </a:cubicBezTo>
                <a:cubicBezTo>
                  <a:pt x="11356" y="65748"/>
                  <a:pt x="11293" y="65738"/>
                  <a:pt x="11232" y="65738"/>
                </a:cubicBezTo>
                <a:cubicBezTo>
                  <a:pt x="10946" y="65738"/>
                  <a:pt x="10682" y="65967"/>
                  <a:pt x="10400" y="65967"/>
                </a:cubicBezTo>
                <a:cubicBezTo>
                  <a:pt x="10348" y="65967"/>
                  <a:pt x="10294" y="65959"/>
                  <a:pt x="10240" y="65940"/>
                </a:cubicBezTo>
                <a:cubicBezTo>
                  <a:pt x="10169" y="65964"/>
                  <a:pt x="10097" y="65976"/>
                  <a:pt x="10026" y="65988"/>
                </a:cubicBezTo>
                <a:cubicBezTo>
                  <a:pt x="9669" y="66047"/>
                  <a:pt x="9478" y="66262"/>
                  <a:pt x="9478" y="66607"/>
                </a:cubicBezTo>
                <a:cubicBezTo>
                  <a:pt x="9645" y="66738"/>
                  <a:pt x="9824" y="66821"/>
                  <a:pt x="10050" y="66845"/>
                </a:cubicBezTo>
                <a:cubicBezTo>
                  <a:pt x="10193" y="66833"/>
                  <a:pt x="10347" y="66809"/>
                  <a:pt x="10502" y="66797"/>
                </a:cubicBezTo>
                <a:cubicBezTo>
                  <a:pt x="10841" y="66773"/>
                  <a:pt x="11180" y="66764"/>
                  <a:pt x="11517" y="66764"/>
                </a:cubicBezTo>
                <a:cubicBezTo>
                  <a:pt x="12330" y="66764"/>
                  <a:pt x="13139" y="66816"/>
                  <a:pt x="13955" y="66833"/>
                </a:cubicBezTo>
                <a:cubicBezTo>
                  <a:pt x="14062" y="66797"/>
                  <a:pt x="14169" y="66762"/>
                  <a:pt x="14277" y="66726"/>
                </a:cubicBezTo>
                <a:cubicBezTo>
                  <a:pt x="14692" y="66576"/>
                  <a:pt x="15091" y="66473"/>
                  <a:pt x="15504" y="66473"/>
                </a:cubicBezTo>
                <a:cubicBezTo>
                  <a:pt x="15682" y="66473"/>
                  <a:pt x="15864" y="66492"/>
                  <a:pt x="16051" y="66536"/>
                </a:cubicBezTo>
                <a:cubicBezTo>
                  <a:pt x="16267" y="66587"/>
                  <a:pt x="16491" y="66612"/>
                  <a:pt x="16719" y="66612"/>
                </a:cubicBezTo>
                <a:cubicBezTo>
                  <a:pt x="17130" y="66612"/>
                  <a:pt x="17554" y="66530"/>
                  <a:pt x="17967" y="66369"/>
                </a:cubicBezTo>
                <a:cubicBezTo>
                  <a:pt x="18198" y="66377"/>
                  <a:pt x="18454" y="66441"/>
                  <a:pt x="18690" y="66441"/>
                </a:cubicBezTo>
                <a:cubicBezTo>
                  <a:pt x="18782" y="66441"/>
                  <a:pt x="18872" y="66431"/>
                  <a:pt x="18956" y="66405"/>
                </a:cubicBezTo>
                <a:cubicBezTo>
                  <a:pt x="19825" y="66119"/>
                  <a:pt x="20742" y="66095"/>
                  <a:pt x="21611" y="65797"/>
                </a:cubicBezTo>
                <a:cubicBezTo>
                  <a:pt x="22075" y="65643"/>
                  <a:pt x="22551" y="65500"/>
                  <a:pt x="23016" y="65345"/>
                </a:cubicBezTo>
                <a:cubicBezTo>
                  <a:pt x="23223" y="65405"/>
                  <a:pt x="23434" y="65427"/>
                  <a:pt x="23646" y="65427"/>
                </a:cubicBezTo>
                <a:cubicBezTo>
                  <a:pt x="24152" y="65427"/>
                  <a:pt x="24668" y="65300"/>
                  <a:pt x="25171" y="65250"/>
                </a:cubicBezTo>
                <a:cubicBezTo>
                  <a:pt x="25838" y="65179"/>
                  <a:pt x="26505" y="65025"/>
                  <a:pt x="27172" y="65025"/>
                </a:cubicBezTo>
                <a:cubicBezTo>
                  <a:pt x="27410" y="65025"/>
                  <a:pt x="27647" y="65045"/>
                  <a:pt x="27885" y="65095"/>
                </a:cubicBezTo>
                <a:cubicBezTo>
                  <a:pt x="27929" y="65103"/>
                  <a:pt x="27978" y="65107"/>
                  <a:pt x="28029" y="65107"/>
                </a:cubicBezTo>
                <a:cubicBezTo>
                  <a:pt x="28131" y="65107"/>
                  <a:pt x="28243" y="65091"/>
                  <a:pt x="28338" y="65059"/>
                </a:cubicBezTo>
                <a:cubicBezTo>
                  <a:pt x="28897" y="64845"/>
                  <a:pt x="29481" y="64857"/>
                  <a:pt x="30040" y="64797"/>
                </a:cubicBezTo>
                <a:cubicBezTo>
                  <a:pt x="30469" y="64750"/>
                  <a:pt x="30874" y="64654"/>
                  <a:pt x="31279" y="64523"/>
                </a:cubicBezTo>
                <a:cubicBezTo>
                  <a:pt x="32576" y="64107"/>
                  <a:pt x="33934" y="63976"/>
                  <a:pt x="35208" y="63464"/>
                </a:cubicBezTo>
                <a:cubicBezTo>
                  <a:pt x="35303" y="63428"/>
                  <a:pt x="35434" y="63416"/>
                  <a:pt x="35541" y="63416"/>
                </a:cubicBezTo>
                <a:cubicBezTo>
                  <a:pt x="35557" y="63417"/>
                  <a:pt x="35572" y="63417"/>
                  <a:pt x="35588" y="63417"/>
                </a:cubicBezTo>
                <a:cubicBezTo>
                  <a:pt x="35999" y="63417"/>
                  <a:pt x="36389" y="63268"/>
                  <a:pt x="36779" y="63142"/>
                </a:cubicBezTo>
                <a:cubicBezTo>
                  <a:pt x="38482" y="62583"/>
                  <a:pt x="40185" y="62023"/>
                  <a:pt x="41887" y="61463"/>
                </a:cubicBezTo>
                <a:lnTo>
                  <a:pt x="42113" y="61392"/>
                </a:lnTo>
                <a:cubicBezTo>
                  <a:pt x="43197" y="61202"/>
                  <a:pt x="44221" y="60844"/>
                  <a:pt x="45221" y="60380"/>
                </a:cubicBezTo>
                <a:cubicBezTo>
                  <a:pt x="45375" y="60326"/>
                  <a:pt x="45534" y="60257"/>
                  <a:pt x="45692" y="60257"/>
                </a:cubicBezTo>
                <a:cubicBezTo>
                  <a:pt x="45778" y="60257"/>
                  <a:pt x="45863" y="60278"/>
                  <a:pt x="45947" y="60332"/>
                </a:cubicBezTo>
                <a:cubicBezTo>
                  <a:pt x="46531" y="60154"/>
                  <a:pt x="47126" y="59975"/>
                  <a:pt x="47709" y="59785"/>
                </a:cubicBezTo>
                <a:cubicBezTo>
                  <a:pt x="47912" y="59844"/>
                  <a:pt x="48174" y="59844"/>
                  <a:pt x="48317" y="59963"/>
                </a:cubicBezTo>
                <a:cubicBezTo>
                  <a:pt x="48493" y="60107"/>
                  <a:pt x="48675" y="60161"/>
                  <a:pt x="48863" y="60161"/>
                </a:cubicBezTo>
                <a:cubicBezTo>
                  <a:pt x="49080" y="60161"/>
                  <a:pt x="49307" y="60088"/>
                  <a:pt x="49543" y="59999"/>
                </a:cubicBezTo>
                <a:cubicBezTo>
                  <a:pt x="49745" y="59928"/>
                  <a:pt x="49971" y="59868"/>
                  <a:pt x="50186" y="59797"/>
                </a:cubicBezTo>
                <a:cubicBezTo>
                  <a:pt x="50280" y="59812"/>
                  <a:pt x="50371" y="59820"/>
                  <a:pt x="50460" y="59820"/>
                </a:cubicBezTo>
                <a:cubicBezTo>
                  <a:pt x="50857" y="59820"/>
                  <a:pt x="51206" y="59667"/>
                  <a:pt x="51507" y="59356"/>
                </a:cubicBezTo>
                <a:cubicBezTo>
                  <a:pt x="51948" y="59201"/>
                  <a:pt x="52388" y="59070"/>
                  <a:pt x="52758" y="58785"/>
                </a:cubicBezTo>
                <a:cubicBezTo>
                  <a:pt x="52841" y="58725"/>
                  <a:pt x="52930" y="58698"/>
                  <a:pt x="53021" y="58698"/>
                </a:cubicBezTo>
                <a:cubicBezTo>
                  <a:pt x="53112" y="58698"/>
                  <a:pt x="53204" y="58725"/>
                  <a:pt x="53293" y="58773"/>
                </a:cubicBezTo>
                <a:cubicBezTo>
                  <a:pt x="53877" y="58582"/>
                  <a:pt x="54460" y="58332"/>
                  <a:pt x="55055" y="58237"/>
                </a:cubicBezTo>
                <a:cubicBezTo>
                  <a:pt x="56258" y="58058"/>
                  <a:pt x="57437" y="57773"/>
                  <a:pt x="58615" y="57439"/>
                </a:cubicBezTo>
                <a:cubicBezTo>
                  <a:pt x="58851" y="57366"/>
                  <a:pt x="59077" y="57315"/>
                  <a:pt x="59303" y="57315"/>
                </a:cubicBezTo>
                <a:cubicBezTo>
                  <a:pt x="59442" y="57315"/>
                  <a:pt x="59582" y="57334"/>
                  <a:pt x="59723" y="57380"/>
                </a:cubicBezTo>
                <a:cubicBezTo>
                  <a:pt x="59750" y="57388"/>
                  <a:pt x="59779" y="57391"/>
                  <a:pt x="59811" y="57391"/>
                </a:cubicBezTo>
                <a:cubicBezTo>
                  <a:pt x="59921" y="57391"/>
                  <a:pt x="60053" y="57353"/>
                  <a:pt x="60163" y="57344"/>
                </a:cubicBezTo>
                <a:cubicBezTo>
                  <a:pt x="60199" y="57213"/>
                  <a:pt x="60175" y="57046"/>
                  <a:pt x="60258" y="56963"/>
                </a:cubicBezTo>
                <a:cubicBezTo>
                  <a:pt x="60604" y="56594"/>
                  <a:pt x="60961" y="56213"/>
                  <a:pt x="61497" y="56070"/>
                </a:cubicBezTo>
                <a:cubicBezTo>
                  <a:pt x="61580" y="56046"/>
                  <a:pt x="61640" y="56022"/>
                  <a:pt x="61711" y="55999"/>
                </a:cubicBezTo>
                <a:cubicBezTo>
                  <a:pt x="62116" y="55891"/>
                  <a:pt x="62485" y="55749"/>
                  <a:pt x="62771" y="55451"/>
                </a:cubicBezTo>
                <a:cubicBezTo>
                  <a:pt x="63687" y="55046"/>
                  <a:pt x="64604" y="54665"/>
                  <a:pt x="65509" y="54260"/>
                </a:cubicBezTo>
                <a:cubicBezTo>
                  <a:pt x="65608" y="54216"/>
                  <a:pt x="65692" y="54196"/>
                  <a:pt x="65769" y="54196"/>
                </a:cubicBezTo>
                <a:cubicBezTo>
                  <a:pt x="65896" y="54196"/>
                  <a:pt x="66000" y="54250"/>
                  <a:pt x="66104" y="54332"/>
                </a:cubicBezTo>
                <a:cubicBezTo>
                  <a:pt x="66521" y="54213"/>
                  <a:pt x="66509" y="53736"/>
                  <a:pt x="66866" y="53582"/>
                </a:cubicBezTo>
                <a:cubicBezTo>
                  <a:pt x="67632" y="53240"/>
                  <a:pt x="68328" y="52688"/>
                  <a:pt x="69219" y="52688"/>
                </a:cubicBezTo>
                <a:cubicBezTo>
                  <a:pt x="69229" y="52688"/>
                  <a:pt x="69238" y="52688"/>
                  <a:pt x="69248" y="52689"/>
                </a:cubicBezTo>
                <a:cubicBezTo>
                  <a:pt x="69545" y="52581"/>
                  <a:pt x="69831" y="52486"/>
                  <a:pt x="70129" y="52391"/>
                </a:cubicBezTo>
                <a:cubicBezTo>
                  <a:pt x="70331" y="52117"/>
                  <a:pt x="70700" y="52153"/>
                  <a:pt x="70962" y="51986"/>
                </a:cubicBezTo>
                <a:cubicBezTo>
                  <a:pt x="71177" y="51831"/>
                  <a:pt x="71462" y="51748"/>
                  <a:pt x="71569" y="51498"/>
                </a:cubicBezTo>
                <a:cubicBezTo>
                  <a:pt x="71641" y="51474"/>
                  <a:pt x="71712" y="51450"/>
                  <a:pt x="71784" y="51427"/>
                </a:cubicBezTo>
                <a:cubicBezTo>
                  <a:pt x="71831" y="51355"/>
                  <a:pt x="71891" y="51296"/>
                  <a:pt x="71974" y="51260"/>
                </a:cubicBezTo>
                <a:cubicBezTo>
                  <a:pt x="72058" y="51224"/>
                  <a:pt x="72117" y="51177"/>
                  <a:pt x="72177" y="51117"/>
                </a:cubicBezTo>
                <a:cubicBezTo>
                  <a:pt x="72391" y="51034"/>
                  <a:pt x="72593" y="50950"/>
                  <a:pt x="72808" y="50867"/>
                </a:cubicBezTo>
                <a:cubicBezTo>
                  <a:pt x="72831" y="50855"/>
                  <a:pt x="72855" y="50831"/>
                  <a:pt x="72867" y="50784"/>
                </a:cubicBezTo>
                <a:cubicBezTo>
                  <a:pt x="72879" y="50760"/>
                  <a:pt x="72867" y="50736"/>
                  <a:pt x="72843" y="50712"/>
                </a:cubicBezTo>
                <a:cubicBezTo>
                  <a:pt x="72891" y="50712"/>
                  <a:pt x="72951" y="50688"/>
                  <a:pt x="73010" y="50629"/>
                </a:cubicBezTo>
                <a:cubicBezTo>
                  <a:pt x="73141" y="50569"/>
                  <a:pt x="73272" y="50510"/>
                  <a:pt x="73403" y="50450"/>
                </a:cubicBezTo>
                <a:cubicBezTo>
                  <a:pt x="74135" y="50020"/>
                  <a:pt x="74901" y="49783"/>
                  <a:pt x="75735" y="49783"/>
                </a:cubicBezTo>
                <a:cubicBezTo>
                  <a:pt x="75755" y="49783"/>
                  <a:pt x="75776" y="49783"/>
                  <a:pt x="75796" y="49783"/>
                </a:cubicBezTo>
                <a:cubicBezTo>
                  <a:pt x="76856" y="49319"/>
                  <a:pt x="77927" y="48879"/>
                  <a:pt x="79023" y="48498"/>
                </a:cubicBezTo>
                <a:cubicBezTo>
                  <a:pt x="81487" y="47617"/>
                  <a:pt x="84035" y="46962"/>
                  <a:pt x="86476" y="46033"/>
                </a:cubicBezTo>
                <a:cubicBezTo>
                  <a:pt x="87560" y="45616"/>
                  <a:pt x="88583" y="45069"/>
                  <a:pt x="89715" y="44771"/>
                </a:cubicBezTo>
                <a:cubicBezTo>
                  <a:pt x="89834" y="44723"/>
                  <a:pt x="89953" y="44688"/>
                  <a:pt x="90072" y="44640"/>
                </a:cubicBezTo>
                <a:cubicBezTo>
                  <a:pt x="90191" y="44592"/>
                  <a:pt x="90310" y="44545"/>
                  <a:pt x="90417" y="44485"/>
                </a:cubicBezTo>
                <a:cubicBezTo>
                  <a:pt x="90584" y="44390"/>
                  <a:pt x="90715" y="44271"/>
                  <a:pt x="90798" y="44116"/>
                </a:cubicBezTo>
                <a:cubicBezTo>
                  <a:pt x="91096" y="43854"/>
                  <a:pt x="91453" y="43711"/>
                  <a:pt x="91822" y="43592"/>
                </a:cubicBezTo>
                <a:cubicBezTo>
                  <a:pt x="92548" y="43342"/>
                  <a:pt x="93286" y="43092"/>
                  <a:pt x="94013" y="42830"/>
                </a:cubicBezTo>
                <a:cubicBezTo>
                  <a:pt x="94263" y="42747"/>
                  <a:pt x="94537" y="42675"/>
                  <a:pt x="94691" y="42437"/>
                </a:cubicBezTo>
                <a:cubicBezTo>
                  <a:pt x="96132" y="41961"/>
                  <a:pt x="97573" y="41473"/>
                  <a:pt x="99013" y="40985"/>
                </a:cubicBezTo>
                <a:cubicBezTo>
                  <a:pt x="99335" y="40878"/>
                  <a:pt x="99668" y="40759"/>
                  <a:pt x="99978" y="40592"/>
                </a:cubicBezTo>
                <a:cubicBezTo>
                  <a:pt x="100383" y="40378"/>
                  <a:pt x="100823" y="40223"/>
                  <a:pt x="101252" y="40044"/>
                </a:cubicBezTo>
                <a:cubicBezTo>
                  <a:pt x="101692" y="39889"/>
                  <a:pt x="102168" y="39806"/>
                  <a:pt x="102549" y="39580"/>
                </a:cubicBezTo>
                <a:cubicBezTo>
                  <a:pt x="103109" y="39235"/>
                  <a:pt x="103728" y="39044"/>
                  <a:pt x="104335" y="38842"/>
                </a:cubicBezTo>
                <a:cubicBezTo>
                  <a:pt x="104693" y="38711"/>
                  <a:pt x="105062" y="38580"/>
                  <a:pt x="105419" y="38449"/>
                </a:cubicBezTo>
                <a:cubicBezTo>
                  <a:pt x="105538" y="38199"/>
                  <a:pt x="105788" y="38139"/>
                  <a:pt x="106026" y="38056"/>
                </a:cubicBezTo>
                <a:cubicBezTo>
                  <a:pt x="105987" y="37938"/>
                  <a:pt x="105932" y="37866"/>
                  <a:pt x="105830" y="37866"/>
                </a:cubicBezTo>
                <a:cubicBezTo>
                  <a:pt x="105778" y="37866"/>
                  <a:pt x="105714" y="37885"/>
                  <a:pt x="105633" y="37925"/>
                </a:cubicBezTo>
                <a:cubicBezTo>
                  <a:pt x="105394" y="38044"/>
                  <a:pt x="105149" y="38201"/>
                  <a:pt x="104894" y="38201"/>
                </a:cubicBezTo>
                <a:cubicBezTo>
                  <a:pt x="104793" y="38201"/>
                  <a:pt x="104690" y="38176"/>
                  <a:pt x="104585" y="38115"/>
                </a:cubicBezTo>
                <a:lnTo>
                  <a:pt x="104585" y="38103"/>
                </a:lnTo>
                <a:cubicBezTo>
                  <a:pt x="104645" y="38020"/>
                  <a:pt x="104705" y="37937"/>
                  <a:pt x="104764" y="37853"/>
                </a:cubicBezTo>
                <a:cubicBezTo>
                  <a:pt x="105407" y="37449"/>
                  <a:pt x="105990" y="36960"/>
                  <a:pt x="106681" y="36603"/>
                </a:cubicBezTo>
                <a:cubicBezTo>
                  <a:pt x="107729" y="36056"/>
                  <a:pt x="108765" y="35484"/>
                  <a:pt x="109812" y="34913"/>
                </a:cubicBezTo>
                <a:cubicBezTo>
                  <a:pt x="109931" y="34841"/>
                  <a:pt x="110027" y="34710"/>
                  <a:pt x="110134" y="34615"/>
                </a:cubicBezTo>
                <a:cubicBezTo>
                  <a:pt x="110396" y="34544"/>
                  <a:pt x="110634" y="34460"/>
                  <a:pt x="110741" y="34198"/>
                </a:cubicBezTo>
                <a:cubicBezTo>
                  <a:pt x="111229" y="33972"/>
                  <a:pt x="111717" y="33734"/>
                  <a:pt x="112205" y="33496"/>
                </a:cubicBezTo>
                <a:cubicBezTo>
                  <a:pt x="112444" y="33496"/>
                  <a:pt x="112515" y="33329"/>
                  <a:pt x="112575" y="33174"/>
                </a:cubicBezTo>
                <a:cubicBezTo>
                  <a:pt x="112575" y="33162"/>
                  <a:pt x="112575" y="33162"/>
                  <a:pt x="112575" y="33162"/>
                </a:cubicBezTo>
                <a:lnTo>
                  <a:pt x="113217" y="32889"/>
                </a:lnTo>
                <a:cubicBezTo>
                  <a:pt x="113551" y="32519"/>
                  <a:pt x="114003" y="32317"/>
                  <a:pt x="114456" y="32115"/>
                </a:cubicBezTo>
                <a:cubicBezTo>
                  <a:pt x="114468" y="32103"/>
                  <a:pt x="114468" y="32091"/>
                  <a:pt x="114480" y="32091"/>
                </a:cubicBezTo>
                <a:cubicBezTo>
                  <a:pt x="114515" y="32127"/>
                  <a:pt x="114575" y="32162"/>
                  <a:pt x="114670" y="32210"/>
                </a:cubicBezTo>
                <a:cubicBezTo>
                  <a:pt x="115599" y="32150"/>
                  <a:pt x="115884" y="31472"/>
                  <a:pt x="116301" y="30900"/>
                </a:cubicBezTo>
                <a:cubicBezTo>
                  <a:pt x="116623" y="30638"/>
                  <a:pt x="116932" y="30388"/>
                  <a:pt x="117254" y="30138"/>
                </a:cubicBezTo>
                <a:cubicBezTo>
                  <a:pt x="117218" y="29876"/>
                  <a:pt x="117325" y="29698"/>
                  <a:pt x="117623" y="29602"/>
                </a:cubicBezTo>
                <a:cubicBezTo>
                  <a:pt x="117825" y="29531"/>
                  <a:pt x="118040" y="29460"/>
                  <a:pt x="118242" y="29388"/>
                </a:cubicBezTo>
                <a:cubicBezTo>
                  <a:pt x="118123" y="29210"/>
                  <a:pt x="117849" y="29090"/>
                  <a:pt x="118135" y="28793"/>
                </a:cubicBezTo>
                <a:cubicBezTo>
                  <a:pt x="118421" y="28495"/>
                  <a:pt x="118647" y="28162"/>
                  <a:pt x="118730" y="27781"/>
                </a:cubicBezTo>
                <a:lnTo>
                  <a:pt x="118730" y="27769"/>
                </a:lnTo>
                <a:cubicBezTo>
                  <a:pt x="118635" y="27697"/>
                  <a:pt x="118563" y="27614"/>
                  <a:pt x="118444" y="27590"/>
                </a:cubicBezTo>
                <a:cubicBezTo>
                  <a:pt x="118480" y="27447"/>
                  <a:pt x="118528" y="27316"/>
                  <a:pt x="118575" y="27185"/>
                </a:cubicBezTo>
                <a:cubicBezTo>
                  <a:pt x="118611" y="27162"/>
                  <a:pt x="118659" y="27150"/>
                  <a:pt x="118694" y="27138"/>
                </a:cubicBezTo>
                <a:cubicBezTo>
                  <a:pt x="118706" y="27138"/>
                  <a:pt x="118706" y="27150"/>
                  <a:pt x="118706" y="27150"/>
                </a:cubicBezTo>
                <a:cubicBezTo>
                  <a:pt x="118810" y="27219"/>
                  <a:pt x="118918" y="27264"/>
                  <a:pt x="119032" y="27264"/>
                </a:cubicBezTo>
                <a:cubicBezTo>
                  <a:pt x="119114" y="27264"/>
                  <a:pt x="119200" y="27240"/>
                  <a:pt x="119290" y="27185"/>
                </a:cubicBezTo>
                <a:cubicBezTo>
                  <a:pt x="119385" y="27078"/>
                  <a:pt x="119468" y="26971"/>
                  <a:pt x="119552" y="26864"/>
                </a:cubicBezTo>
                <a:cubicBezTo>
                  <a:pt x="119837" y="26531"/>
                  <a:pt x="119754" y="26269"/>
                  <a:pt x="119433" y="26054"/>
                </a:cubicBezTo>
                <a:cubicBezTo>
                  <a:pt x="119397" y="25983"/>
                  <a:pt x="119342" y="25946"/>
                  <a:pt x="119262" y="25946"/>
                </a:cubicBezTo>
                <a:cubicBezTo>
                  <a:pt x="119234" y="25946"/>
                  <a:pt x="119204" y="25950"/>
                  <a:pt x="119171" y="25959"/>
                </a:cubicBezTo>
                <a:cubicBezTo>
                  <a:pt x="118944" y="25888"/>
                  <a:pt x="118802" y="25769"/>
                  <a:pt x="119075" y="25566"/>
                </a:cubicBezTo>
                <a:cubicBezTo>
                  <a:pt x="119206" y="25459"/>
                  <a:pt x="119385" y="25400"/>
                  <a:pt x="119421" y="25221"/>
                </a:cubicBezTo>
                <a:cubicBezTo>
                  <a:pt x="119528" y="24828"/>
                  <a:pt x="119647" y="24423"/>
                  <a:pt x="119754" y="24030"/>
                </a:cubicBezTo>
                <a:cubicBezTo>
                  <a:pt x="119737" y="23882"/>
                  <a:pt x="119660" y="23849"/>
                  <a:pt x="119565" y="23849"/>
                </a:cubicBezTo>
                <a:cubicBezTo>
                  <a:pt x="119485" y="23849"/>
                  <a:pt x="119394" y="23872"/>
                  <a:pt x="119313" y="23872"/>
                </a:cubicBezTo>
                <a:cubicBezTo>
                  <a:pt x="119288" y="23872"/>
                  <a:pt x="119264" y="23870"/>
                  <a:pt x="119242" y="23864"/>
                </a:cubicBezTo>
                <a:cubicBezTo>
                  <a:pt x="119111" y="23840"/>
                  <a:pt x="119016" y="23780"/>
                  <a:pt x="119099" y="23661"/>
                </a:cubicBezTo>
                <a:lnTo>
                  <a:pt x="119099" y="23661"/>
                </a:lnTo>
                <a:cubicBezTo>
                  <a:pt x="119159" y="23673"/>
                  <a:pt x="119218" y="23673"/>
                  <a:pt x="119278" y="23673"/>
                </a:cubicBezTo>
                <a:cubicBezTo>
                  <a:pt x="120099" y="23209"/>
                  <a:pt x="119897" y="22733"/>
                  <a:pt x="119468" y="22244"/>
                </a:cubicBezTo>
                <a:lnTo>
                  <a:pt x="119468" y="22244"/>
                </a:lnTo>
                <a:cubicBezTo>
                  <a:pt x="119391" y="22255"/>
                  <a:pt x="119299" y="22287"/>
                  <a:pt x="119233" y="22287"/>
                </a:cubicBezTo>
                <a:cubicBezTo>
                  <a:pt x="119155" y="22287"/>
                  <a:pt x="119113" y="22244"/>
                  <a:pt x="119171" y="22078"/>
                </a:cubicBezTo>
                <a:cubicBezTo>
                  <a:pt x="119183" y="22006"/>
                  <a:pt x="119242" y="21959"/>
                  <a:pt x="119290" y="21899"/>
                </a:cubicBezTo>
                <a:cubicBezTo>
                  <a:pt x="119417" y="21752"/>
                  <a:pt x="119375" y="21702"/>
                  <a:pt x="119250" y="21702"/>
                </a:cubicBezTo>
                <a:cubicBezTo>
                  <a:pt x="119223" y="21702"/>
                  <a:pt x="119193" y="21704"/>
                  <a:pt x="119159" y="21709"/>
                </a:cubicBezTo>
                <a:cubicBezTo>
                  <a:pt x="119137" y="21711"/>
                  <a:pt x="119117" y="21712"/>
                  <a:pt x="119099" y="21712"/>
                </a:cubicBezTo>
                <a:cubicBezTo>
                  <a:pt x="118938" y="21712"/>
                  <a:pt x="118915" y="21620"/>
                  <a:pt x="118968" y="21470"/>
                </a:cubicBezTo>
                <a:cubicBezTo>
                  <a:pt x="119016" y="21351"/>
                  <a:pt x="119052" y="21220"/>
                  <a:pt x="119099" y="21089"/>
                </a:cubicBezTo>
                <a:cubicBezTo>
                  <a:pt x="119159" y="21006"/>
                  <a:pt x="119218" y="20911"/>
                  <a:pt x="119278" y="20828"/>
                </a:cubicBezTo>
                <a:cubicBezTo>
                  <a:pt x="119635" y="20542"/>
                  <a:pt x="119921" y="20208"/>
                  <a:pt x="120159" y="19839"/>
                </a:cubicBezTo>
                <a:cubicBezTo>
                  <a:pt x="120516" y="19268"/>
                  <a:pt x="120909" y="18708"/>
                  <a:pt x="121409" y="18196"/>
                </a:cubicBezTo>
                <a:cubicBezTo>
                  <a:pt x="121707" y="17887"/>
                  <a:pt x="121945" y="17494"/>
                  <a:pt x="122076" y="17113"/>
                </a:cubicBezTo>
                <a:cubicBezTo>
                  <a:pt x="122135" y="16910"/>
                  <a:pt x="121909" y="16637"/>
                  <a:pt x="121814" y="16398"/>
                </a:cubicBezTo>
                <a:cubicBezTo>
                  <a:pt x="121861" y="16315"/>
                  <a:pt x="121909" y="16220"/>
                  <a:pt x="121957" y="16136"/>
                </a:cubicBezTo>
                <a:cubicBezTo>
                  <a:pt x="121888" y="15838"/>
                  <a:pt x="121813" y="15692"/>
                  <a:pt x="121666" y="15692"/>
                </a:cubicBezTo>
                <a:cubicBezTo>
                  <a:pt x="121531" y="15692"/>
                  <a:pt x="121335" y="15814"/>
                  <a:pt x="121028" y="16053"/>
                </a:cubicBezTo>
                <a:cubicBezTo>
                  <a:pt x="121040" y="16113"/>
                  <a:pt x="121040" y="16172"/>
                  <a:pt x="121052" y="16220"/>
                </a:cubicBezTo>
                <a:lnTo>
                  <a:pt x="121040" y="16220"/>
                </a:lnTo>
                <a:cubicBezTo>
                  <a:pt x="121004" y="16089"/>
                  <a:pt x="120968" y="15970"/>
                  <a:pt x="120933" y="15851"/>
                </a:cubicBezTo>
                <a:cubicBezTo>
                  <a:pt x="120980" y="15767"/>
                  <a:pt x="121016" y="15672"/>
                  <a:pt x="121052" y="15589"/>
                </a:cubicBezTo>
                <a:cubicBezTo>
                  <a:pt x="121421" y="15196"/>
                  <a:pt x="121421" y="15160"/>
                  <a:pt x="121111" y="14958"/>
                </a:cubicBezTo>
                <a:lnTo>
                  <a:pt x="121111" y="14958"/>
                </a:lnTo>
                <a:cubicBezTo>
                  <a:pt x="121052" y="15053"/>
                  <a:pt x="120980" y="15136"/>
                  <a:pt x="120921" y="15232"/>
                </a:cubicBezTo>
                <a:cubicBezTo>
                  <a:pt x="120861" y="15255"/>
                  <a:pt x="120814" y="15255"/>
                  <a:pt x="120754" y="15267"/>
                </a:cubicBezTo>
                <a:cubicBezTo>
                  <a:pt x="120766" y="15184"/>
                  <a:pt x="120742" y="15124"/>
                  <a:pt x="120671" y="15077"/>
                </a:cubicBezTo>
                <a:cubicBezTo>
                  <a:pt x="120456" y="14958"/>
                  <a:pt x="120171" y="14898"/>
                  <a:pt x="120052" y="14720"/>
                </a:cubicBezTo>
                <a:cubicBezTo>
                  <a:pt x="119878" y="14481"/>
                  <a:pt x="119682" y="14383"/>
                  <a:pt x="119451" y="14383"/>
                </a:cubicBezTo>
                <a:cubicBezTo>
                  <a:pt x="119302" y="14383"/>
                  <a:pt x="119138" y="14423"/>
                  <a:pt x="118956" y="14493"/>
                </a:cubicBezTo>
                <a:cubicBezTo>
                  <a:pt x="118825" y="14541"/>
                  <a:pt x="118659" y="14529"/>
                  <a:pt x="118516" y="14541"/>
                </a:cubicBezTo>
                <a:cubicBezTo>
                  <a:pt x="118397" y="14482"/>
                  <a:pt x="118409" y="14410"/>
                  <a:pt x="118480" y="14303"/>
                </a:cubicBezTo>
                <a:cubicBezTo>
                  <a:pt x="118825" y="13850"/>
                  <a:pt x="119171" y="13386"/>
                  <a:pt x="119504" y="12934"/>
                </a:cubicBezTo>
                <a:cubicBezTo>
                  <a:pt x="119528" y="12719"/>
                  <a:pt x="119373" y="12648"/>
                  <a:pt x="119171" y="12648"/>
                </a:cubicBezTo>
                <a:cubicBezTo>
                  <a:pt x="119140" y="12649"/>
                  <a:pt x="119113" y="12650"/>
                  <a:pt x="119089" y="12650"/>
                </a:cubicBezTo>
                <a:cubicBezTo>
                  <a:pt x="118583" y="12650"/>
                  <a:pt x="119396" y="12420"/>
                  <a:pt x="119135" y="12374"/>
                </a:cubicBezTo>
                <a:cubicBezTo>
                  <a:pt x="118766" y="11957"/>
                  <a:pt x="118218" y="11731"/>
                  <a:pt x="117825" y="11338"/>
                </a:cubicBezTo>
                <a:cubicBezTo>
                  <a:pt x="117802" y="11334"/>
                  <a:pt x="117780" y="11331"/>
                  <a:pt x="117759" y="11331"/>
                </a:cubicBezTo>
                <a:cubicBezTo>
                  <a:pt x="117674" y="11331"/>
                  <a:pt x="117611" y="11371"/>
                  <a:pt x="117563" y="11457"/>
                </a:cubicBezTo>
                <a:cubicBezTo>
                  <a:pt x="117504" y="11493"/>
                  <a:pt x="117456" y="11553"/>
                  <a:pt x="117397" y="11588"/>
                </a:cubicBezTo>
                <a:cubicBezTo>
                  <a:pt x="117171" y="11746"/>
                  <a:pt x="117034" y="11831"/>
                  <a:pt x="116929" y="11831"/>
                </a:cubicBezTo>
                <a:cubicBezTo>
                  <a:pt x="116795" y="11831"/>
                  <a:pt x="116715" y="11693"/>
                  <a:pt x="116575" y="11386"/>
                </a:cubicBezTo>
                <a:cubicBezTo>
                  <a:pt x="116530" y="11303"/>
                  <a:pt x="116470" y="11258"/>
                  <a:pt x="116395" y="11258"/>
                </a:cubicBezTo>
                <a:cubicBezTo>
                  <a:pt x="116353" y="11258"/>
                  <a:pt x="116305" y="11272"/>
                  <a:pt x="116254" y="11303"/>
                </a:cubicBezTo>
                <a:cubicBezTo>
                  <a:pt x="116063" y="11398"/>
                  <a:pt x="115884" y="11505"/>
                  <a:pt x="115706" y="11612"/>
                </a:cubicBezTo>
                <a:cubicBezTo>
                  <a:pt x="115571" y="11491"/>
                  <a:pt x="115414" y="11451"/>
                  <a:pt x="115244" y="11451"/>
                </a:cubicBezTo>
                <a:cubicBezTo>
                  <a:pt x="115129" y="11451"/>
                  <a:pt x="115009" y="11469"/>
                  <a:pt x="114884" y="11493"/>
                </a:cubicBezTo>
                <a:cubicBezTo>
                  <a:pt x="114696" y="11367"/>
                  <a:pt x="114517" y="11179"/>
                  <a:pt x="114287" y="11179"/>
                </a:cubicBezTo>
                <a:cubicBezTo>
                  <a:pt x="114169" y="11179"/>
                  <a:pt x="114038" y="11229"/>
                  <a:pt x="113884" y="11362"/>
                </a:cubicBezTo>
                <a:cubicBezTo>
                  <a:pt x="113706" y="10993"/>
                  <a:pt x="113777" y="10576"/>
                  <a:pt x="113777" y="10171"/>
                </a:cubicBezTo>
                <a:cubicBezTo>
                  <a:pt x="113968" y="10100"/>
                  <a:pt x="114075" y="10017"/>
                  <a:pt x="113979" y="9814"/>
                </a:cubicBezTo>
                <a:cubicBezTo>
                  <a:pt x="113932" y="9719"/>
                  <a:pt x="113991" y="9576"/>
                  <a:pt x="114003" y="9445"/>
                </a:cubicBezTo>
                <a:cubicBezTo>
                  <a:pt x="114158" y="9398"/>
                  <a:pt x="114301" y="9350"/>
                  <a:pt x="114444" y="9302"/>
                </a:cubicBezTo>
                <a:cubicBezTo>
                  <a:pt x="114527" y="9290"/>
                  <a:pt x="114611" y="9267"/>
                  <a:pt x="114706" y="9255"/>
                </a:cubicBezTo>
                <a:cubicBezTo>
                  <a:pt x="114765" y="9219"/>
                  <a:pt x="114825" y="9195"/>
                  <a:pt x="114884" y="9171"/>
                </a:cubicBezTo>
                <a:cubicBezTo>
                  <a:pt x="115075" y="9112"/>
                  <a:pt x="115194" y="8981"/>
                  <a:pt x="115325" y="8850"/>
                </a:cubicBezTo>
                <a:cubicBezTo>
                  <a:pt x="115373" y="8826"/>
                  <a:pt x="115432" y="8802"/>
                  <a:pt x="115480" y="8778"/>
                </a:cubicBezTo>
                <a:cubicBezTo>
                  <a:pt x="115522" y="8786"/>
                  <a:pt x="115563" y="8791"/>
                  <a:pt x="115602" y="8791"/>
                </a:cubicBezTo>
                <a:cubicBezTo>
                  <a:pt x="115737" y="8791"/>
                  <a:pt x="115846" y="8738"/>
                  <a:pt x="115920" y="8600"/>
                </a:cubicBezTo>
                <a:cubicBezTo>
                  <a:pt x="116004" y="8326"/>
                  <a:pt x="116313" y="8207"/>
                  <a:pt x="116480" y="7993"/>
                </a:cubicBezTo>
                <a:cubicBezTo>
                  <a:pt x="116766" y="7350"/>
                  <a:pt x="116754" y="7302"/>
                  <a:pt x="116194" y="7052"/>
                </a:cubicBezTo>
                <a:cubicBezTo>
                  <a:pt x="116099" y="7016"/>
                  <a:pt x="116004" y="6981"/>
                  <a:pt x="115908" y="6933"/>
                </a:cubicBezTo>
                <a:cubicBezTo>
                  <a:pt x="115872" y="6922"/>
                  <a:pt x="115833" y="6918"/>
                  <a:pt x="115792" y="6918"/>
                </a:cubicBezTo>
                <a:cubicBezTo>
                  <a:pt x="115600" y="6918"/>
                  <a:pt x="115367" y="7016"/>
                  <a:pt x="115178" y="7016"/>
                </a:cubicBezTo>
                <a:cubicBezTo>
                  <a:pt x="115010" y="7016"/>
                  <a:pt x="114877" y="6939"/>
                  <a:pt x="114837" y="6647"/>
                </a:cubicBezTo>
                <a:cubicBezTo>
                  <a:pt x="114800" y="6625"/>
                  <a:pt x="114766" y="6612"/>
                  <a:pt x="114735" y="6612"/>
                </a:cubicBezTo>
                <a:cubicBezTo>
                  <a:pt x="114685" y="6612"/>
                  <a:pt x="114645" y="6645"/>
                  <a:pt x="114622" y="6719"/>
                </a:cubicBezTo>
                <a:cubicBezTo>
                  <a:pt x="114591" y="6814"/>
                  <a:pt x="114549" y="6852"/>
                  <a:pt x="114502" y="6852"/>
                </a:cubicBezTo>
                <a:cubicBezTo>
                  <a:pt x="114461" y="6852"/>
                  <a:pt x="114417" y="6823"/>
                  <a:pt x="114372" y="6778"/>
                </a:cubicBezTo>
                <a:cubicBezTo>
                  <a:pt x="114193" y="6627"/>
                  <a:pt x="114065" y="6393"/>
                  <a:pt x="113800" y="6393"/>
                </a:cubicBezTo>
                <a:cubicBezTo>
                  <a:pt x="113731" y="6393"/>
                  <a:pt x="113653" y="6408"/>
                  <a:pt x="113563" y="6445"/>
                </a:cubicBezTo>
                <a:cubicBezTo>
                  <a:pt x="113265" y="6528"/>
                  <a:pt x="112967" y="6623"/>
                  <a:pt x="112670" y="6719"/>
                </a:cubicBezTo>
                <a:cubicBezTo>
                  <a:pt x="112646" y="6659"/>
                  <a:pt x="112622" y="6612"/>
                  <a:pt x="112622" y="6540"/>
                </a:cubicBezTo>
                <a:cubicBezTo>
                  <a:pt x="112658" y="6457"/>
                  <a:pt x="112694" y="6350"/>
                  <a:pt x="112765" y="6266"/>
                </a:cubicBezTo>
                <a:cubicBezTo>
                  <a:pt x="112967" y="6064"/>
                  <a:pt x="112908" y="5945"/>
                  <a:pt x="112646" y="5885"/>
                </a:cubicBezTo>
                <a:cubicBezTo>
                  <a:pt x="111765" y="6171"/>
                  <a:pt x="110872" y="6469"/>
                  <a:pt x="109991" y="6742"/>
                </a:cubicBezTo>
                <a:cubicBezTo>
                  <a:pt x="109940" y="6762"/>
                  <a:pt x="109875" y="6774"/>
                  <a:pt x="109813" y="6774"/>
                </a:cubicBezTo>
                <a:cubicBezTo>
                  <a:pt x="109760" y="6774"/>
                  <a:pt x="109708" y="6765"/>
                  <a:pt x="109669" y="6742"/>
                </a:cubicBezTo>
                <a:cubicBezTo>
                  <a:pt x="109479" y="6671"/>
                  <a:pt x="109646" y="6516"/>
                  <a:pt x="109658" y="6397"/>
                </a:cubicBezTo>
                <a:cubicBezTo>
                  <a:pt x="109674" y="6273"/>
                  <a:pt x="109604" y="6200"/>
                  <a:pt x="109507" y="6200"/>
                </a:cubicBezTo>
                <a:cubicBezTo>
                  <a:pt x="109465" y="6200"/>
                  <a:pt x="109419" y="6214"/>
                  <a:pt x="109372" y="6242"/>
                </a:cubicBezTo>
                <a:cubicBezTo>
                  <a:pt x="108884" y="6540"/>
                  <a:pt x="108336" y="6683"/>
                  <a:pt x="107764" y="6814"/>
                </a:cubicBezTo>
                <a:cubicBezTo>
                  <a:pt x="107800" y="6481"/>
                  <a:pt x="108264" y="6195"/>
                  <a:pt x="107907" y="5933"/>
                </a:cubicBezTo>
                <a:cubicBezTo>
                  <a:pt x="107828" y="5875"/>
                  <a:pt x="107748" y="5853"/>
                  <a:pt x="107666" y="5853"/>
                </a:cubicBezTo>
                <a:cubicBezTo>
                  <a:pt x="107463" y="5853"/>
                  <a:pt x="107253" y="5986"/>
                  <a:pt x="107050" y="6028"/>
                </a:cubicBezTo>
                <a:cubicBezTo>
                  <a:pt x="106967" y="6040"/>
                  <a:pt x="106895" y="6088"/>
                  <a:pt x="106824" y="6111"/>
                </a:cubicBezTo>
                <a:cubicBezTo>
                  <a:pt x="106586" y="6195"/>
                  <a:pt x="106336" y="6278"/>
                  <a:pt x="106086" y="6373"/>
                </a:cubicBezTo>
                <a:cubicBezTo>
                  <a:pt x="105945" y="6425"/>
                  <a:pt x="105814" y="6452"/>
                  <a:pt x="105692" y="6452"/>
                </a:cubicBezTo>
                <a:cubicBezTo>
                  <a:pt x="105504" y="6452"/>
                  <a:pt x="105337" y="6387"/>
                  <a:pt x="105193" y="6242"/>
                </a:cubicBezTo>
                <a:lnTo>
                  <a:pt x="105562" y="5897"/>
                </a:lnTo>
                <a:cubicBezTo>
                  <a:pt x="105895" y="5814"/>
                  <a:pt x="106133" y="5599"/>
                  <a:pt x="106359" y="5385"/>
                </a:cubicBezTo>
                <a:cubicBezTo>
                  <a:pt x="106431" y="5373"/>
                  <a:pt x="106502" y="5349"/>
                  <a:pt x="106574" y="5314"/>
                </a:cubicBezTo>
                <a:lnTo>
                  <a:pt x="106812" y="5242"/>
                </a:lnTo>
                <a:cubicBezTo>
                  <a:pt x="107110" y="5183"/>
                  <a:pt x="107431" y="5183"/>
                  <a:pt x="107693" y="5052"/>
                </a:cubicBezTo>
                <a:cubicBezTo>
                  <a:pt x="108550" y="4623"/>
                  <a:pt x="109479" y="4433"/>
                  <a:pt x="110360" y="4087"/>
                </a:cubicBezTo>
                <a:cubicBezTo>
                  <a:pt x="110265" y="3885"/>
                  <a:pt x="110467" y="3611"/>
                  <a:pt x="110253" y="3397"/>
                </a:cubicBezTo>
                <a:cubicBezTo>
                  <a:pt x="110027" y="3444"/>
                  <a:pt x="109777" y="3516"/>
                  <a:pt x="109515" y="3564"/>
                </a:cubicBezTo>
                <a:cubicBezTo>
                  <a:pt x="107979" y="3885"/>
                  <a:pt x="106443" y="4266"/>
                  <a:pt x="104955" y="4814"/>
                </a:cubicBezTo>
                <a:cubicBezTo>
                  <a:pt x="104300" y="5052"/>
                  <a:pt x="103633" y="5254"/>
                  <a:pt x="102966" y="5469"/>
                </a:cubicBezTo>
                <a:cubicBezTo>
                  <a:pt x="102906" y="5455"/>
                  <a:pt x="102848" y="5448"/>
                  <a:pt x="102793" y="5448"/>
                </a:cubicBezTo>
                <a:cubicBezTo>
                  <a:pt x="102607" y="5448"/>
                  <a:pt x="102446" y="5524"/>
                  <a:pt x="102299" y="5671"/>
                </a:cubicBezTo>
                <a:cubicBezTo>
                  <a:pt x="102121" y="5611"/>
                  <a:pt x="101942" y="5552"/>
                  <a:pt x="101764" y="5492"/>
                </a:cubicBezTo>
                <a:cubicBezTo>
                  <a:pt x="102383" y="4980"/>
                  <a:pt x="103073" y="4540"/>
                  <a:pt x="103633" y="3956"/>
                </a:cubicBezTo>
                <a:cubicBezTo>
                  <a:pt x="103942" y="3629"/>
                  <a:pt x="104293" y="3489"/>
                  <a:pt x="104686" y="3489"/>
                </a:cubicBezTo>
                <a:cubicBezTo>
                  <a:pt x="104807" y="3489"/>
                  <a:pt x="104932" y="3503"/>
                  <a:pt x="105062" y="3528"/>
                </a:cubicBezTo>
                <a:cubicBezTo>
                  <a:pt x="105336" y="3218"/>
                  <a:pt x="105086" y="2956"/>
                  <a:pt x="105050" y="2682"/>
                </a:cubicBezTo>
                <a:cubicBezTo>
                  <a:pt x="105074" y="2671"/>
                  <a:pt x="105074" y="2647"/>
                  <a:pt x="105074" y="2587"/>
                </a:cubicBezTo>
                <a:cubicBezTo>
                  <a:pt x="105074" y="2563"/>
                  <a:pt x="105062" y="2540"/>
                  <a:pt x="105038" y="2516"/>
                </a:cubicBezTo>
                <a:cubicBezTo>
                  <a:pt x="105062" y="2504"/>
                  <a:pt x="105074" y="2480"/>
                  <a:pt x="105097" y="2468"/>
                </a:cubicBezTo>
                <a:cubicBezTo>
                  <a:pt x="105169" y="2397"/>
                  <a:pt x="105240" y="2313"/>
                  <a:pt x="105288" y="2218"/>
                </a:cubicBezTo>
                <a:cubicBezTo>
                  <a:pt x="105431" y="1801"/>
                  <a:pt x="105859" y="1706"/>
                  <a:pt x="106240" y="1551"/>
                </a:cubicBezTo>
                <a:cubicBezTo>
                  <a:pt x="106300" y="1516"/>
                  <a:pt x="106336" y="1480"/>
                  <a:pt x="106359" y="1432"/>
                </a:cubicBezTo>
                <a:cubicBezTo>
                  <a:pt x="106404" y="1450"/>
                  <a:pt x="106444" y="1458"/>
                  <a:pt x="106480" y="1458"/>
                </a:cubicBezTo>
                <a:cubicBezTo>
                  <a:pt x="106688" y="1458"/>
                  <a:pt x="106784" y="1207"/>
                  <a:pt x="106967" y="1147"/>
                </a:cubicBezTo>
                <a:cubicBezTo>
                  <a:pt x="106943" y="1039"/>
                  <a:pt x="106907" y="920"/>
                  <a:pt x="106883" y="813"/>
                </a:cubicBezTo>
                <a:cubicBezTo>
                  <a:pt x="106752" y="944"/>
                  <a:pt x="106598" y="1016"/>
                  <a:pt x="106431" y="1027"/>
                </a:cubicBezTo>
                <a:cubicBezTo>
                  <a:pt x="106431" y="1016"/>
                  <a:pt x="106431" y="1004"/>
                  <a:pt x="106443" y="980"/>
                </a:cubicBezTo>
                <a:cubicBezTo>
                  <a:pt x="106514" y="754"/>
                  <a:pt x="106693" y="516"/>
                  <a:pt x="106538" y="289"/>
                </a:cubicBezTo>
                <a:cubicBezTo>
                  <a:pt x="106612" y="270"/>
                  <a:pt x="106681" y="256"/>
                  <a:pt x="106747" y="256"/>
                </a:cubicBezTo>
                <a:cubicBezTo>
                  <a:pt x="106840" y="256"/>
                  <a:pt x="106925" y="284"/>
                  <a:pt x="107002" y="361"/>
                </a:cubicBezTo>
                <a:cubicBezTo>
                  <a:pt x="107133" y="325"/>
                  <a:pt x="107336" y="396"/>
                  <a:pt x="107372" y="230"/>
                </a:cubicBezTo>
                <a:cubicBezTo>
                  <a:pt x="107407" y="75"/>
                  <a:pt x="107241" y="15"/>
                  <a:pt x="107098" y="4"/>
                </a:cubicBezTo>
                <a:cubicBezTo>
                  <a:pt x="107070" y="1"/>
                  <a:pt x="107043" y="0"/>
                  <a:pt x="10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4"/>
          <p:cNvSpPr/>
          <p:nvPr/>
        </p:nvSpPr>
        <p:spPr>
          <a:xfrm>
            <a:off x="-552100" y="4069450"/>
            <a:ext cx="2320550" cy="1374600"/>
          </a:xfrm>
          <a:custGeom>
            <a:rect b="b" l="l" r="r" t="t"/>
            <a:pathLst>
              <a:path extrusionOk="0" h="54984" w="92822">
                <a:moveTo>
                  <a:pt x="92215" y="40541"/>
                </a:moveTo>
                <a:cubicBezTo>
                  <a:pt x="91012" y="40732"/>
                  <a:pt x="91965" y="40172"/>
                  <a:pt x="91286" y="40255"/>
                </a:cubicBezTo>
                <a:cubicBezTo>
                  <a:pt x="90929" y="40291"/>
                  <a:pt x="90167" y="40696"/>
                  <a:pt x="89143" y="40494"/>
                </a:cubicBezTo>
                <a:cubicBezTo>
                  <a:pt x="88845" y="40434"/>
                  <a:pt x="88488" y="40398"/>
                  <a:pt x="88321" y="40279"/>
                </a:cubicBezTo>
                <a:cubicBezTo>
                  <a:pt x="88512" y="40089"/>
                  <a:pt x="88583" y="39946"/>
                  <a:pt x="88000" y="39970"/>
                </a:cubicBezTo>
                <a:cubicBezTo>
                  <a:pt x="87738" y="39982"/>
                  <a:pt x="87381" y="39874"/>
                  <a:pt x="87595" y="39732"/>
                </a:cubicBezTo>
                <a:cubicBezTo>
                  <a:pt x="88631" y="39041"/>
                  <a:pt x="84868" y="39124"/>
                  <a:pt x="85654" y="38791"/>
                </a:cubicBezTo>
                <a:cubicBezTo>
                  <a:pt x="86095" y="38624"/>
                  <a:pt x="86035" y="38493"/>
                  <a:pt x="85869" y="38362"/>
                </a:cubicBezTo>
                <a:cubicBezTo>
                  <a:pt x="85761" y="38291"/>
                  <a:pt x="86011" y="38184"/>
                  <a:pt x="85404" y="38255"/>
                </a:cubicBezTo>
                <a:cubicBezTo>
                  <a:pt x="83309" y="38481"/>
                  <a:pt x="82785" y="38469"/>
                  <a:pt x="81773" y="38779"/>
                </a:cubicBezTo>
                <a:cubicBezTo>
                  <a:pt x="79737" y="39339"/>
                  <a:pt x="82571" y="39017"/>
                  <a:pt x="79796" y="39839"/>
                </a:cubicBezTo>
                <a:cubicBezTo>
                  <a:pt x="79749" y="39851"/>
                  <a:pt x="80154" y="39874"/>
                  <a:pt x="80404" y="39815"/>
                </a:cubicBezTo>
                <a:cubicBezTo>
                  <a:pt x="80713" y="39743"/>
                  <a:pt x="81082" y="39684"/>
                  <a:pt x="81416" y="39660"/>
                </a:cubicBezTo>
                <a:cubicBezTo>
                  <a:pt x="82106" y="39589"/>
                  <a:pt x="82761" y="39279"/>
                  <a:pt x="83416" y="39327"/>
                </a:cubicBezTo>
                <a:cubicBezTo>
                  <a:pt x="83952" y="39374"/>
                  <a:pt x="84345" y="39517"/>
                  <a:pt x="84797" y="39612"/>
                </a:cubicBezTo>
                <a:cubicBezTo>
                  <a:pt x="85309" y="39708"/>
                  <a:pt x="85297" y="39767"/>
                  <a:pt x="85035" y="40041"/>
                </a:cubicBezTo>
                <a:cubicBezTo>
                  <a:pt x="84571" y="40505"/>
                  <a:pt x="83642" y="40767"/>
                  <a:pt x="82594" y="40958"/>
                </a:cubicBezTo>
                <a:cubicBezTo>
                  <a:pt x="81749" y="41113"/>
                  <a:pt x="81749" y="40410"/>
                  <a:pt x="80844" y="40589"/>
                </a:cubicBezTo>
                <a:cubicBezTo>
                  <a:pt x="79725" y="40184"/>
                  <a:pt x="79749" y="40410"/>
                  <a:pt x="79273" y="40160"/>
                </a:cubicBezTo>
                <a:cubicBezTo>
                  <a:pt x="79511" y="39672"/>
                  <a:pt x="79439" y="39934"/>
                  <a:pt x="79785" y="39839"/>
                </a:cubicBezTo>
                <a:cubicBezTo>
                  <a:pt x="79546" y="39815"/>
                  <a:pt x="79404" y="39839"/>
                  <a:pt x="79392" y="39851"/>
                </a:cubicBezTo>
                <a:cubicBezTo>
                  <a:pt x="79392" y="39851"/>
                  <a:pt x="79392" y="39851"/>
                  <a:pt x="79392" y="39862"/>
                </a:cubicBezTo>
                <a:cubicBezTo>
                  <a:pt x="79392" y="39862"/>
                  <a:pt x="79392" y="39851"/>
                  <a:pt x="79392" y="39851"/>
                </a:cubicBezTo>
                <a:cubicBezTo>
                  <a:pt x="79201" y="39684"/>
                  <a:pt x="78499" y="39279"/>
                  <a:pt x="79511" y="39065"/>
                </a:cubicBezTo>
                <a:cubicBezTo>
                  <a:pt x="80618" y="38839"/>
                  <a:pt x="81868" y="38065"/>
                  <a:pt x="81011" y="38029"/>
                </a:cubicBezTo>
                <a:cubicBezTo>
                  <a:pt x="80713" y="37957"/>
                  <a:pt x="80368" y="38041"/>
                  <a:pt x="80035" y="38065"/>
                </a:cubicBezTo>
                <a:cubicBezTo>
                  <a:pt x="79665" y="38100"/>
                  <a:pt x="79665" y="37850"/>
                  <a:pt x="79844" y="37791"/>
                </a:cubicBezTo>
                <a:cubicBezTo>
                  <a:pt x="80904" y="37410"/>
                  <a:pt x="81130" y="37612"/>
                  <a:pt x="79451" y="37434"/>
                </a:cubicBezTo>
                <a:cubicBezTo>
                  <a:pt x="79106" y="37398"/>
                  <a:pt x="79023" y="37112"/>
                  <a:pt x="79534" y="36993"/>
                </a:cubicBezTo>
                <a:cubicBezTo>
                  <a:pt x="79868" y="36910"/>
                  <a:pt x="80511" y="36898"/>
                  <a:pt x="80713" y="36672"/>
                </a:cubicBezTo>
                <a:cubicBezTo>
                  <a:pt x="80856" y="36493"/>
                  <a:pt x="80618" y="36362"/>
                  <a:pt x="80237" y="36338"/>
                </a:cubicBezTo>
                <a:cubicBezTo>
                  <a:pt x="78034" y="36183"/>
                  <a:pt x="77058" y="35791"/>
                  <a:pt x="75701" y="35326"/>
                </a:cubicBezTo>
                <a:cubicBezTo>
                  <a:pt x="74677" y="34981"/>
                  <a:pt x="75701" y="34862"/>
                  <a:pt x="74486" y="34648"/>
                </a:cubicBezTo>
                <a:cubicBezTo>
                  <a:pt x="73808" y="34517"/>
                  <a:pt x="74748" y="34350"/>
                  <a:pt x="74212" y="34207"/>
                </a:cubicBezTo>
                <a:cubicBezTo>
                  <a:pt x="73224" y="33933"/>
                  <a:pt x="73343" y="34290"/>
                  <a:pt x="71438" y="34064"/>
                </a:cubicBezTo>
                <a:cubicBezTo>
                  <a:pt x="70260" y="33909"/>
                  <a:pt x="69867" y="34064"/>
                  <a:pt x="69676" y="34255"/>
                </a:cubicBezTo>
                <a:cubicBezTo>
                  <a:pt x="68724" y="35243"/>
                  <a:pt x="68890" y="34779"/>
                  <a:pt x="66414" y="34790"/>
                </a:cubicBezTo>
                <a:cubicBezTo>
                  <a:pt x="65652" y="34350"/>
                  <a:pt x="65330" y="34993"/>
                  <a:pt x="63961" y="34088"/>
                </a:cubicBezTo>
                <a:cubicBezTo>
                  <a:pt x="63330" y="33671"/>
                  <a:pt x="63723" y="33588"/>
                  <a:pt x="64402" y="33183"/>
                </a:cubicBezTo>
                <a:cubicBezTo>
                  <a:pt x="64164" y="33159"/>
                  <a:pt x="65664" y="32993"/>
                  <a:pt x="66021" y="32957"/>
                </a:cubicBezTo>
                <a:cubicBezTo>
                  <a:pt x="66890" y="32897"/>
                  <a:pt x="67533" y="32564"/>
                  <a:pt x="67843" y="32231"/>
                </a:cubicBezTo>
                <a:cubicBezTo>
                  <a:pt x="68188" y="31861"/>
                  <a:pt x="69128" y="32183"/>
                  <a:pt x="69700" y="31731"/>
                </a:cubicBezTo>
                <a:cubicBezTo>
                  <a:pt x="69867" y="31588"/>
                  <a:pt x="70200" y="31516"/>
                  <a:pt x="70521" y="31445"/>
                </a:cubicBezTo>
                <a:cubicBezTo>
                  <a:pt x="71081" y="31326"/>
                  <a:pt x="71426" y="31111"/>
                  <a:pt x="71831" y="30921"/>
                </a:cubicBezTo>
                <a:cubicBezTo>
                  <a:pt x="71938" y="30873"/>
                  <a:pt x="71605" y="30802"/>
                  <a:pt x="71522" y="30814"/>
                </a:cubicBezTo>
                <a:cubicBezTo>
                  <a:pt x="69652" y="31183"/>
                  <a:pt x="69176" y="31361"/>
                  <a:pt x="68652" y="31671"/>
                </a:cubicBezTo>
                <a:cubicBezTo>
                  <a:pt x="68176" y="31957"/>
                  <a:pt x="67390" y="32028"/>
                  <a:pt x="66759" y="32207"/>
                </a:cubicBezTo>
                <a:cubicBezTo>
                  <a:pt x="65818" y="32457"/>
                  <a:pt x="65140" y="32171"/>
                  <a:pt x="64711" y="32350"/>
                </a:cubicBezTo>
                <a:cubicBezTo>
                  <a:pt x="64080" y="32623"/>
                  <a:pt x="62163" y="32397"/>
                  <a:pt x="62092" y="32219"/>
                </a:cubicBezTo>
                <a:cubicBezTo>
                  <a:pt x="61997" y="31992"/>
                  <a:pt x="62497" y="31933"/>
                  <a:pt x="63116" y="31731"/>
                </a:cubicBezTo>
                <a:cubicBezTo>
                  <a:pt x="63449" y="31623"/>
                  <a:pt x="62878" y="31350"/>
                  <a:pt x="62544" y="31338"/>
                </a:cubicBezTo>
                <a:cubicBezTo>
                  <a:pt x="62247" y="31314"/>
                  <a:pt x="62092" y="31254"/>
                  <a:pt x="61997" y="31135"/>
                </a:cubicBezTo>
                <a:cubicBezTo>
                  <a:pt x="61854" y="30945"/>
                  <a:pt x="61461" y="30909"/>
                  <a:pt x="61116" y="30849"/>
                </a:cubicBezTo>
                <a:cubicBezTo>
                  <a:pt x="60496" y="30742"/>
                  <a:pt x="60663" y="31088"/>
                  <a:pt x="60723" y="31492"/>
                </a:cubicBezTo>
                <a:cubicBezTo>
                  <a:pt x="60425" y="31480"/>
                  <a:pt x="60115" y="31457"/>
                  <a:pt x="59830" y="31445"/>
                </a:cubicBezTo>
                <a:cubicBezTo>
                  <a:pt x="59592" y="31445"/>
                  <a:pt x="59365" y="31480"/>
                  <a:pt x="59139" y="31457"/>
                </a:cubicBezTo>
                <a:cubicBezTo>
                  <a:pt x="58818" y="31421"/>
                  <a:pt x="58306" y="31135"/>
                  <a:pt x="58675" y="31016"/>
                </a:cubicBezTo>
                <a:cubicBezTo>
                  <a:pt x="59222" y="30849"/>
                  <a:pt x="59889" y="31159"/>
                  <a:pt x="59687" y="30992"/>
                </a:cubicBezTo>
                <a:cubicBezTo>
                  <a:pt x="59353" y="30683"/>
                  <a:pt x="59389" y="30897"/>
                  <a:pt x="59151" y="30314"/>
                </a:cubicBezTo>
                <a:cubicBezTo>
                  <a:pt x="58984" y="30433"/>
                  <a:pt x="58782" y="30528"/>
                  <a:pt x="58603" y="30635"/>
                </a:cubicBezTo>
                <a:cubicBezTo>
                  <a:pt x="58425" y="30754"/>
                  <a:pt x="58675" y="30992"/>
                  <a:pt x="58377" y="31040"/>
                </a:cubicBezTo>
                <a:cubicBezTo>
                  <a:pt x="57960" y="31111"/>
                  <a:pt x="58198" y="31207"/>
                  <a:pt x="58365" y="31338"/>
                </a:cubicBezTo>
                <a:cubicBezTo>
                  <a:pt x="58615" y="31516"/>
                  <a:pt x="58425" y="31659"/>
                  <a:pt x="58008" y="31623"/>
                </a:cubicBezTo>
                <a:cubicBezTo>
                  <a:pt x="57663" y="31588"/>
                  <a:pt x="57151" y="31433"/>
                  <a:pt x="56674" y="31576"/>
                </a:cubicBezTo>
                <a:cubicBezTo>
                  <a:pt x="56496" y="31635"/>
                  <a:pt x="55651" y="31659"/>
                  <a:pt x="55948" y="31850"/>
                </a:cubicBezTo>
                <a:cubicBezTo>
                  <a:pt x="56198" y="32016"/>
                  <a:pt x="56674" y="32623"/>
                  <a:pt x="56055" y="32802"/>
                </a:cubicBezTo>
                <a:cubicBezTo>
                  <a:pt x="55246" y="33040"/>
                  <a:pt x="55627" y="32838"/>
                  <a:pt x="55198" y="32814"/>
                </a:cubicBezTo>
                <a:cubicBezTo>
                  <a:pt x="55079" y="32814"/>
                  <a:pt x="54948" y="32814"/>
                  <a:pt x="54817" y="32814"/>
                </a:cubicBezTo>
                <a:cubicBezTo>
                  <a:pt x="54710" y="32802"/>
                  <a:pt x="54591" y="32790"/>
                  <a:pt x="54472" y="32766"/>
                </a:cubicBezTo>
                <a:cubicBezTo>
                  <a:pt x="54591" y="32790"/>
                  <a:pt x="54710" y="32802"/>
                  <a:pt x="54817" y="32814"/>
                </a:cubicBezTo>
                <a:cubicBezTo>
                  <a:pt x="54948" y="32814"/>
                  <a:pt x="55067" y="32814"/>
                  <a:pt x="55198" y="32814"/>
                </a:cubicBezTo>
                <a:lnTo>
                  <a:pt x="55198" y="32814"/>
                </a:lnTo>
                <a:cubicBezTo>
                  <a:pt x="55186" y="32778"/>
                  <a:pt x="55127" y="32540"/>
                  <a:pt x="55031" y="32516"/>
                </a:cubicBezTo>
                <a:cubicBezTo>
                  <a:pt x="54924" y="32481"/>
                  <a:pt x="54853" y="32504"/>
                  <a:pt x="54829" y="32564"/>
                </a:cubicBezTo>
                <a:cubicBezTo>
                  <a:pt x="54769" y="32695"/>
                  <a:pt x="54472" y="32671"/>
                  <a:pt x="54174" y="32647"/>
                </a:cubicBezTo>
                <a:cubicBezTo>
                  <a:pt x="53972" y="32493"/>
                  <a:pt x="53710" y="32373"/>
                  <a:pt x="53353" y="32290"/>
                </a:cubicBezTo>
                <a:cubicBezTo>
                  <a:pt x="53162" y="31957"/>
                  <a:pt x="53722" y="32016"/>
                  <a:pt x="54115" y="31981"/>
                </a:cubicBezTo>
                <a:cubicBezTo>
                  <a:pt x="54234" y="31969"/>
                  <a:pt x="54258" y="31838"/>
                  <a:pt x="54150" y="31778"/>
                </a:cubicBezTo>
                <a:cubicBezTo>
                  <a:pt x="53317" y="31326"/>
                  <a:pt x="53019" y="31373"/>
                  <a:pt x="53269" y="31064"/>
                </a:cubicBezTo>
                <a:cubicBezTo>
                  <a:pt x="53412" y="30885"/>
                  <a:pt x="53091" y="30659"/>
                  <a:pt x="51948" y="30909"/>
                </a:cubicBezTo>
                <a:cubicBezTo>
                  <a:pt x="51543" y="31004"/>
                  <a:pt x="51591" y="31171"/>
                  <a:pt x="51543" y="31564"/>
                </a:cubicBezTo>
                <a:cubicBezTo>
                  <a:pt x="51531" y="31683"/>
                  <a:pt x="51448" y="31850"/>
                  <a:pt x="51888" y="31909"/>
                </a:cubicBezTo>
                <a:cubicBezTo>
                  <a:pt x="52543" y="31981"/>
                  <a:pt x="52507" y="31826"/>
                  <a:pt x="53055" y="32290"/>
                </a:cubicBezTo>
                <a:cubicBezTo>
                  <a:pt x="52900" y="32362"/>
                  <a:pt x="52936" y="32516"/>
                  <a:pt x="52650" y="32540"/>
                </a:cubicBezTo>
                <a:cubicBezTo>
                  <a:pt x="52114" y="32612"/>
                  <a:pt x="51424" y="32373"/>
                  <a:pt x="50876" y="32385"/>
                </a:cubicBezTo>
                <a:cubicBezTo>
                  <a:pt x="50495" y="32409"/>
                  <a:pt x="49876" y="32171"/>
                  <a:pt x="49471" y="32004"/>
                </a:cubicBezTo>
                <a:cubicBezTo>
                  <a:pt x="48412" y="31552"/>
                  <a:pt x="48709" y="32493"/>
                  <a:pt x="47709" y="32004"/>
                </a:cubicBezTo>
                <a:cubicBezTo>
                  <a:pt x="47519" y="31897"/>
                  <a:pt x="47411" y="31754"/>
                  <a:pt x="47173" y="31683"/>
                </a:cubicBezTo>
                <a:cubicBezTo>
                  <a:pt x="46840" y="31838"/>
                  <a:pt x="46649" y="31516"/>
                  <a:pt x="47173" y="31683"/>
                </a:cubicBezTo>
                <a:cubicBezTo>
                  <a:pt x="47269" y="31635"/>
                  <a:pt x="47995" y="31076"/>
                  <a:pt x="47935" y="30992"/>
                </a:cubicBezTo>
                <a:cubicBezTo>
                  <a:pt x="47864" y="30897"/>
                  <a:pt x="47852" y="30873"/>
                  <a:pt x="48042" y="30909"/>
                </a:cubicBezTo>
                <a:cubicBezTo>
                  <a:pt x="48054" y="30909"/>
                  <a:pt x="48078" y="30957"/>
                  <a:pt x="48090" y="30969"/>
                </a:cubicBezTo>
                <a:cubicBezTo>
                  <a:pt x="48138" y="31088"/>
                  <a:pt x="48031" y="31135"/>
                  <a:pt x="48304" y="31219"/>
                </a:cubicBezTo>
                <a:cubicBezTo>
                  <a:pt x="48947" y="31397"/>
                  <a:pt x="48554" y="30980"/>
                  <a:pt x="48638" y="30719"/>
                </a:cubicBezTo>
                <a:cubicBezTo>
                  <a:pt x="48733" y="30373"/>
                  <a:pt x="48685" y="30468"/>
                  <a:pt x="47935" y="29528"/>
                </a:cubicBezTo>
                <a:cubicBezTo>
                  <a:pt x="48352" y="29504"/>
                  <a:pt x="48733" y="29409"/>
                  <a:pt x="49364" y="29695"/>
                </a:cubicBezTo>
                <a:cubicBezTo>
                  <a:pt x="49483" y="29754"/>
                  <a:pt x="49721" y="29778"/>
                  <a:pt x="49852" y="29778"/>
                </a:cubicBezTo>
                <a:cubicBezTo>
                  <a:pt x="51483" y="29695"/>
                  <a:pt x="51090" y="29504"/>
                  <a:pt x="51829" y="30028"/>
                </a:cubicBezTo>
                <a:cubicBezTo>
                  <a:pt x="52245" y="30064"/>
                  <a:pt x="52424" y="30278"/>
                  <a:pt x="52722" y="30397"/>
                </a:cubicBezTo>
                <a:cubicBezTo>
                  <a:pt x="53126" y="30540"/>
                  <a:pt x="53484" y="30695"/>
                  <a:pt x="53757" y="30897"/>
                </a:cubicBezTo>
                <a:cubicBezTo>
                  <a:pt x="53984" y="31052"/>
                  <a:pt x="54627" y="30861"/>
                  <a:pt x="54281" y="30647"/>
                </a:cubicBezTo>
                <a:cubicBezTo>
                  <a:pt x="53912" y="30421"/>
                  <a:pt x="53972" y="30016"/>
                  <a:pt x="53293" y="30087"/>
                </a:cubicBezTo>
                <a:cubicBezTo>
                  <a:pt x="52567" y="30171"/>
                  <a:pt x="52412" y="30207"/>
                  <a:pt x="52269" y="30040"/>
                </a:cubicBezTo>
                <a:cubicBezTo>
                  <a:pt x="52007" y="29718"/>
                  <a:pt x="52698" y="29706"/>
                  <a:pt x="52043" y="29266"/>
                </a:cubicBezTo>
                <a:cubicBezTo>
                  <a:pt x="51436" y="28873"/>
                  <a:pt x="52436" y="28909"/>
                  <a:pt x="51710" y="28409"/>
                </a:cubicBezTo>
                <a:cubicBezTo>
                  <a:pt x="49900" y="27135"/>
                  <a:pt x="49805" y="28135"/>
                  <a:pt x="50555" y="28456"/>
                </a:cubicBezTo>
                <a:cubicBezTo>
                  <a:pt x="51031" y="28659"/>
                  <a:pt x="50781" y="28909"/>
                  <a:pt x="50174" y="29016"/>
                </a:cubicBezTo>
                <a:cubicBezTo>
                  <a:pt x="49531" y="29135"/>
                  <a:pt x="49578" y="28683"/>
                  <a:pt x="49376" y="28206"/>
                </a:cubicBezTo>
                <a:cubicBezTo>
                  <a:pt x="49328" y="28123"/>
                  <a:pt x="48935" y="27992"/>
                  <a:pt x="48793" y="28028"/>
                </a:cubicBezTo>
                <a:cubicBezTo>
                  <a:pt x="48531" y="28087"/>
                  <a:pt x="48531" y="28385"/>
                  <a:pt x="47888" y="28194"/>
                </a:cubicBezTo>
                <a:cubicBezTo>
                  <a:pt x="46840" y="27885"/>
                  <a:pt x="47947" y="28861"/>
                  <a:pt x="46006" y="27897"/>
                </a:cubicBezTo>
                <a:cubicBezTo>
                  <a:pt x="45709" y="27742"/>
                  <a:pt x="45233" y="27682"/>
                  <a:pt x="45161" y="27801"/>
                </a:cubicBezTo>
                <a:cubicBezTo>
                  <a:pt x="44863" y="28242"/>
                  <a:pt x="44602" y="28528"/>
                  <a:pt x="45256" y="28706"/>
                </a:cubicBezTo>
                <a:cubicBezTo>
                  <a:pt x="45625" y="28802"/>
                  <a:pt x="46435" y="28861"/>
                  <a:pt x="46292" y="29135"/>
                </a:cubicBezTo>
                <a:cubicBezTo>
                  <a:pt x="46054" y="29599"/>
                  <a:pt x="45995" y="29516"/>
                  <a:pt x="45280" y="29325"/>
                </a:cubicBezTo>
                <a:cubicBezTo>
                  <a:pt x="45006" y="29266"/>
                  <a:pt x="44756" y="29337"/>
                  <a:pt x="44792" y="29480"/>
                </a:cubicBezTo>
                <a:cubicBezTo>
                  <a:pt x="44863" y="29730"/>
                  <a:pt x="44637" y="29897"/>
                  <a:pt x="44899" y="30207"/>
                </a:cubicBezTo>
                <a:cubicBezTo>
                  <a:pt x="44994" y="30302"/>
                  <a:pt x="44685" y="30457"/>
                  <a:pt x="44411" y="30290"/>
                </a:cubicBezTo>
                <a:cubicBezTo>
                  <a:pt x="44113" y="30123"/>
                  <a:pt x="43673" y="29695"/>
                  <a:pt x="43375" y="29968"/>
                </a:cubicBezTo>
                <a:cubicBezTo>
                  <a:pt x="43066" y="30254"/>
                  <a:pt x="42994" y="30457"/>
                  <a:pt x="42768" y="30433"/>
                </a:cubicBezTo>
                <a:cubicBezTo>
                  <a:pt x="42506" y="30397"/>
                  <a:pt x="41649" y="30409"/>
                  <a:pt x="41565" y="30123"/>
                </a:cubicBezTo>
                <a:cubicBezTo>
                  <a:pt x="41494" y="29897"/>
                  <a:pt x="42304" y="29814"/>
                  <a:pt x="41780" y="29552"/>
                </a:cubicBezTo>
                <a:cubicBezTo>
                  <a:pt x="40411" y="28873"/>
                  <a:pt x="41268" y="29516"/>
                  <a:pt x="41053" y="28242"/>
                </a:cubicBezTo>
                <a:cubicBezTo>
                  <a:pt x="41256" y="28111"/>
                  <a:pt x="41339" y="28016"/>
                  <a:pt x="40875" y="27849"/>
                </a:cubicBezTo>
                <a:cubicBezTo>
                  <a:pt x="39637" y="27397"/>
                  <a:pt x="40208" y="27575"/>
                  <a:pt x="39863" y="27361"/>
                </a:cubicBezTo>
                <a:cubicBezTo>
                  <a:pt x="39601" y="27206"/>
                  <a:pt x="39684" y="27170"/>
                  <a:pt x="39720" y="26968"/>
                </a:cubicBezTo>
                <a:cubicBezTo>
                  <a:pt x="40006" y="27016"/>
                  <a:pt x="39803" y="26718"/>
                  <a:pt x="39744" y="26623"/>
                </a:cubicBezTo>
                <a:cubicBezTo>
                  <a:pt x="40553" y="25825"/>
                  <a:pt x="41923" y="25123"/>
                  <a:pt x="41613" y="24694"/>
                </a:cubicBezTo>
                <a:cubicBezTo>
                  <a:pt x="41565" y="24623"/>
                  <a:pt x="41375" y="24492"/>
                  <a:pt x="41220" y="24492"/>
                </a:cubicBezTo>
                <a:cubicBezTo>
                  <a:pt x="40839" y="24468"/>
                  <a:pt x="40911" y="24575"/>
                  <a:pt x="40327" y="25813"/>
                </a:cubicBezTo>
                <a:cubicBezTo>
                  <a:pt x="40125" y="26242"/>
                  <a:pt x="38863" y="25468"/>
                  <a:pt x="39160" y="26075"/>
                </a:cubicBezTo>
                <a:cubicBezTo>
                  <a:pt x="39327" y="26408"/>
                  <a:pt x="38946" y="26277"/>
                  <a:pt x="38613" y="26408"/>
                </a:cubicBezTo>
                <a:cubicBezTo>
                  <a:pt x="37160" y="26706"/>
                  <a:pt x="37363" y="26694"/>
                  <a:pt x="37065" y="26432"/>
                </a:cubicBezTo>
                <a:cubicBezTo>
                  <a:pt x="36803" y="26206"/>
                  <a:pt x="35434" y="25420"/>
                  <a:pt x="35124" y="25396"/>
                </a:cubicBezTo>
                <a:cubicBezTo>
                  <a:pt x="34410" y="25194"/>
                  <a:pt x="33493" y="24325"/>
                  <a:pt x="34017" y="24408"/>
                </a:cubicBezTo>
                <a:cubicBezTo>
                  <a:pt x="34231" y="24444"/>
                  <a:pt x="34410" y="24468"/>
                  <a:pt x="34386" y="24325"/>
                </a:cubicBezTo>
                <a:cubicBezTo>
                  <a:pt x="34386" y="24325"/>
                  <a:pt x="34446" y="24230"/>
                  <a:pt x="34529" y="24146"/>
                </a:cubicBezTo>
                <a:cubicBezTo>
                  <a:pt x="34541" y="24087"/>
                  <a:pt x="34612" y="24063"/>
                  <a:pt x="34719" y="24075"/>
                </a:cubicBezTo>
                <a:cubicBezTo>
                  <a:pt x="34648" y="24063"/>
                  <a:pt x="34588" y="24099"/>
                  <a:pt x="34529" y="24146"/>
                </a:cubicBezTo>
                <a:cubicBezTo>
                  <a:pt x="34529" y="24158"/>
                  <a:pt x="34529" y="24170"/>
                  <a:pt x="34529" y="24170"/>
                </a:cubicBezTo>
                <a:cubicBezTo>
                  <a:pt x="34743" y="24230"/>
                  <a:pt x="34850" y="24206"/>
                  <a:pt x="34862" y="24099"/>
                </a:cubicBezTo>
                <a:cubicBezTo>
                  <a:pt x="35160" y="24122"/>
                  <a:pt x="35255" y="24015"/>
                  <a:pt x="35208" y="23825"/>
                </a:cubicBezTo>
                <a:cubicBezTo>
                  <a:pt x="35565" y="23527"/>
                  <a:pt x="35172" y="23337"/>
                  <a:pt x="35374" y="23170"/>
                </a:cubicBezTo>
                <a:cubicBezTo>
                  <a:pt x="35648" y="22944"/>
                  <a:pt x="35053" y="22194"/>
                  <a:pt x="34803" y="22253"/>
                </a:cubicBezTo>
                <a:cubicBezTo>
                  <a:pt x="34529" y="22313"/>
                  <a:pt x="34291" y="22396"/>
                  <a:pt x="34576" y="22765"/>
                </a:cubicBezTo>
                <a:cubicBezTo>
                  <a:pt x="34624" y="22825"/>
                  <a:pt x="34505" y="22932"/>
                  <a:pt x="34410" y="22908"/>
                </a:cubicBezTo>
                <a:cubicBezTo>
                  <a:pt x="33814" y="22753"/>
                  <a:pt x="34279" y="23194"/>
                  <a:pt x="34088" y="23206"/>
                </a:cubicBezTo>
                <a:cubicBezTo>
                  <a:pt x="33398" y="23015"/>
                  <a:pt x="33707" y="23063"/>
                  <a:pt x="33291" y="23301"/>
                </a:cubicBezTo>
                <a:cubicBezTo>
                  <a:pt x="32945" y="23206"/>
                  <a:pt x="33029" y="23456"/>
                  <a:pt x="32755" y="23444"/>
                </a:cubicBezTo>
                <a:cubicBezTo>
                  <a:pt x="32457" y="23420"/>
                  <a:pt x="32517" y="23610"/>
                  <a:pt x="32576" y="23789"/>
                </a:cubicBezTo>
                <a:cubicBezTo>
                  <a:pt x="31850" y="24492"/>
                  <a:pt x="32171" y="24468"/>
                  <a:pt x="30826" y="24194"/>
                </a:cubicBezTo>
                <a:cubicBezTo>
                  <a:pt x="30659" y="24158"/>
                  <a:pt x="30350" y="23896"/>
                  <a:pt x="30362" y="23801"/>
                </a:cubicBezTo>
                <a:cubicBezTo>
                  <a:pt x="30385" y="23587"/>
                  <a:pt x="30385" y="23610"/>
                  <a:pt x="30612" y="23003"/>
                </a:cubicBezTo>
                <a:cubicBezTo>
                  <a:pt x="30993" y="23015"/>
                  <a:pt x="31159" y="22837"/>
                  <a:pt x="31528" y="22825"/>
                </a:cubicBezTo>
                <a:cubicBezTo>
                  <a:pt x="31838" y="22813"/>
                  <a:pt x="31933" y="22610"/>
                  <a:pt x="31874" y="22348"/>
                </a:cubicBezTo>
                <a:cubicBezTo>
                  <a:pt x="31838" y="22217"/>
                  <a:pt x="31243" y="21956"/>
                  <a:pt x="31159" y="21979"/>
                </a:cubicBezTo>
                <a:cubicBezTo>
                  <a:pt x="30862" y="22086"/>
                  <a:pt x="30576" y="22194"/>
                  <a:pt x="30290" y="22301"/>
                </a:cubicBezTo>
                <a:cubicBezTo>
                  <a:pt x="30338" y="22503"/>
                  <a:pt x="30040" y="22420"/>
                  <a:pt x="29862" y="22432"/>
                </a:cubicBezTo>
                <a:cubicBezTo>
                  <a:pt x="29338" y="22444"/>
                  <a:pt x="29457" y="22479"/>
                  <a:pt x="29314" y="22408"/>
                </a:cubicBezTo>
                <a:cubicBezTo>
                  <a:pt x="29302" y="22420"/>
                  <a:pt x="29302" y="22432"/>
                  <a:pt x="29290" y="22444"/>
                </a:cubicBezTo>
                <a:cubicBezTo>
                  <a:pt x="28528" y="22110"/>
                  <a:pt x="28528" y="22098"/>
                  <a:pt x="28266" y="21670"/>
                </a:cubicBezTo>
                <a:cubicBezTo>
                  <a:pt x="28754" y="21324"/>
                  <a:pt x="27957" y="21098"/>
                  <a:pt x="27969" y="20741"/>
                </a:cubicBezTo>
                <a:cubicBezTo>
                  <a:pt x="27969" y="20634"/>
                  <a:pt x="28016" y="20539"/>
                  <a:pt x="28004" y="20420"/>
                </a:cubicBezTo>
                <a:cubicBezTo>
                  <a:pt x="28004" y="20289"/>
                  <a:pt x="27564" y="19931"/>
                  <a:pt x="27385" y="19908"/>
                </a:cubicBezTo>
                <a:cubicBezTo>
                  <a:pt x="26659" y="19812"/>
                  <a:pt x="25956" y="19765"/>
                  <a:pt x="25575" y="19693"/>
                </a:cubicBezTo>
                <a:cubicBezTo>
                  <a:pt x="23587" y="19324"/>
                  <a:pt x="24611" y="18515"/>
                  <a:pt x="23635" y="18265"/>
                </a:cubicBezTo>
                <a:cubicBezTo>
                  <a:pt x="23432" y="18205"/>
                  <a:pt x="23277" y="18110"/>
                  <a:pt x="23206" y="18038"/>
                </a:cubicBezTo>
                <a:cubicBezTo>
                  <a:pt x="23016" y="17860"/>
                  <a:pt x="23027" y="17753"/>
                  <a:pt x="23301" y="17419"/>
                </a:cubicBezTo>
                <a:cubicBezTo>
                  <a:pt x="23408" y="17276"/>
                  <a:pt x="22944" y="17003"/>
                  <a:pt x="22813" y="17038"/>
                </a:cubicBezTo>
                <a:cubicBezTo>
                  <a:pt x="21622" y="17288"/>
                  <a:pt x="21575" y="16288"/>
                  <a:pt x="20849" y="16229"/>
                </a:cubicBezTo>
                <a:cubicBezTo>
                  <a:pt x="20694" y="16205"/>
                  <a:pt x="20420" y="15907"/>
                  <a:pt x="20408" y="15788"/>
                </a:cubicBezTo>
                <a:cubicBezTo>
                  <a:pt x="20408" y="15538"/>
                  <a:pt x="20777" y="15693"/>
                  <a:pt x="20075" y="14836"/>
                </a:cubicBezTo>
                <a:cubicBezTo>
                  <a:pt x="19444" y="14050"/>
                  <a:pt x="19515" y="15324"/>
                  <a:pt x="19170" y="14764"/>
                </a:cubicBezTo>
                <a:cubicBezTo>
                  <a:pt x="18825" y="14193"/>
                  <a:pt x="18825" y="14193"/>
                  <a:pt x="18408" y="13978"/>
                </a:cubicBezTo>
                <a:cubicBezTo>
                  <a:pt x="17955" y="13740"/>
                  <a:pt x="18658" y="14586"/>
                  <a:pt x="18313" y="14467"/>
                </a:cubicBezTo>
                <a:cubicBezTo>
                  <a:pt x="18182" y="14419"/>
                  <a:pt x="18003" y="14276"/>
                  <a:pt x="17824" y="14002"/>
                </a:cubicBezTo>
                <a:cubicBezTo>
                  <a:pt x="17336" y="13204"/>
                  <a:pt x="16967" y="13371"/>
                  <a:pt x="16598" y="13002"/>
                </a:cubicBezTo>
                <a:cubicBezTo>
                  <a:pt x="16336" y="12740"/>
                  <a:pt x="15384" y="11740"/>
                  <a:pt x="15312" y="11490"/>
                </a:cubicBezTo>
                <a:cubicBezTo>
                  <a:pt x="14979" y="10395"/>
                  <a:pt x="13169" y="9740"/>
                  <a:pt x="13145" y="9097"/>
                </a:cubicBezTo>
                <a:cubicBezTo>
                  <a:pt x="13133" y="8561"/>
                  <a:pt x="14895" y="10597"/>
                  <a:pt x="13336" y="7501"/>
                </a:cubicBezTo>
                <a:cubicBezTo>
                  <a:pt x="13240" y="7311"/>
                  <a:pt x="13383" y="7573"/>
                  <a:pt x="13205" y="7430"/>
                </a:cubicBezTo>
                <a:cubicBezTo>
                  <a:pt x="12871" y="7144"/>
                  <a:pt x="12776" y="6787"/>
                  <a:pt x="13002" y="6823"/>
                </a:cubicBezTo>
                <a:cubicBezTo>
                  <a:pt x="13169" y="6858"/>
                  <a:pt x="13657" y="7097"/>
                  <a:pt x="13586" y="6906"/>
                </a:cubicBezTo>
                <a:cubicBezTo>
                  <a:pt x="13229" y="5954"/>
                  <a:pt x="13860" y="6227"/>
                  <a:pt x="13240" y="4703"/>
                </a:cubicBezTo>
                <a:cubicBezTo>
                  <a:pt x="13050" y="4227"/>
                  <a:pt x="12205" y="2584"/>
                  <a:pt x="11752" y="2584"/>
                </a:cubicBezTo>
                <a:cubicBezTo>
                  <a:pt x="11490" y="2584"/>
                  <a:pt x="11133" y="2322"/>
                  <a:pt x="10847" y="2251"/>
                </a:cubicBezTo>
                <a:cubicBezTo>
                  <a:pt x="10359" y="2132"/>
                  <a:pt x="10097" y="858"/>
                  <a:pt x="9883" y="977"/>
                </a:cubicBezTo>
                <a:cubicBezTo>
                  <a:pt x="9300" y="1334"/>
                  <a:pt x="8561" y="691"/>
                  <a:pt x="8097" y="655"/>
                </a:cubicBezTo>
                <a:cubicBezTo>
                  <a:pt x="6966" y="572"/>
                  <a:pt x="8204" y="2024"/>
                  <a:pt x="7728" y="2048"/>
                </a:cubicBezTo>
                <a:cubicBezTo>
                  <a:pt x="7144" y="2084"/>
                  <a:pt x="7561" y="2882"/>
                  <a:pt x="6549" y="1096"/>
                </a:cubicBezTo>
                <a:cubicBezTo>
                  <a:pt x="6442" y="917"/>
                  <a:pt x="5930" y="465"/>
                  <a:pt x="5811" y="453"/>
                </a:cubicBezTo>
                <a:cubicBezTo>
                  <a:pt x="5704" y="453"/>
                  <a:pt x="5775" y="620"/>
                  <a:pt x="5811" y="751"/>
                </a:cubicBezTo>
                <a:cubicBezTo>
                  <a:pt x="6097" y="1679"/>
                  <a:pt x="5061" y="1155"/>
                  <a:pt x="5204" y="1632"/>
                </a:cubicBezTo>
                <a:cubicBezTo>
                  <a:pt x="5299" y="1929"/>
                  <a:pt x="5466" y="2275"/>
                  <a:pt x="5537" y="2548"/>
                </a:cubicBezTo>
                <a:cubicBezTo>
                  <a:pt x="5620" y="2870"/>
                  <a:pt x="5323" y="2763"/>
                  <a:pt x="5251" y="2917"/>
                </a:cubicBezTo>
                <a:cubicBezTo>
                  <a:pt x="5168" y="3096"/>
                  <a:pt x="5549" y="3429"/>
                  <a:pt x="5025" y="3656"/>
                </a:cubicBezTo>
                <a:cubicBezTo>
                  <a:pt x="4573" y="3858"/>
                  <a:pt x="4299" y="3048"/>
                  <a:pt x="3715" y="2858"/>
                </a:cubicBezTo>
                <a:cubicBezTo>
                  <a:pt x="2572" y="2465"/>
                  <a:pt x="3513" y="3167"/>
                  <a:pt x="1822" y="1393"/>
                </a:cubicBezTo>
                <a:cubicBezTo>
                  <a:pt x="989" y="477"/>
                  <a:pt x="1" y="0"/>
                  <a:pt x="2406" y="2334"/>
                </a:cubicBezTo>
                <a:cubicBezTo>
                  <a:pt x="2644" y="2572"/>
                  <a:pt x="2799" y="2858"/>
                  <a:pt x="3001" y="3120"/>
                </a:cubicBezTo>
                <a:cubicBezTo>
                  <a:pt x="3620" y="4799"/>
                  <a:pt x="4454" y="4989"/>
                  <a:pt x="4418" y="4691"/>
                </a:cubicBezTo>
                <a:cubicBezTo>
                  <a:pt x="4394" y="4537"/>
                  <a:pt x="4335" y="4334"/>
                  <a:pt x="4311" y="4156"/>
                </a:cubicBezTo>
                <a:cubicBezTo>
                  <a:pt x="4299" y="4037"/>
                  <a:pt x="4466" y="4084"/>
                  <a:pt x="4573" y="4215"/>
                </a:cubicBezTo>
                <a:cubicBezTo>
                  <a:pt x="5490" y="5311"/>
                  <a:pt x="5442" y="5501"/>
                  <a:pt x="5740" y="6620"/>
                </a:cubicBezTo>
                <a:cubicBezTo>
                  <a:pt x="5882" y="7132"/>
                  <a:pt x="5120" y="6275"/>
                  <a:pt x="4882" y="6454"/>
                </a:cubicBezTo>
                <a:cubicBezTo>
                  <a:pt x="4454" y="6775"/>
                  <a:pt x="4323" y="6299"/>
                  <a:pt x="5573" y="8513"/>
                </a:cubicBezTo>
                <a:cubicBezTo>
                  <a:pt x="6013" y="9263"/>
                  <a:pt x="5930" y="10287"/>
                  <a:pt x="4430" y="8263"/>
                </a:cubicBezTo>
                <a:cubicBezTo>
                  <a:pt x="4085" y="7787"/>
                  <a:pt x="4096" y="7859"/>
                  <a:pt x="3001" y="7168"/>
                </a:cubicBezTo>
                <a:cubicBezTo>
                  <a:pt x="3799" y="8978"/>
                  <a:pt x="3596" y="9025"/>
                  <a:pt x="4585" y="10383"/>
                </a:cubicBezTo>
                <a:cubicBezTo>
                  <a:pt x="4847" y="10740"/>
                  <a:pt x="5228" y="11240"/>
                  <a:pt x="5204" y="11466"/>
                </a:cubicBezTo>
                <a:cubicBezTo>
                  <a:pt x="5180" y="11645"/>
                  <a:pt x="4787" y="11276"/>
                  <a:pt x="4275" y="10859"/>
                </a:cubicBezTo>
                <a:cubicBezTo>
                  <a:pt x="4120" y="10728"/>
                  <a:pt x="4156" y="10859"/>
                  <a:pt x="4216" y="10930"/>
                </a:cubicBezTo>
                <a:cubicBezTo>
                  <a:pt x="4477" y="11204"/>
                  <a:pt x="4430" y="11228"/>
                  <a:pt x="5787" y="13395"/>
                </a:cubicBezTo>
                <a:cubicBezTo>
                  <a:pt x="5906" y="13895"/>
                  <a:pt x="6549" y="14478"/>
                  <a:pt x="6835" y="14990"/>
                </a:cubicBezTo>
                <a:cubicBezTo>
                  <a:pt x="7109" y="15490"/>
                  <a:pt x="7549" y="15955"/>
                  <a:pt x="7942" y="16419"/>
                </a:cubicBezTo>
                <a:cubicBezTo>
                  <a:pt x="8228" y="16776"/>
                  <a:pt x="7740" y="16610"/>
                  <a:pt x="7871" y="17026"/>
                </a:cubicBezTo>
                <a:cubicBezTo>
                  <a:pt x="7978" y="17336"/>
                  <a:pt x="7883" y="17503"/>
                  <a:pt x="7966" y="17800"/>
                </a:cubicBezTo>
                <a:cubicBezTo>
                  <a:pt x="8252" y="18848"/>
                  <a:pt x="6573" y="17705"/>
                  <a:pt x="5811" y="17574"/>
                </a:cubicBezTo>
                <a:cubicBezTo>
                  <a:pt x="4763" y="16955"/>
                  <a:pt x="4454" y="17312"/>
                  <a:pt x="4906" y="17550"/>
                </a:cubicBezTo>
                <a:cubicBezTo>
                  <a:pt x="10502" y="20384"/>
                  <a:pt x="8454" y="19967"/>
                  <a:pt x="8692" y="20682"/>
                </a:cubicBezTo>
                <a:cubicBezTo>
                  <a:pt x="8978" y="21444"/>
                  <a:pt x="8049" y="20634"/>
                  <a:pt x="8180" y="21277"/>
                </a:cubicBezTo>
                <a:cubicBezTo>
                  <a:pt x="8276" y="21705"/>
                  <a:pt x="7799" y="21182"/>
                  <a:pt x="7240" y="21324"/>
                </a:cubicBezTo>
                <a:cubicBezTo>
                  <a:pt x="5490" y="21765"/>
                  <a:pt x="5216" y="21694"/>
                  <a:pt x="4787" y="22301"/>
                </a:cubicBezTo>
                <a:cubicBezTo>
                  <a:pt x="4966" y="22908"/>
                  <a:pt x="4144" y="22729"/>
                  <a:pt x="4370" y="23122"/>
                </a:cubicBezTo>
                <a:cubicBezTo>
                  <a:pt x="4680" y="23682"/>
                  <a:pt x="3823" y="23206"/>
                  <a:pt x="4370" y="23825"/>
                </a:cubicBezTo>
                <a:cubicBezTo>
                  <a:pt x="4608" y="24075"/>
                  <a:pt x="4906" y="24706"/>
                  <a:pt x="4799" y="24730"/>
                </a:cubicBezTo>
                <a:cubicBezTo>
                  <a:pt x="4454" y="24837"/>
                  <a:pt x="4192" y="25087"/>
                  <a:pt x="3192" y="24265"/>
                </a:cubicBezTo>
                <a:cubicBezTo>
                  <a:pt x="2715" y="23861"/>
                  <a:pt x="2501" y="24087"/>
                  <a:pt x="2489" y="24206"/>
                </a:cubicBezTo>
                <a:cubicBezTo>
                  <a:pt x="2370" y="25015"/>
                  <a:pt x="2668" y="24765"/>
                  <a:pt x="1763" y="25063"/>
                </a:cubicBezTo>
                <a:cubicBezTo>
                  <a:pt x="1441" y="25170"/>
                  <a:pt x="2775" y="26194"/>
                  <a:pt x="2894" y="26742"/>
                </a:cubicBezTo>
                <a:cubicBezTo>
                  <a:pt x="3192" y="28063"/>
                  <a:pt x="1382" y="27659"/>
                  <a:pt x="3299" y="29516"/>
                </a:cubicBezTo>
                <a:cubicBezTo>
                  <a:pt x="3882" y="30076"/>
                  <a:pt x="4239" y="30111"/>
                  <a:pt x="4525" y="30123"/>
                </a:cubicBezTo>
                <a:cubicBezTo>
                  <a:pt x="6168" y="30195"/>
                  <a:pt x="6728" y="30945"/>
                  <a:pt x="6537" y="29968"/>
                </a:cubicBezTo>
                <a:cubicBezTo>
                  <a:pt x="6537" y="29957"/>
                  <a:pt x="6371" y="29837"/>
                  <a:pt x="6359" y="29814"/>
                </a:cubicBezTo>
                <a:cubicBezTo>
                  <a:pt x="6359" y="29814"/>
                  <a:pt x="6359" y="29802"/>
                  <a:pt x="6371" y="29790"/>
                </a:cubicBezTo>
                <a:cubicBezTo>
                  <a:pt x="6097" y="29599"/>
                  <a:pt x="5787" y="29421"/>
                  <a:pt x="5644" y="29135"/>
                </a:cubicBezTo>
                <a:cubicBezTo>
                  <a:pt x="5275" y="28397"/>
                  <a:pt x="6549" y="29337"/>
                  <a:pt x="6371" y="29790"/>
                </a:cubicBezTo>
                <a:cubicBezTo>
                  <a:pt x="6418" y="29826"/>
                  <a:pt x="6502" y="29921"/>
                  <a:pt x="6525" y="29957"/>
                </a:cubicBezTo>
                <a:cubicBezTo>
                  <a:pt x="6716" y="30076"/>
                  <a:pt x="7168" y="30254"/>
                  <a:pt x="7561" y="30504"/>
                </a:cubicBezTo>
                <a:cubicBezTo>
                  <a:pt x="8287" y="30980"/>
                  <a:pt x="9383" y="31957"/>
                  <a:pt x="9764" y="32242"/>
                </a:cubicBezTo>
                <a:cubicBezTo>
                  <a:pt x="10573" y="32874"/>
                  <a:pt x="11193" y="34052"/>
                  <a:pt x="11395" y="34481"/>
                </a:cubicBezTo>
                <a:cubicBezTo>
                  <a:pt x="11609" y="34945"/>
                  <a:pt x="12538" y="35267"/>
                  <a:pt x="12645" y="35219"/>
                </a:cubicBezTo>
                <a:cubicBezTo>
                  <a:pt x="13050" y="35040"/>
                  <a:pt x="14657" y="35791"/>
                  <a:pt x="14657" y="36064"/>
                </a:cubicBezTo>
                <a:cubicBezTo>
                  <a:pt x="14657" y="36291"/>
                  <a:pt x="15396" y="37374"/>
                  <a:pt x="15777" y="37386"/>
                </a:cubicBezTo>
                <a:cubicBezTo>
                  <a:pt x="16122" y="37410"/>
                  <a:pt x="17705" y="38172"/>
                  <a:pt x="17765" y="37707"/>
                </a:cubicBezTo>
                <a:cubicBezTo>
                  <a:pt x="17812" y="37338"/>
                  <a:pt x="19539" y="38255"/>
                  <a:pt x="20158" y="38708"/>
                </a:cubicBezTo>
                <a:cubicBezTo>
                  <a:pt x="20527" y="38981"/>
                  <a:pt x="20944" y="39172"/>
                  <a:pt x="21349" y="39398"/>
                </a:cubicBezTo>
                <a:cubicBezTo>
                  <a:pt x="24682" y="41148"/>
                  <a:pt x="23539" y="41803"/>
                  <a:pt x="25302" y="42839"/>
                </a:cubicBezTo>
                <a:cubicBezTo>
                  <a:pt x="26790" y="43696"/>
                  <a:pt x="27897" y="45232"/>
                  <a:pt x="29504" y="45994"/>
                </a:cubicBezTo>
                <a:cubicBezTo>
                  <a:pt x="29623" y="46054"/>
                  <a:pt x="29731" y="46161"/>
                  <a:pt x="29826" y="46232"/>
                </a:cubicBezTo>
                <a:cubicBezTo>
                  <a:pt x="31088" y="47363"/>
                  <a:pt x="32040" y="47125"/>
                  <a:pt x="32695" y="47732"/>
                </a:cubicBezTo>
                <a:cubicBezTo>
                  <a:pt x="33124" y="48125"/>
                  <a:pt x="33303" y="48364"/>
                  <a:pt x="34160" y="48709"/>
                </a:cubicBezTo>
                <a:cubicBezTo>
                  <a:pt x="38577" y="50411"/>
                  <a:pt x="38232" y="49899"/>
                  <a:pt x="38613" y="50376"/>
                </a:cubicBezTo>
                <a:cubicBezTo>
                  <a:pt x="38827" y="50626"/>
                  <a:pt x="38898" y="50673"/>
                  <a:pt x="39137" y="50697"/>
                </a:cubicBezTo>
                <a:cubicBezTo>
                  <a:pt x="40101" y="50769"/>
                  <a:pt x="41196" y="51102"/>
                  <a:pt x="42244" y="51304"/>
                </a:cubicBezTo>
                <a:cubicBezTo>
                  <a:pt x="42685" y="51388"/>
                  <a:pt x="43054" y="51673"/>
                  <a:pt x="43363" y="51947"/>
                </a:cubicBezTo>
                <a:cubicBezTo>
                  <a:pt x="43661" y="52209"/>
                  <a:pt x="44221" y="52126"/>
                  <a:pt x="44852" y="52364"/>
                </a:cubicBezTo>
                <a:cubicBezTo>
                  <a:pt x="45566" y="52638"/>
                  <a:pt x="44768" y="52709"/>
                  <a:pt x="45435" y="52840"/>
                </a:cubicBezTo>
                <a:cubicBezTo>
                  <a:pt x="45590" y="52864"/>
                  <a:pt x="45768" y="52876"/>
                  <a:pt x="45887" y="52912"/>
                </a:cubicBezTo>
                <a:cubicBezTo>
                  <a:pt x="47149" y="53376"/>
                  <a:pt x="47554" y="52757"/>
                  <a:pt x="47995" y="52971"/>
                </a:cubicBezTo>
                <a:cubicBezTo>
                  <a:pt x="49043" y="53483"/>
                  <a:pt x="49316" y="53150"/>
                  <a:pt x="50912" y="53578"/>
                </a:cubicBezTo>
                <a:cubicBezTo>
                  <a:pt x="51269" y="53674"/>
                  <a:pt x="51591" y="53876"/>
                  <a:pt x="51281" y="54031"/>
                </a:cubicBezTo>
                <a:cubicBezTo>
                  <a:pt x="50888" y="54209"/>
                  <a:pt x="48912" y="53352"/>
                  <a:pt x="50495" y="54531"/>
                </a:cubicBezTo>
                <a:cubicBezTo>
                  <a:pt x="50900" y="54829"/>
                  <a:pt x="51519" y="54983"/>
                  <a:pt x="52102" y="54936"/>
                </a:cubicBezTo>
                <a:cubicBezTo>
                  <a:pt x="53519" y="54793"/>
                  <a:pt x="54948" y="54626"/>
                  <a:pt x="55555" y="54114"/>
                </a:cubicBezTo>
                <a:cubicBezTo>
                  <a:pt x="55674" y="54019"/>
                  <a:pt x="55984" y="54031"/>
                  <a:pt x="56234" y="54007"/>
                </a:cubicBezTo>
                <a:cubicBezTo>
                  <a:pt x="56436" y="53995"/>
                  <a:pt x="56401" y="53888"/>
                  <a:pt x="56174" y="53828"/>
                </a:cubicBezTo>
                <a:cubicBezTo>
                  <a:pt x="55722" y="53709"/>
                  <a:pt x="55270" y="53698"/>
                  <a:pt x="55270" y="53543"/>
                </a:cubicBezTo>
                <a:cubicBezTo>
                  <a:pt x="55270" y="53459"/>
                  <a:pt x="55317" y="53376"/>
                  <a:pt x="55591" y="53400"/>
                </a:cubicBezTo>
                <a:cubicBezTo>
                  <a:pt x="55972" y="53424"/>
                  <a:pt x="56282" y="53364"/>
                  <a:pt x="56686" y="53412"/>
                </a:cubicBezTo>
                <a:cubicBezTo>
                  <a:pt x="55460" y="53066"/>
                  <a:pt x="56663" y="52733"/>
                  <a:pt x="57079" y="52650"/>
                </a:cubicBezTo>
                <a:cubicBezTo>
                  <a:pt x="57734" y="52531"/>
                  <a:pt x="57329" y="52126"/>
                  <a:pt x="57175" y="52043"/>
                </a:cubicBezTo>
                <a:cubicBezTo>
                  <a:pt x="56972" y="51923"/>
                  <a:pt x="56532" y="51828"/>
                  <a:pt x="56210" y="51733"/>
                </a:cubicBezTo>
                <a:cubicBezTo>
                  <a:pt x="55948" y="51650"/>
                  <a:pt x="55782" y="51697"/>
                  <a:pt x="55567" y="51673"/>
                </a:cubicBezTo>
                <a:cubicBezTo>
                  <a:pt x="55222" y="51650"/>
                  <a:pt x="55020" y="51685"/>
                  <a:pt x="55079" y="51816"/>
                </a:cubicBezTo>
                <a:cubicBezTo>
                  <a:pt x="55186" y="51912"/>
                  <a:pt x="55031" y="51923"/>
                  <a:pt x="55031" y="51923"/>
                </a:cubicBezTo>
                <a:cubicBezTo>
                  <a:pt x="55353" y="52174"/>
                  <a:pt x="55293" y="52221"/>
                  <a:pt x="54722" y="52174"/>
                </a:cubicBezTo>
                <a:cubicBezTo>
                  <a:pt x="54662" y="52162"/>
                  <a:pt x="54579" y="52138"/>
                  <a:pt x="54519" y="52114"/>
                </a:cubicBezTo>
                <a:cubicBezTo>
                  <a:pt x="54186" y="51983"/>
                  <a:pt x="54615" y="51959"/>
                  <a:pt x="54996" y="51923"/>
                </a:cubicBezTo>
                <a:cubicBezTo>
                  <a:pt x="55020" y="51923"/>
                  <a:pt x="55091" y="51697"/>
                  <a:pt x="55008" y="51673"/>
                </a:cubicBezTo>
                <a:cubicBezTo>
                  <a:pt x="53734" y="51340"/>
                  <a:pt x="53436" y="51364"/>
                  <a:pt x="53079" y="51423"/>
                </a:cubicBezTo>
                <a:cubicBezTo>
                  <a:pt x="52984" y="51435"/>
                  <a:pt x="52817" y="51423"/>
                  <a:pt x="52769" y="51364"/>
                </a:cubicBezTo>
                <a:cubicBezTo>
                  <a:pt x="52674" y="51221"/>
                  <a:pt x="53067" y="51281"/>
                  <a:pt x="53746" y="51126"/>
                </a:cubicBezTo>
                <a:cubicBezTo>
                  <a:pt x="54091" y="51042"/>
                  <a:pt x="54043" y="50840"/>
                  <a:pt x="54412" y="50745"/>
                </a:cubicBezTo>
                <a:cubicBezTo>
                  <a:pt x="55150" y="50554"/>
                  <a:pt x="53769" y="50161"/>
                  <a:pt x="54996" y="49959"/>
                </a:cubicBezTo>
                <a:cubicBezTo>
                  <a:pt x="56293" y="49733"/>
                  <a:pt x="55353" y="49018"/>
                  <a:pt x="57091" y="49304"/>
                </a:cubicBezTo>
                <a:cubicBezTo>
                  <a:pt x="57401" y="49364"/>
                  <a:pt x="59461" y="49209"/>
                  <a:pt x="59984" y="49078"/>
                </a:cubicBezTo>
                <a:cubicBezTo>
                  <a:pt x="63354" y="48173"/>
                  <a:pt x="64723" y="48911"/>
                  <a:pt x="70831" y="49959"/>
                </a:cubicBezTo>
                <a:cubicBezTo>
                  <a:pt x="71331" y="50030"/>
                  <a:pt x="71831" y="49590"/>
                  <a:pt x="71022" y="49471"/>
                </a:cubicBezTo>
                <a:cubicBezTo>
                  <a:pt x="68807" y="49126"/>
                  <a:pt x="68938" y="49245"/>
                  <a:pt x="68890" y="49030"/>
                </a:cubicBezTo>
                <a:cubicBezTo>
                  <a:pt x="68890" y="49018"/>
                  <a:pt x="69021" y="49006"/>
                  <a:pt x="69093" y="49006"/>
                </a:cubicBezTo>
                <a:cubicBezTo>
                  <a:pt x="69962" y="49054"/>
                  <a:pt x="70021" y="49090"/>
                  <a:pt x="70081" y="49006"/>
                </a:cubicBezTo>
                <a:cubicBezTo>
                  <a:pt x="70307" y="48745"/>
                  <a:pt x="67569" y="48506"/>
                  <a:pt x="67354" y="48423"/>
                </a:cubicBezTo>
                <a:cubicBezTo>
                  <a:pt x="66723" y="48221"/>
                  <a:pt x="66473" y="48328"/>
                  <a:pt x="66140" y="48471"/>
                </a:cubicBezTo>
                <a:cubicBezTo>
                  <a:pt x="65830" y="48590"/>
                  <a:pt x="64402" y="48602"/>
                  <a:pt x="62699" y="47971"/>
                </a:cubicBezTo>
                <a:cubicBezTo>
                  <a:pt x="62354" y="47602"/>
                  <a:pt x="60973" y="47244"/>
                  <a:pt x="61687" y="47232"/>
                </a:cubicBezTo>
                <a:cubicBezTo>
                  <a:pt x="63294" y="47185"/>
                  <a:pt x="63830" y="47232"/>
                  <a:pt x="64711" y="47363"/>
                </a:cubicBezTo>
                <a:cubicBezTo>
                  <a:pt x="66295" y="47554"/>
                  <a:pt x="66176" y="47423"/>
                  <a:pt x="67057" y="47673"/>
                </a:cubicBezTo>
                <a:cubicBezTo>
                  <a:pt x="67676" y="47840"/>
                  <a:pt x="67700" y="47423"/>
                  <a:pt x="69057" y="47542"/>
                </a:cubicBezTo>
                <a:cubicBezTo>
                  <a:pt x="69998" y="47613"/>
                  <a:pt x="70760" y="47506"/>
                  <a:pt x="72629" y="46851"/>
                </a:cubicBezTo>
                <a:cubicBezTo>
                  <a:pt x="73403" y="46589"/>
                  <a:pt x="74474" y="46744"/>
                  <a:pt x="74272" y="46435"/>
                </a:cubicBezTo>
                <a:cubicBezTo>
                  <a:pt x="73819" y="45744"/>
                  <a:pt x="73403" y="46101"/>
                  <a:pt x="74486" y="45458"/>
                </a:cubicBezTo>
                <a:cubicBezTo>
                  <a:pt x="74605" y="45387"/>
                  <a:pt x="74665" y="45304"/>
                  <a:pt x="74820" y="45244"/>
                </a:cubicBezTo>
                <a:cubicBezTo>
                  <a:pt x="75320" y="45077"/>
                  <a:pt x="76391" y="45185"/>
                  <a:pt x="76653" y="45220"/>
                </a:cubicBezTo>
                <a:cubicBezTo>
                  <a:pt x="77546" y="45375"/>
                  <a:pt x="78594" y="45327"/>
                  <a:pt x="79570" y="45363"/>
                </a:cubicBezTo>
                <a:cubicBezTo>
                  <a:pt x="80928" y="45411"/>
                  <a:pt x="82702" y="44696"/>
                  <a:pt x="83071" y="44387"/>
                </a:cubicBezTo>
                <a:cubicBezTo>
                  <a:pt x="83595" y="43946"/>
                  <a:pt x="85011" y="44387"/>
                  <a:pt x="85916" y="43994"/>
                </a:cubicBezTo>
                <a:cubicBezTo>
                  <a:pt x="87095" y="43482"/>
                  <a:pt x="87655" y="43815"/>
                  <a:pt x="88095" y="43720"/>
                </a:cubicBezTo>
                <a:cubicBezTo>
                  <a:pt x="89393" y="43446"/>
                  <a:pt x="89440" y="43815"/>
                  <a:pt x="92096" y="43387"/>
                </a:cubicBezTo>
                <a:cubicBezTo>
                  <a:pt x="92703" y="43280"/>
                  <a:pt x="92822" y="42863"/>
                  <a:pt x="91215" y="42839"/>
                </a:cubicBezTo>
                <a:cubicBezTo>
                  <a:pt x="88571" y="42768"/>
                  <a:pt x="90048" y="41767"/>
                  <a:pt x="88178" y="42113"/>
                </a:cubicBezTo>
                <a:cubicBezTo>
                  <a:pt x="87583" y="42220"/>
                  <a:pt x="87285" y="42172"/>
                  <a:pt x="87262" y="42113"/>
                </a:cubicBezTo>
                <a:cubicBezTo>
                  <a:pt x="87226" y="42006"/>
                  <a:pt x="87774" y="41946"/>
                  <a:pt x="88131" y="41803"/>
                </a:cubicBezTo>
                <a:cubicBezTo>
                  <a:pt x="89369" y="41291"/>
                  <a:pt x="90845" y="41065"/>
                  <a:pt x="92298" y="40720"/>
                </a:cubicBezTo>
                <a:cubicBezTo>
                  <a:pt x="92334" y="40708"/>
                  <a:pt x="92310" y="40696"/>
                  <a:pt x="92381" y="40636"/>
                </a:cubicBezTo>
                <a:cubicBezTo>
                  <a:pt x="92441" y="40601"/>
                  <a:pt x="92310" y="40541"/>
                  <a:pt x="92215" y="40553"/>
                </a:cubicBezTo>
                <a:close/>
                <a:moveTo>
                  <a:pt x="4704" y="9442"/>
                </a:moveTo>
                <a:cubicBezTo>
                  <a:pt x="4644" y="9002"/>
                  <a:pt x="4978" y="9525"/>
                  <a:pt x="4966" y="9668"/>
                </a:cubicBezTo>
                <a:cubicBezTo>
                  <a:pt x="4966" y="9775"/>
                  <a:pt x="4728" y="9621"/>
                  <a:pt x="4704" y="9442"/>
                </a:cubicBezTo>
                <a:close/>
                <a:moveTo>
                  <a:pt x="25278" y="20705"/>
                </a:moveTo>
                <a:cubicBezTo>
                  <a:pt x="25242" y="20670"/>
                  <a:pt x="25206" y="20622"/>
                  <a:pt x="25182" y="20598"/>
                </a:cubicBezTo>
                <a:cubicBezTo>
                  <a:pt x="25218" y="20634"/>
                  <a:pt x="25254" y="20670"/>
                  <a:pt x="25278" y="20705"/>
                </a:cubicBezTo>
                <a:cubicBezTo>
                  <a:pt x="25325" y="20765"/>
                  <a:pt x="25373" y="20824"/>
                  <a:pt x="25373" y="20824"/>
                </a:cubicBezTo>
                <a:cubicBezTo>
                  <a:pt x="25337" y="20789"/>
                  <a:pt x="25313" y="20753"/>
                  <a:pt x="25278" y="20705"/>
                </a:cubicBezTo>
                <a:close/>
                <a:moveTo>
                  <a:pt x="54686" y="33981"/>
                </a:moveTo>
                <a:lnTo>
                  <a:pt x="54650" y="34005"/>
                </a:lnTo>
                <a:close/>
                <a:moveTo>
                  <a:pt x="54579" y="34207"/>
                </a:moveTo>
                <a:cubicBezTo>
                  <a:pt x="54603" y="34147"/>
                  <a:pt x="54615" y="34076"/>
                  <a:pt x="54639" y="34005"/>
                </a:cubicBezTo>
                <a:cubicBezTo>
                  <a:pt x="54650" y="34005"/>
                  <a:pt x="54615" y="34112"/>
                  <a:pt x="54579" y="34207"/>
                </a:cubicBezTo>
                <a:close/>
                <a:moveTo>
                  <a:pt x="54519" y="34362"/>
                </a:moveTo>
                <a:cubicBezTo>
                  <a:pt x="54508" y="34386"/>
                  <a:pt x="54496" y="34409"/>
                  <a:pt x="54496" y="34433"/>
                </a:cubicBezTo>
                <a:cubicBezTo>
                  <a:pt x="54508" y="34409"/>
                  <a:pt x="54519" y="34386"/>
                  <a:pt x="54519" y="34362"/>
                </a:cubicBezTo>
                <a:close/>
                <a:moveTo>
                  <a:pt x="53817" y="36207"/>
                </a:moveTo>
                <a:cubicBezTo>
                  <a:pt x="53710" y="36207"/>
                  <a:pt x="53460" y="36148"/>
                  <a:pt x="53412" y="36052"/>
                </a:cubicBezTo>
                <a:cubicBezTo>
                  <a:pt x="53365" y="35945"/>
                  <a:pt x="53424" y="36005"/>
                  <a:pt x="53650" y="35886"/>
                </a:cubicBezTo>
                <a:cubicBezTo>
                  <a:pt x="53353" y="35683"/>
                  <a:pt x="53365" y="35564"/>
                  <a:pt x="53281" y="35160"/>
                </a:cubicBezTo>
                <a:cubicBezTo>
                  <a:pt x="53257" y="35064"/>
                  <a:pt x="53472" y="35088"/>
                  <a:pt x="53626" y="35088"/>
                </a:cubicBezTo>
                <a:cubicBezTo>
                  <a:pt x="53626" y="35088"/>
                  <a:pt x="53626" y="35088"/>
                  <a:pt x="53626" y="35076"/>
                </a:cubicBezTo>
                <a:cubicBezTo>
                  <a:pt x="53484" y="35064"/>
                  <a:pt x="53400" y="35017"/>
                  <a:pt x="53400" y="34957"/>
                </a:cubicBezTo>
                <a:cubicBezTo>
                  <a:pt x="53412" y="34659"/>
                  <a:pt x="54222" y="35588"/>
                  <a:pt x="53650" y="35898"/>
                </a:cubicBezTo>
                <a:cubicBezTo>
                  <a:pt x="53865" y="36041"/>
                  <a:pt x="54174" y="36183"/>
                  <a:pt x="53817" y="36207"/>
                </a:cubicBezTo>
                <a:close/>
                <a:moveTo>
                  <a:pt x="55496" y="35302"/>
                </a:moveTo>
                <a:cubicBezTo>
                  <a:pt x="55662" y="35290"/>
                  <a:pt x="55710" y="35219"/>
                  <a:pt x="55496" y="35112"/>
                </a:cubicBezTo>
                <a:cubicBezTo>
                  <a:pt x="55710" y="35219"/>
                  <a:pt x="55662" y="35290"/>
                  <a:pt x="55496" y="35302"/>
                </a:cubicBezTo>
                <a:close/>
                <a:moveTo>
                  <a:pt x="52531" y="48887"/>
                </a:moveTo>
                <a:cubicBezTo>
                  <a:pt x="52019" y="48852"/>
                  <a:pt x="51757" y="48733"/>
                  <a:pt x="52257" y="48602"/>
                </a:cubicBezTo>
                <a:cubicBezTo>
                  <a:pt x="52888" y="48614"/>
                  <a:pt x="53269" y="48935"/>
                  <a:pt x="52531" y="48887"/>
                </a:cubicBezTo>
                <a:close/>
                <a:moveTo>
                  <a:pt x="53531" y="53852"/>
                </a:moveTo>
                <a:cubicBezTo>
                  <a:pt x="53829" y="53638"/>
                  <a:pt x="54329" y="53578"/>
                  <a:pt x="54519" y="53686"/>
                </a:cubicBezTo>
                <a:cubicBezTo>
                  <a:pt x="54615" y="53733"/>
                  <a:pt x="54758" y="53817"/>
                  <a:pt x="54734" y="53828"/>
                </a:cubicBezTo>
                <a:cubicBezTo>
                  <a:pt x="54496" y="53912"/>
                  <a:pt x="54317" y="54019"/>
                  <a:pt x="53841" y="53983"/>
                </a:cubicBezTo>
                <a:cubicBezTo>
                  <a:pt x="53722" y="53948"/>
                  <a:pt x="53484" y="53888"/>
                  <a:pt x="53531" y="53852"/>
                </a:cubicBezTo>
                <a:close/>
                <a:moveTo>
                  <a:pt x="60377" y="33183"/>
                </a:moveTo>
                <a:cubicBezTo>
                  <a:pt x="61556" y="33314"/>
                  <a:pt x="61497" y="33195"/>
                  <a:pt x="62080" y="33219"/>
                </a:cubicBezTo>
                <a:cubicBezTo>
                  <a:pt x="61794" y="33326"/>
                  <a:pt x="61973" y="33302"/>
                  <a:pt x="61401" y="33314"/>
                </a:cubicBezTo>
                <a:cubicBezTo>
                  <a:pt x="59651" y="33588"/>
                  <a:pt x="61461" y="33707"/>
                  <a:pt x="60794" y="33897"/>
                </a:cubicBezTo>
                <a:cubicBezTo>
                  <a:pt x="60663" y="33945"/>
                  <a:pt x="60461" y="33826"/>
                  <a:pt x="60461" y="33766"/>
                </a:cubicBezTo>
                <a:cubicBezTo>
                  <a:pt x="60461" y="33719"/>
                  <a:pt x="60568" y="33683"/>
                  <a:pt x="60580" y="33636"/>
                </a:cubicBezTo>
                <a:cubicBezTo>
                  <a:pt x="60592" y="33564"/>
                  <a:pt x="60520" y="33493"/>
                  <a:pt x="60306" y="33445"/>
                </a:cubicBezTo>
                <a:cubicBezTo>
                  <a:pt x="59746" y="33338"/>
                  <a:pt x="60032" y="33147"/>
                  <a:pt x="60377" y="33183"/>
                </a:cubicBezTo>
                <a:close/>
                <a:moveTo>
                  <a:pt x="56877" y="46994"/>
                </a:moveTo>
                <a:cubicBezTo>
                  <a:pt x="56305" y="47054"/>
                  <a:pt x="55889" y="46828"/>
                  <a:pt x="54900" y="46244"/>
                </a:cubicBezTo>
                <a:cubicBezTo>
                  <a:pt x="54769" y="46161"/>
                  <a:pt x="55043" y="46042"/>
                  <a:pt x="55317" y="46113"/>
                </a:cubicBezTo>
                <a:cubicBezTo>
                  <a:pt x="55984" y="46292"/>
                  <a:pt x="56639" y="46482"/>
                  <a:pt x="57365" y="46589"/>
                </a:cubicBezTo>
                <a:cubicBezTo>
                  <a:pt x="57425" y="46601"/>
                  <a:pt x="57472" y="46637"/>
                  <a:pt x="57520" y="46661"/>
                </a:cubicBezTo>
                <a:cubicBezTo>
                  <a:pt x="57853" y="46863"/>
                  <a:pt x="57317" y="46935"/>
                  <a:pt x="56877" y="46994"/>
                </a:cubicBezTo>
                <a:close/>
                <a:moveTo>
                  <a:pt x="58925" y="40898"/>
                </a:moveTo>
                <a:cubicBezTo>
                  <a:pt x="58699" y="40839"/>
                  <a:pt x="58556" y="40767"/>
                  <a:pt x="58508" y="40732"/>
                </a:cubicBezTo>
                <a:cubicBezTo>
                  <a:pt x="58460" y="40696"/>
                  <a:pt x="58413" y="40672"/>
                  <a:pt x="58353" y="40660"/>
                </a:cubicBezTo>
                <a:cubicBezTo>
                  <a:pt x="58175" y="40684"/>
                  <a:pt x="58329" y="40684"/>
                  <a:pt x="57556" y="40660"/>
                </a:cubicBezTo>
                <a:cubicBezTo>
                  <a:pt x="57472" y="40529"/>
                  <a:pt x="57365" y="40398"/>
                  <a:pt x="57329" y="40267"/>
                </a:cubicBezTo>
                <a:cubicBezTo>
                  <a:pt x="57258" y="40053"/>
                  <a:pt x="58294" y="40184"/>
                  <a:pt x="58294" y="40422"/>
                </a:cubicBezTo>
                <a:cubicBezTo>
                  <a:pt x="58294" y="40505"/>
                  <a:pt x="58139" y="40601"/>
                  <a:pt x="58496" y="40696"/>
                </a:cubicBezTo>
                <a:cubicBezTo>
                  <a:pt x="58484" y="40696"/>
                  <a:pt x="58496" y="40708"/>
                  <a:pt x="58508" y="40732"/>
                </a:cubicBezTo>
                <a:cubicBezTo>
                  <a:pt x="58627" y="40779"/>
                  <a:pt x="58746" y="40839"/>
                  <a:pt x="58925" y="40898"/>
                </a:cubicBezTo>
                <a:cubicBezTo>
                  <a:pt x="59199" y="40982"/>
                  <a:pt x="59603" y="41065"/>
                  <a:pt x="60115" y="41113"/>
                </a:cubicBezTo>
                <a:cubicBezTo>
                  <a:pt x="59532" y="41065"/>
                  <a:pt x="59175" y="40982"/>
                  <a:pt x="58925" y="40898"/>
                </a:cubicBezTo>
                <a:close/>
                <a:moveTo>
                  <a:pt x="61449" y="42089"/>
                </a:moveTo>
                <a:cubicBezTo>
                  <a:pt x="61473" y="42065"/>
                  <a:pt x="61485" y="42053"/>
                  <a:pt x="61485" y="42053"/>
                </a:cubicBezTo>
                <a:cubicBezTo>
                  <a:pt x="61473" y="42065"/>
                  <a:pt x="61461" y="42077"/>
                  <a:pt x="61449" y="42089"/>
                </a:cubicBezTo>
                <a:close/>
                <a:moveTo>
                  <a:pt x="68224" y="43708"/>
                </a:moveTo>
                <a:cubicBezTo>
                  <a:pt x="68200" y="43708"/>
                  <a:pt x="68176" y="43708"/>
                  <a:pt x="68009" y="43708"/>
                </a:cubicBezTo>
                <a:cubicBezTo>
                  <a:pt x="68176" y="43708"/>
                  <a:pt x="68188" y="43708"/>
                  <a:pt x="68224" y="43708"/>
                </a:cubicBezTo>
                <a:cubicBezTo>
                  <a:pt x="68247" y="43708"/>
                  <a:pt x="68271" y="43708"/>
                  <a:pt x="68521" y="43732"/>
                </a:cubicBezTo>
                <a:cubicBezTo>
                  <a:pt x="68295" y="43708"/>
                  <a:pt x="68247" y="43708"/>
                  <a:pt x="68224" y="43708"/>
                </a:cubicBezTo>
                <a:close/>
                <a:moveTo>
                  <a:pt x="67950" y="43708"/>
                </a:moveTo>
                <a:lnTo>
                  <a:pt x="67985" y="43708"/>
                </a:lnTo>
                <a:close/>
                <a:moveTo>
                  <a:pt x="86214" y="40482"/>
                </a:moveTo>
                <a:cubicBezTo>
                  <a:pt x="85738" y="40482"/>
                  <a:pt x="85892" y="40363"/>
                  <a:pt x="86071" y="40029"/>
                </a:cubicBezTo>
                <a:cubicBezTo>
                  <a:pt x="86071" y="40029"/>
                  <a:pt x="86166" y="39993"/>
                  <a:pt x="86178" y="40005"/>
                </a:cubicBezTo>
                <a:cubicBezTo>
                  <a:pt x="86440" y="40065"/>
                  <a:pt x="86988" y="39982"/>
                  <a:pt x="87012" y="40172"/>
                </a:cubicBezTo>
                <a:cubicBezTo>
                  <a:pt x="87024" y="40327"/>
                  <a:pt x="86893" y="40470"/>
                  <a:pt x="86214" y="4048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316" name="Shape 316"/>
        <p:cNvGrpSpPr/>
        <p:nvPr/>
      </p:nvGrpSpPr>
      <p:grpSpPr>
        <a:xfrm>
          <a:off x="0" y="0"/>
          <a:ext cx="0" cy="0"/>
          <a:chOff x="0" y="0"/>
          <a:chExt cx="0" cy="0"/>
        </a:xfrm>
      </p:grpSpPr>
      <p:pic>
        <p:nvPicPr>
          <p:cNvPr id="317" name="Google Shape;317;p45"/>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318" name="Google Shape;318;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19" name="Google Shape;319;p45"/>
          <p:cNvSpPr/>
          <p:nvPr/>
        </p:nvSpPr>
        <p:spPr>
          <a:xfrm>
            <a:off x="4294625" y="-149725"/>
            <a:ext cx="5558450" cy="393225"/>
          </a:xfrm>
          <a:custGeom>
            <a:rect b="b" l="l" r="r" t="t"/>
            <a:pathLst>
              <a:path extrusionOk="0" h="15729" w="222338">
                <a:moveTo>
                  <a:pt x="25765" y="572"/>
                </a:moveTo>
                <a:cubicBezTo>
                  <a:pt x="25765" y="572"/>
                  <a:pt x="25765" y="572"/>
                  <a:pt x="25765" y="572"/>
                </a:cubicBezTo>
                <a:lnTo>
                  <a:pt x="25765" y="572"/>
                </a:lnTo>
                <a:cubicBezTo>
                  <a:pt x="25765" y="572"/>
                  <a:pt x="25777" y="572"/>
                  <a:pt x="25789" y="584"/>
                </a:cubicBezTo>
                <a:cubicBezTo>
                  <a:pt x="25777" y="584"/>
                  <a:pt x="25765" y="584"/>
                  <a:pt x="25765" y="572"/>
                </a:cubicBezTo>
                <a:cubicBezTo>
                  <a:pt x="25765" y="572"/>
                  <a:pt x="25765" y="584"/>
                  <a:pt x="25765" y="584"/>
                </a:cubicBezTo>
                <a:cubicBezTo>
                  <a:pt x="25765" y="584"/>
                  <a:pt x="25765" y="584"/>
                  <a:pt x="25753" y="572"/>
                </a:cubicBezTo>
                <a:close/>
                <a:moveTo>
                  <a:pt x="43899" y="620"/>
                </a:moveTo>
                <a:cubicBezTo>
                  <a:pt x="44041" y="655"/>
                  <a:pt x="44208" y="691"/>
                  <a:pt x="44422" y="691"/>
                </a:cubicBezTo>
                <a:cubicBezTo>
                  <a:pt x="44446" y="691"/>
                  <a:pt x="44458" y="691"/>
                  <a:pt x="44470" y="703"/>
                </a:cubicBezTo>
                <a:cubicBezTo>
                  <a:pt x="44553" y="715"/>
                  <a:pt x="44625" y="727"/>
                  <a:pt x="44720" y="739"/>
                </a:cubicBezTo>
                <a:cubicBezTo>
                  <a:pt x="44458" y="727"/>
                  <a:pt x="44208" y="715"/>
                  <a:pt x="43958" y="715"/>
                </a:cubicBezTo>
                <a:cubicBezTo>
                  <a:pt x="43696" y="703"/>
                  <a:pt x="43422" y="715"/>
                  <a:pt x="43137" y="679"/>
                </a:cubicBezTo>
                <a:lnTo>
                  <a:pt x="43137" y="679"/>
                </a:lnTo>
                <a:cubicBezTo>
                  <a:pt x="43192" y="683"/>
                  <a:pt x="43249" y="684"/>
                  <a:pt x="43306" y="684"/>
                </a:cubicBezTo>
                <a:cubicBezTo>
                  <a:pt x="43445" y="684"/>
                  <a:pt x="43585" y="676"/>
                  <a:pt x="43720" y="667"/>
                </a:cubicBezTo>
                <a:cubicBezTo>
                  <a:pt x="43803" y="655"/>
                  <a:pt x="43863" y="632"/>
                  <a:pt x="43899" y="620"/>
                </a:cubicBezTo>
                <a:close/>
                <a:moveTo>
                  <a:pt x="62830" y="786"/>
                </a:moveTo>
                <a:cubicBezTo>
                  <a:pt x="62841" y="798"/>
                  <a:pt x="62865" y="798"/>
                  <a:pt x="62889" y="810"/>
                </a:cubicBezTo>
                <a:cubicBezTo>
                  <a:pt x="62841" y="810"/>
                  <a:pt x="62794" y="798"/>
                  <a:pt x="62746" y="798"/>
                </a:cubicBezTo>
                <a:cubicBezTo>
                  <a:pt x="62770" y="798"/>
                  <a:pt x="62806" y="786"/>
                  <a:pt x="62830" y="786"/>
                </a:cubicBezTo>
                <a:close/>
                <a:moveTo>
                  <a:pt x="7715" y="822"/>
                </a:moveTo>
                <a:cubicBezTo>
                  <a:pt x="7715" y="822"/>
                  <a:pt x="7715" y="834"/>
                  <a:pt x="7704" y="834"/>
                </a:cubicBezTo>
                <a:cubicBezTo>
                  <a:pt x="7704" y="834"/>
                  <a:pt x="7692" y="822"/>
                  <a:pt x="7692" y="822"/>
                </a:cubicBezTo>
                <a:close/>
                <a:moveTo>
                  <a:pt x="17062" y="1036"/>
                </a:moveTo>
                <a:cubicBezTo>
                  <a:pt x="17074" y="1036"/>
                  <a:pt x="17086" y="1048"/>
                  <a:pt x="17098" y="1048"/>
                </a:cubicBezTo>
                <a:lnTo>
                  <a:pt x="17062" y="1048"/>
                </a:lnTo>
                <a:cubicBezTo>
                  <a:pt x="17062" y="1048"/>
                  <a:pt x="17062" y="1048"/>
                  <a:pt x="17062" y="1036"/>
                </a:cubicBezTo>
                <a:close/>
                <a:moveTo>
                  <a:pt x="33254" y="1191"/>
                </a:moveTo>
                <a:lnTo>
                  <a:pt x="33254" y="1191"/>
                </a:lnTo>
                <a:cubicBezTo>
                  <a:pt x="33219" y="1215"/>
                  <a:pt x="33183" y="1239"/>
                  <a:pt x="33159" y="1263"/>
                </a:cubicBezTo>
                <a:cubicBezTo>
                  <a:pt x="33171" y="1239"/>
                  <a:pt x="33207" y="1215"/>
                  <a:pt x="33254" y="1191"/>
                </a:cubicBezTo>
                <a:close/>
                <a:moveTo>
                  <a:pt x="64782" y="1263"/>
                </a:moveTo>
                <a:cubicBezTo>
                  <a:pt x="64782" y="1263"/>
                  <a:pt x="64794" y="1274"/>
                  <a:pt x="64806" y="1274"/>
                </a:cubicBezTo>
                <a:lnTo>
                  <a:pt x="64782" y="1274"/>
                </a:lnTo>
                <a:lnTo>
                  <a:pt x="64782" y="1263"/>
                </a:lnTo>
                <a:close/>
                <a:moveTo>
                  <a:pt x="30664" y="1269"/>
                </a:moveTo>
                <a:lnTo>
                  <a:pt x="30664" y="1269"/>
                </a:lnTo>
                <a:cubicBezTo>
                  <a:pt x="30682" y="1275"/>
                  <a:pt x="30700" y="1277"/>
                  <a:pt x="30718" y="1286"/>
                </a:cubicBezTo>
                <a:lnTo>
                  <a:pt x="30706" y="1286"/>
                </a:lnTo>
                <a:lnTo>
                  <a:pt x="30664" y="1269"/>
                </a:lnTo>
                <a:close/>
                <a:moveTo>
                  <a:pt x="33635" y="1274"/>
                </a:moveTo>
                <a:lnTo>
                  <a:pt x="33635" y="1274"/>
                </a:lnTo>
                <a:cubicBezTo>
                  <a:pt x="33623" y="1286"/>
                  <a:pt x="33600" y="1298"/>
                  <a:pt x="33588" y="1298"/>
                </a:cubicBezTo>
                <a:lnTo>
                  <a:pt x="33528" y="1298"/>
                </a:lnTo>
                <a:cubicBezTo>
                  <a:pt x="33564" y="1286"/>
                  <a:pt x="33600" y="1286"/>
                  <a:pt x="33635" y="1274"/>
                </a:cubicBezTo>
                <a:close/>
                <a:moveTo>
                  <a:pt x="22420" y="1370"/>
                </a:moveTo>
                <a:cubicBezTo>
                  <a:pt x="22444" y="1370"/>
                  <a:pt x="22467" y="1382"/>
                  <a:pt x="22491" y="1382"/>
                </a:cubicBezTo>
                <a:lnTo>
                  <a:pt x="22444" y="1382"/>
                </a:lnTo>
                <a:cubicBezTo>
                  <a:pt x="22444" y="1393"/>
                  <a:pt x="22444" y="1393"/>
                  <a:pt x="22444" y="1393"/>
                </a:cubicBezTo>
                <a:cubicBezTo>
                  <a:pt x="22420" y="1393"/>
                  <a:pt x="22396" y="1382"/>
                  <a:pt x="22372" y="1382"/>
                </a:cubicBezTo>
                <a:lnTo>
                  <a:pt x="22444" y="1382"/>
                </a:lnTo>
                <a:lnTo>
                  <a:pt x="22420" y="1370"/>
                </a:lnTo>
                <a:close/>
                <a:moveTo>
                  <a:pt x="50376" y="1572"/>
                </a:moveTo>
                <a:cubicBezTo>
                  <a:pt x="50376" y="1572"/>
                  <a:pt x="50364" y="1572"/>
                  <a:pt x="50364" y="1584"/>
                </a:cubicBezTo>
                <a:cubicBezTo>
                  <a:pt x="50352" y="1584"/>
                  <a:pt x="50340" y="1572"/>
                  <a:pt x="50328" y="1572"/>
                </a:cubicBezTo>
                <a:close/>
                <a:moveTo>
                  <a:pt x="23360" y="1417"/>
                </a:moveTo>
                <a:cubicBezTo>
                  <a:pt x="23479" y="1429"/>
                  <a:pt x="23587" y="1441"/>
                  <a:pt x="23706" y="1441"/>
                </a:cubicBezTo>
                <a:cubicBezTo>
                  <a:pt x="23991" y="1465"/>
                  <a:pt x="24265" y="1477"/>
                  <a:pt x="24551" y="1489"/>
                </a:cubicBezTo>
                <a:cubicBezTo>
                  <a:pt x="24658" y="1489"/>
                  <a:pt x="24765" y="1501"/>
                  <a:pt x="24860" y="1501"/>
                </a:cubicBezTo>
                <a:cubicBezTo>
                  <a:pt x="24896" y="1536"/>
                  <a:pt x="24968" y="1560"/>
                  <a:pt x="25063" y="1596"/>
                </a:cubicBezTo>
                <a:cubicBezTo>
                  <a:pt x="24920" y="1596"/>
                  <a:pt x="24789" y="1596"/>
                  <a:pt x="24682" y="1620"/>
                </a:cubicBezTo>
                <a:lnTo>
                  <a:pt x="24479" y="1620"/>
                </a:lnTo>
                <a:cubicBezTo>
                  <a:pt x="24396" y="1632"/>
                  <a:pt x="24313" y="1644"/>
                  <a:pt x="24229" y="1655"/>
                </a:cubicBezTo>
                <a:cubicBezTo>
                  <a:pt x="24063" y="1644"/>
                  <a:pt x="23896" y="1632"/>
                  <a:pt x="23741" y="1632"/>
                </a:cubicBezTo>
                <a:cubicBezTo>
                  <a:pt x="23801" y="1524"/>
                  <a:pt x="23527" y="1465"/>
                  <a:pt x="23217" y="1417"/>
                </a:cubicBezTo>
                <a:close/>
                <a:moveTo>
                  <a:pt x="52352" y="1751"/>
                </a:moveTo>
                <a:lnTo>
                  <a:pt x="52352" y="1751"/>
                </a:lnTo>
                <a:cubicBezTo>
                  <a:pt x="52388" y="1763"/>
                  <a:pt x="52412" y="1763"/>
                  <a:pt x="52447" y="1763"/>
                </a:cubicBezTo>
                <a:cubicBezTo>
                  <a:pt x="52423" y="1774"/>
                  <a:pt x="52412" y="1774"/>
                  <a:pt x="52388" y="1774"/>
                </a:cubicBezTo>
                <a:cubicBezTo>
                  <a:pt x="52376" y="1763"/>
                  <a:pt x="52364" y="1763"/>
                  <a:pt x="52352" y="1751"/>
                </a:cubicBezTo>
                <a:close/>
                <a:moveTo>
                  <a:pt x="7465" y="1941"/>
                </a:moveTo>
                <a:cubicBezTo>
                  <a:pt x="7501" y="1941"/>
                  <a:pt x="7549" y="1953"/>
                  <a:pt x="7596" y="1953"/>
                </a:cubicBezTo>
                <a:cubicBezTo>
                  <a:pt x="7525" y="1965"/>
                  <a:pt x="7454" y="1977"/>
                  <a:pt x="7370" y="1989"/>
                </a:cubicBezTo>
                <a:cubicBezTo>
                  <a:pt x="7406" y="1977"/>
                  <a:pt x="7430" y="1965"/>
                  <a:pt x="7465" y="1941"/>
                </a:cubicBezTo>
                <a:close/>
                <a:moveTo>
                  <a:pt x="44172" y="1977"/>
                </a:moveTo>
                <a:cubicBezTo>
                  <a:pt x="44196" y="1977"/>
                  <a:pt x="44220" y="1989"/>
                  <a:pt x="44232" y="1989"/>
                </a:cubicBezTo>
                <a:lnTo>
                  <a:pt x="44220" y="1989"/>
                </a:lnTo>
                <a:cubicBezTo>
                  <a:pt x="44208" y="1989"/>
                  <a:pt x="44184" y="1977"/>
                  <a:pt x="44172" y="1977"/>
                </a:cubicBezTo>
                <a:close/>
                <a:moveTo>
                  <a:pt x="10454" y="2144"/>
                </a:moveTo>
                <a:lnTo>
                  <a:pt x="10454" y="2167"/>
                </a:lnTo>
                <a:lnTo>
                  <a:pt x="10347" y="2167"/>
                </a:lnTo>
                <a:cubicBezTo>
                  <a:pt x="10382" y="2155"/>
                  <a:pt x="10406" y="2155"/>
                  <a:pt x="10454" y="2144"/>
                </a:cubicBezTo>
                <a:close/>
                <a:moveTo>
                  <a:pt x="14264" y="2513"/>
                </a:moveTo>
                <a:cubicBezTo>
                  <a:pt x="14347" y="2525"/>
                  <a:pt x="14431" y="2525"/>
                  <a:pt x="14514" y="2525"/>
                </a:cubicBezTo>
                <a:cubicBezTo>
                  <a:pt x="14502" y="2525"/>
                  <a:pt x="14490" y="2536"/>
                  <a:pt x="14466" y="2536"/>
                </a:cubicBezTo>
                <a:cubicBezTo>
                  <a:pt x="14395" y="2525"/>
                  <a:pt x="14323" y="2525"/>
                  <a:pt x="14264" y="2513"/>
                </a:cubicBezTo>
                <a:close/>
                <a:moveTo>
                  <a:pt x="75462" y="2584"/>
                </a:moveTo>
                <a:cubicBezTo>
                  <a:pt x="75462" y="2584"/>
                  <a:pt x="75474" y="2596"/>
                  <a:pt x="75474" y="2596"/>
                </a:cubicBezTo>
                <a:lnTo>
                  <a:pt x="75414" y="2596"/>
                </a:lnTo>
                <a:cubicBezTo>
                  <a:pt x="75426" y="2596"/>
                  <a:pt x="75438" y="2584"/>
                  <a:pt x="75462" y="2584"/>
                </a:cubicBezTo>
                <a:close/>
                <a:moveTo>
                  <a:pt x="50923" y="2763"/>
                </a:moveTo>
                <a:cubicBezTo>
                  <a:pt x="50923" y="2775"/>
                  <a:pt x="50911" y="2798"/>
                  <a:pt x="50899" y="2810"/>
                </a:cubicBezTo>
                <a:cubicBezTo>
                  <a:pt x="50911" y="2798"/>
                  <a:pt x="50911" y="2775"/>
                  <a:pt x="50911" y="2763"/>
                </a:cubicBezTo>
                <a:close/>
                <a:moveTo>
                  <a:pt x="130957" y="2917"/>
                </a:moveTo>
                <a:cubicBezTo>
                  <a:pt x="130969" y="2917"/>
                  <a:pt x="130969" y="2929"/>
                  <a:pt x="130993" y="2929"/>
                </a:cubicBezTo>
                <a:cubicBezTo>
                  <a:pt x="131207" y="2977"/>
                  <a:pt x="131445" y="3001"/>
                  <a:pt x="131683" y="3025"/>
                </a:cubicBezTo>
                <a:cubicBezTo>
                  <a:pt x="131457" y="3013"/>
                  <a:pt x="131231" y="3001"/>
                  <a:pt x="131005" y="2989"/>
                </a:cubicBezTo>
                <a:cubicBezTo>
                  <a:pt x="130993" y="2965"/>
                  <a:pt x="130969" y="2941"/>
                  <a:pt x="130957" y="2917"/>
                </a:cubicBezTo>
                <a:close/>
                <a:moveTo>
                  <a:pt x="132897" y="3055"/>
                </a:moveTo>
                <a:cubicBezTo>
                  <a:pt x="132976" y="3055"/>
                  <a:pt x="133053" y="3060"/>
                  <a:pt x="133124" y="3060"/>
                </a:cubicBezTo>
                <a:cubicBezTo>
                  <a:pt x="133148" y="3060"/>
                  <a:pt x="133172" y="3072"/>
                  <a:pt x="133195" y="3072"/>
                </a:cubicBezTo>
                <a:cubicBezTo>
                  <a:pt x="132993" y="3072"/>
                  <a:pt x="132803" y="3060"/>
                  <a:pt x="132600" y="3060"/>
                </a:cubicBezTo>
                <a:lnTo>
                  <a:pt x="132779" y="3060"/>
                </a:lnTo>
                <a:cubicBezTo>
                  <a:pt x="132818" y="3056"/>
                  <a:pt x="132858" y="3055"/>
                  <a:pt x="132897" y="3055"/>
                </a:cubicBezTo>
                <a:close/>
                <a:moveTo>
                  <a:pt x="10716" y="3810"/>
                </a:moveTo>
                <a:cubicBezTo>
                  <a:pt x="10716" y="3810"/>
                  <a:pt x="10728" y="3810"/>
                  <a:pt x="10716" y="3822"/>
                </a:cubicBezTo>
                <a:lnTo>
                  <a:pt x="10716" y="3810"/>
                </a:lnTo>
                <a:close/>
                <a:moveTo>
                  <a:pt x="12383" y="3822"/>
                </a:moveTo>
                <a:cubicBezTo>
                  <a:pt x="12442" y="3834"/>
                  <a:pt x="12502" y="3846"/>
                  <a:pt x="12549" y="3846"/>
                </a:cubicBezTo>
                <a:cubicBezTo>
                  <a:pt x="12538" y="3846"/>
                  <a:pt x="12526" y="3858"/>
                  <a:pt x="12502" y="3858"/>
                </a:cubicBezTo>
                <a:cubicBezTo>
                  <a:pt x="12466" y="3846"/>
                  <a:pt x="12430" y="3846"/>
                  <a:pt x="12383" y="3822"/>
                </a:cubicBezTo>
                <a:close/>
                <a:moveTo>
                  <a:pt x="137863" y="3941"/>
                </a:moveTo>
                <a:cubicBezTo>
                  <a:pt x="137875" y="3941"/>
                  <a:pt x="137887" y="3953"/>
                  <a:pt x="137898" y="3953"/>
                </a:cubicBezTo>
                <a:lnTo>
                  <a:pt x="137839" y="3953"/>
                </a:lnTo>
                <a:cubicBezTo>
                  <a:pt x="137851" y="3953"/>
                  <a:pt x="137851" y="3941"/>
                  <a:pt x="137863" y="3941"/>
                </a:cubicBezTo>
                <a:close/>
                <a:moveTo>
                  <a:pt x="131600" y="3513"/>
                </a:moveTo>
                <a:cubicBezTo>
                  <a:pt x="131624" y="3537"/>
                  <a:pt x="131588" y="3572"/>
                  <a:pt x="131445" y="3632"/>
                </a:cubicBezTo>
                <a:cubicBezTo>
                  <a:pt x="132043" y="3722"/>
                  <a:pt x="132646" y="3767"/>
                  <a:pt x="133247" y="3767"/>
                </a:cubicBezTo>
                <a:cubicBezTo>
                  <a:pt x="133520" y="3767"/>
                  <a:pt x="133793" y="3758"/>
                  <a:pt x="134065" y="3739"/>
                </a:cubicBezTo>
                <a:cubicBezTo>
                  <a:pt x="134160" y="3727"/>
                  <a:pt x="134243" y="3715"/>
                  <a:pt x="134303" y="3691"/>
                </a:cubicBezTo>
                <a:cubicBezTo>
                  <a:pt x="134910" y="3727"/>
                  <a:pt x="135517" y="3763"/>
                  <a:pt x="136112" y="3799"/>
                </a:cubicBezTo>
                <a:cubicBezTo>
                  <a:pt x="136112" y="3846"/>
                  <a:pt x="136112" y="3906"/>
                  <a:pt x="136101" y="3965"/>
                </a:cubicBezTo>
                <a:cubicBezTo>
                  <a:pt x="134852" y="3874"/>
                  <a:pt x="133614" y="3762"/>
                  <a:pt x="132346" y="3762"/>
                </a:cubicBezTo>
                <a:cubicBezTo>
                  <a:pt x="132284" y="3762"/>
                  <a:pt x="132222" y="3762"/>
                  <a:pt x="132160" y="3763"/>
                </a:cubicBezTo>
                <a:cubicBezTo>
                  <a:pt x="132112" y="3764"/>
                  <a:pt x="132064" y="3764"/>
                  <a:pt x="132017" y="3764"/>
                </a:cubicBezTo>
                <a:cubicBezTo>
                  <a:pt x="131427" y="3764"/>
                  <a:pt x="130864" y="3698"/>
                  <a:pt x="130302" y="3632"/>
                </a:cubicBezTo>
                <a:cubicBezTo>
                  <a:pt x="130671" y="3632"/>
                  <a:pt x="131017" y="3620"/>
                  <a:pt x="131243" y="3549"/>
                </a:cubicBezTo>
                <a:cubicBezTo>
                  <a:pt x="131314" y="3513"/>
                  <a:pt x="131445" y="3513"/>
                  <a:pt x="131600" y="3513"/>
                </a:cubicBezTo>
                <a:close/>
                <a:moveTo>
                  <a:pt x="14954" y="3977"/>
                </a:moveTo>
                <a:cubicBezTo>
                  <a:pt x="14931" y="3977"/>
                  <a:pt x="14919" y="3977"/>
                  <a:pt x="14895" y="3989"/>
                </a:cubicBezTo>
                <a:cubicBezTo>
                  <a:pt x="14895" y="3977"/>
                  <a:pt x="14895" y="3977"/>
                  <a:pt x="14907" y="3977"/>
                </a:cubicBezTo>
                <a:close/>
                <a:moveTo>
                  <a:pt x="108692" y="3977"/>
                </a:moveTo>
                <a:lnTo>
                  <a:pt x="108692" y="3989"/>
                </a:lnTo>
                <a:lnTo>
                  <a:pt x="108669" y="3989"/>
                </a:lnTo>
                <a:cubicBezTo>
                  <a:pt x="108680" y="3989"/>
                  <a:pt x="108680" y="3977"/>
                  <a:pt x="108692" y="3977"/>
                </a:cubicBezTo>
                <a:close/>
                <a:moveTo>
                  <a:pt x="144959" y="3965"/>
                </a:moveTo>
                <a:cubicBezTo>
                  <a:pt x="144959" y="3965"/>
                  <a:pt x="144959" y="3977"/>
                  <a:pt x="144959" y="3989"/>
                </a:cubicBezTo>
                <a:cubicBezTo>
                  <a:pt x="144923" y="3989"/>
                  <a:pt x="144887" y="3989"/>
                  <a:pt x="144852" y="3977"/>
                </a:cubicBezTo>
                <a:cubicBezTo>
                  <a:pt x="144875" y="3977"/>
                  <a:pt x="144923" y="3965"/>
                  <a:pt x="144959" y="3965"/>
                </a:cubicBezTo>
                <a:close/>
                <a:moveTo>
                  <a:pt x="147828" y="4287"/>
                </a:moveTo>
                <a:cubicBezTo>
                  <a:pt x="147888" y="4299"/>
                  <a:pt x="147959" y="4322"/>
                  <a:pt x="147828" y="4322"/>
                </a:cubicBezTo>
                <a:cubicBezTo>
                  <a:pt x="147828" y="4322"/>
                  <a:pt x="147828" y="4311"/>
                  <a:pt x="147804" y="4311"/>
                </a:cubicBezTo>
                <a:cubicBezTo>
                  <a:pt x="147769" y="4287"/>
                  <a:pt x="147781" y="4287"/>
                  <a:pt x="147793" y="4287"/>
                </a:cubicBezTo>
                <a:close/>
                <a:moveTo>
                  <a:pt x="132886" y="4346"/>
                </a:moveTo>
                <a:cubicBezTo>
                  <a:pt x="132957" y="4346"/>
                  <a:pt x="133029" y="4358"/>
                  <a:pt x="133100" y="4358"/>
                </a:cubicBezTo>
                <a:lnTo>
                  <a:pt x="132934" y="4358"/>
                </a:lnTo>
                <a:cubicBezTo>
                  <a:pt x="132922" y="4358"/>
                  <a:pt x="132898" y="4346"/>
                  <a:pt x="132886" y="4346"/>
                </a:cubicBezTo>
                <a:close/>
                <a:moveTo>
                  <a:pt x="125087" y="4465"/>
                </a:moveTo>
                <a:lnTo>
                  <a:pt x="125087" y="4465"/>
                </a:lnTo>
                <a:cubicBezTo>
                  <a:pt x="126016" y="4525"/>
                  <a:pt x="126933" y="4561"/>
                  <a:pt x="127838" y="4596"/>
                </a:cubicBezTo>
                <a:cubicBezTo>
                  <a:pt x="126933" y="4572"/>
                  <a:pt x="126016" y="4537"/>
                  <a:pt x="125087" y="4465"/>
                </a:cubicBezTo>
                <a:close/>
                <a:moveTo>
                  <a:pt x="129350" y="4656"/>
                </a:moveTo>
                <a:lnTo>
                  <a:pt x="129350" y="4656"/>
                </a:lnTo>
                <a:cubicBezTo>
                  <a:pt x="130219" y="4680"/>
                  <a:pt x="131076" y="4703"/>
                  <a:pt x="131933" y="4739"/>
                </a:cubicBezTo>
                <a:cubicBezTo>
                  <a:pt x="131826" y="4751"/>
                  <a:pt x="131719" y="4763"/>
                  <a:pt x="131624" y="4787"/>
                </a:cubicBezTo>
                <a:cubicBezTo>
                  <a:pt x="131576" y="4787"/>
                  <a:pt x="131529" y="4775"/>
                  <a:pt x="131481" y="4775"/>
                </a:cubicBezTo>
                <a:cubicBezTo>
                  <a:pt x="131338" y="4775"/>
                  <a:pt x="131195" y="4775"/>
                  <a:pt x="131052" y="4763"/>
                </a:cubicBezTo>
                <a:cubicBezTo>
                  <a:pt x="130493" y="4715"/>
                  <a:pt x="129921" y="4680"/>
                  <a:pt x="129350" y="4656"/>
                </a:cubicBezTo>
                <a:close/>
                <a:moveTo>
                  <a:pt x="10025" y="4870"/>
                </a:moveTo>
                <a:cubicBezTo>
                  <a:pt x="10216" y="4977"/>
                  <a:pt x="10371" y="5049"/>
                  <a:pt x="10525" y="5096"/>
                </a:cubicBezTo>
                <a:lnTo>
                  <a:pt x="10382" y="5084"/>
                </a:lnTo>
                <a:cubicBezTo>
                  <a:pt x="10013" y="5061"/>
                  <a:pt x="9882" y="4977"/>
                  <a:pt x="9966" y="4894"/>
                </a:cubicBezTo>
                <a:cubicBezTo>
                  <a:pt x="9978" y="4882"/>
                  <a:pt x="10001" y="4870"/>
                  <a:pt x="10025" y="4870"/>
                </a:cubicBezTo>
                <a:close/>
                <a:moveTo>
                  <a:pt x="155508" y="5394"/>
                </a:moveTo>
                <a:cubicBezTo>
                  <a:pt x="155520" y="5394"/>
                  <a:pt x="155532" y="5406"/>
                  <a:pt x="155532" y="5406"/>
                </a:cubicBezTo>
                <a:lnTo>
                  <a:pt x="155460" y="5406"/>
                </a:lnTo>
                <a:cubicBezTo>
                  <a:pt x="155472" y="5394"/>
                  <a:pt x="155496" y="5394"/>
                  <a:pt x="155508" y="5394"/>
                </a:cubicBezTo>
                <a:close/>
                <a:moveTo>
                  <a:pt x="155112" y="5468"/>
                </a:moveTo>
                <a:cubicBezTo>
                  <a:pt x="155160" y="5468"/>
                  <a:pt x="155306" y="5513"/>
                  <a:pt x="155174" y="5513"/>
                </a:cubicBezTo>
                <a:lnTo>
                  <a:pt x="155139" y="5513"/>
                </a:lnTo>
                <a:cubicBezTo>
                  <a:pt x="155079" y="5501"/>
                  <a:pt x="155032" y="5501"/>
                  <a:pt x="154972" y="5501"/>
                </a:cubicBezTo>
                <a:cubicBezTo>
                  <a:pt x="155020" y="5501"/>
                  <a:pt x="155067" y="5489"/>
                  <a:pt x="155115" y="5489"/>
                </a:cubicBezTo>
                <a:cubicBezTo>
                  <a:pt x="155090" y="5474"/>
                  <a:pt x="155094" y="5468"/>
                  <a:pt x="155112" y="5468"/>
                </a:cubicBezTo>
                <a:close/>
                <a:moveTo>
                  <a:pt x="168224" y="5704"/>
                </a:moveTo>
                <a:cubicBezTo>
                  <a:pt x="168247" y="5704"/>
                  <a:pt x="168271" y="5704"/>
                  <a:pt x="168283" y="5715"/>
                </a:cubicBezTo>
                <a:cubicBezTo>
                  <a:pt x="168271" y="5715"/>
                  <a:pt x="168247" y="5704"/>
                  <a:pt x="168224" y="5704"/>
                </a:cubicBezTo>
                <a:close/>
                <a:moveTo>
                  <a:pt x="164545" y="6763"/>
                </a:moveTo>
                <a:cubicBezTo>
                  <a:pt x="164557" y="6769"/>
                  <a:pt x="164554" y="6772"/>
                  <a:pt x="164548" y="6772"/>
                </a:cubicBezTo>
                <a:cubicBezTo>
                  <a:pt x="164542" y="6772"/>
                  <a:pt x="164533" y="6769"/>
                  <a:pt x="164533" y="6763"/>
                </a:cubicBezTo>
                <a:close/>
                <a:moveTo>
                  <a:pt x="176177" y="7120"/>
                </a:moveTo>
                <a:cubicBezTo>
                  <a:pt x="176177" y="7120"/>
                  <a:pt x="176189" y="7120"/>
                  <a:pt x="176201" y="7132"/>
                </a:cubicBezTo>
                <a:cubicBezTo>
                  <a:pt x="176201" y="7132"/>
                  <a:pt x="176189" y="7132"/>
                  <a:pt x="176177" y="7120"/>
                </a:cubicBezTo>
                <a:close/>
                <a:moveTo>
                  <a:pt x="173069" y="7144"/>
                </a:moveTo>
                <a:cubicBezTo>
                  <a:pt x="173058" y="7144"/>
                  <a:pt x="173046" y="7156"/>
                  <a:pt x="173022" y="7156"/>
                </a:cubicBezTo>
                <a:cubicBezTo>
                  <a:pt x="173010" y="7156"/>
                  <a:pt x="172986" y="7144"/>
                  <a:pt x="172962" y="7144"/>
                </a:cubicBezTo>
                <a:close/>
                <a:moveTo>
                  <a:pt x="124278" y="7275"/>
                </a:moveTo>
                <a:cubicBezTo>
                  <a:pt x="124278" y="7287"/>
                  <a:pt x="124278" y="7299"/>
                  <a:pt x="124278" y="7311"/>
                </a:cubicBezTo>
                <a:cubicBezTo>
                  <a:pt x="124278" y="7299"/>
                  <a:pt x="124266" y="7287"/>
                  <a:pt x="124266" y="7275"/>
                </a:cubicBezTo>
                <a:close/>
                <a:moveTo>
                  <a:pt x="193132" y="7394"/>
                </a:moveTo>
                <a:cubicBezTo>
                  <a:pt x="193167" y="7430"/>
                  <a:pt x="193215" y="7466"/>
                  <a:pt x="193251" y="7501"/>
                </a:cubicBezTo>
                <a:cubicBezTo>
                  <a:pt x="193191" y="7466"/>
                  <a:pt x="193167" y="7430"/>
                  <a:pt x="193132" y="7394"/>
                </a:cubicBezTo>
                <a:close/>
                <a:moveTo>
                  <a:pt x="167676" y="7918"/>
                </a:moveTo>
                <a:cubicBezTo>
                  <a:pt x="167676" y="7930"/>
                  <a:pt x="167664" y="7930"/>
                  <a:pt x="167652" y="7942"/>
                </a:cubicBezTo>
                <a:lnTo>
                  <a:pt x="167628" y="7942"/>
                </a:lnTo>
                <a:cubicBezTo>
                  <a:pt x="167640" y="7930"/>
                  <a:pt x="167652" y="7918"/>
                  <a:pt x="167676" y="7918"/>
                </a:cubicBezTo>
                <a:close/>
                <a:moveTo>
                  <a:pt x="42517" y="8799"/>
                </a:moveTo>
                <a:cubicBezTo>
                  <a:pt x="42494" y="8811"/>
                  <a:pt x="42470" y="8823"/>
                  <a:pt x="42434" y="8835"/>
                </a:cubicBezTo>
                <a:cubicBezTo>
                  <a:pt x="42410" y="8823"/>
                  <a:pt x="42386" y="8811"/>
                  <a:pt x="42363" y="8799"/>
                </a:cubicBezTo>
                <a:close/>
                <a:moveTo>
                  <a:pt x="51768" y="9157"/>
                </a:moveTo>
                <a:cubicBezTo>
                  <a:pt x="52490" y="9157"/>
                  <a:pt x="53219" y="9175"/>
                  <a:pt x="53959" y="9216"/>
                </a:cubicBezTo>
                <a:lnTo>
                  <a:pt x="54150" y="9228"/>
                </a:lnTo>
                <a:cubicBezTo>
                  <a:pt x="53392" y="9213"/>
                  <a:pt x="52639" y="9203"/>
                  <a:pt x="51893" y="9203"/>
                </a:cubicBezTo>
                <a:cubicBezTo>
                  <a:pt x="51431" y="9203"/>
                  <a:pt x="50973" y="9207"/>
                  <a:pt x="50518" y="9216"/>
                </a:cubicBezTo>
                <a:cubicBezTo>
                  <a:pt x="50602" y="9204"/>
                  <a:pt x="50685" y="9192"/>
                  <a:pt x="50733" y="9168"/>
                </a:cubicBezTo>
                <a:lnTo>
                  <a:pt x="50768" y="9168"/>
                </a:lnTo>
                <a:cubicBezTo>
                  <a:pt x="51100" y="9161"/>
                  <a:pt x="51433" y="9157"/>
                  <a:pt x="51768" y="9157"/>
                </a:cubicBezTo>
                <a:close/>
                <a:moveTo>
                  <a:pt x="41541" y="9013"/>
                </a:moveTo>
                <a:cubicBezTo>
                  <a:pt x="42303" y="9109"/>
                  <a:pt x="43065" y="9121"/>
                  <a:pt x="43839" y="9133"/>
                </a:cubicBezTo>
                <a:cubicBezTo>
                  <a:pt x="43649" y="9156"/>
                  <a:pt x="43482" y="9180"/>
                  <a:pt x="43339" y="9228"/>
                </a:cubicBezTo>
                <a:cubicBezTo>
                  <a:pt x="43327" y="9240"/>
                  <a:pt x="43315" y="9240"/>
                  <a:pt x="43291" y="9252"/>
                </a:cubicBezTo>
                <a:cubicBezTo>
                  <a:pt x="43291" y="9228"/>
                  <a:pt x="43268" y="9204"/>
                  <a:pt x="43220" y="9180"/>
                </a:cubicBezTo>
                <a:cubicBezTo>
                  <a:pt x="42863" y="9121"/>
                  <a:pt x="42494" y="9097"/>
                  <a:pt x="42113" y="9097"/>
                </a:cubicBezTo>
                <a:lnTo>
                  <a:pt x="41839" y="9097"/>
                </a:lnTo>
                <a:cubicBezTo>
                  <a:pt x="41720" y="9073"/>
                  <a:pt x="41601" y="9037"/>
                  <a:pt x="41494" y="9013"/>
                </a:cubicBezTo>
                <a:close/>
                <a:moveTo>
                  <a:pt x="48006" y="9240"/>
                </a:moveTo>
                <a:lnTo>
                  <a:pt x="48006" y="9240"/>
                </a:lnTo>
                <a:cubicBezTo>
                  <a:pt x="48221" y="9252"/>
                  <a:pt x="48435" y="9264"/>
                  <a:pt x="48649" y="9264"/>
                </a:cubicBezTo>
                <a:cubicBezTo>
                  <a:pt x="48637" y="9275"/>
                  <a:pt x="48625" y="9275"/>
                  <a:pt x="48625" y="9275"/>
                </a:cubicBezTo>
                <a:lnTo>
                  <a:pt x="48613" y="9275"/>
                </a:lnTo>
                <a:cubicBezTo>
                  <a:pt x="48447" y="9275"/>
                  <a:pt x="48268" y="9264"/>
                  <a:pt x="48101" y="9252"/>
                </a:cubicBezTo>
                <a:cubicBezTo>
                  <a:pt x="48066" y="9252"/>
                  <a:pt x="48030" y="9252"/>
                  <a:pt x="48006" y="9240"/>
                </a:cubicBezTo>
                <a:close/>
                <a:moveTo>
                  <a:pt x="55293" y="9192"/>
                </a:moveTo>
                <a:cubicBezTo>
                  <a:pt x="56150" y="9216"/>
                  <a:pt x="57031" y="9252"/>
                  <a:pt x="57888" y="9264"/>
                </a:cubicBezTo>
                <a:cubicBezTo>
                  <a:pt x="60020" y="9299"/>
                  <a:pt x="62139" y="9299"/>
                  <a:pt x="64294" y="9394"/>
                </a:cubicBezTo>
                <a:cubicBezTo>
                  <a:pt x="64171" y="9391"/>
                  <a:pt x="64048" y="9389"/>
                  <a:pt x="63925" y="9389"/>
                </a:cubicBezTo>
                <a:cubicBezTo>
                  <a:pt x="63680" y="9389"/>
                  <a:pt x="63437" y="9394"/>
                  <a:pt x="63199" y="9394"/>
                </a:cubicBezTo>
                <a:cubicBezTo>
                  <a:pt x="63165" y="9395"/>
                  <a:pt x="63130" y="9395"/>
                  <a:pt x="63096" y="9395"/>
                </a:cubicBezTo>
                <a:cubicBezTo>
                  <a:pt x="62614" y="9395"/>
                  <a:pt x="62057" y="9348"/>
                  <a:pt x="61572" y="9348"/>
                </a:cubicBezTo>
                <a:cubicBezTo>
                  <a:pt x="61306" y="9348"/>
                  <a:pt x="61063" y="9362"/>
                  <a:pt x="60865" y="9406"/>
                </a:cubicBezTo>
                <a:lnTo>
                  <a:pt x="60698" y="9406"/>
                </a:lnTo>
                <a:cubicBezTo>
                  <a:pt x="60376" y="9389"/>
                  <a:pt x="60047" y="9378"/>
                  <a:pt x="59721" y="9378"/>
                </a:cubicBezTo>
                <a:cubicBezTo>
                  <a:pt x="59602" y="9378"/>
                  <a:pt x="59483" y="9379"/>
                  <a:pt x="59365" y="9383"/>
                </a:cubicBezTo>
                <a:cubicBezTo>
                  <a:pt x="59198" y="9388"/>
                  <a:pt x="59031" y="9390"/>
                  <a:pt x="58862" y="9390"/>
                </a:cubicBezTo>
                <a:cubicBezTo>
                  <a:pt x="58283" y="9390"/>
                  <a:pt x="57693" y="9363"/>
                  <a:pt x="57103" y="9335"/>
                </a:cubicBezTo>
                <a:cubicBezTo>
                  <a:pt x="56305" y="9287"/>
                  <a:pt x="55519" y="9264"/>
                  <a:pt x="54733" y="9240"/>
                </a:cubicBezTo>
                <a:cubicBezTo>
                  <a:pt x="54936" y="9240"/>
                  <a:pt x="55126" y="9228"/>
                  <a:pt x="55293" y="9192"/>
                </a:cubicBezTo>
                <a:close/>
                <a:moveTo>
                  <a:pt x="71712" y="8775"/>
                </a:moveTo>
                <a:cubicBezTo>
                  <a:pt x="71796" y="8784"/>
                  <a:pt x="71880" y="8792"/>
                  <a:pt x="71964" y="8792"/>
                </a:cubicBezTo>
                <a:cubicBezTo>
                  <a:pt x="71999" y="8792"/>
                  <a:pt x="72034" y="8791"/>
                  <a:pt x="72069" y="8787"/>
                </a:cubicBezTo>
                <a:cubicBezTo>
                  <a:pt x="72200" y="8847"/>
                  <a:pt x="72474" y="8883"/>
                  <a:pt x="72795" y="8906"/>
                </a:cubicBezTo>
                <a:cubicBezTo>
                  <a:pt x="72938" y="8912"/>
                  <a:pt x="73075" y="8915"/>
                  <a:pt x="73209" y="8915"/>
                </a:cubicBezTo>
                <a:cubicBezTo>
                  <a:pt x="73343" y="8915"/>
                  <a:pt x="73474" y="8912"/>
                  <a:pt x="73605" y="8906"/>
                </a:cubicBezTo>
                <a:lnTo>
                  <a:pt x="74093" y="8906"/>
                </a:lnTo>
                <a:cubicBezTo>
                  <a:pt x="74331" y="8930"/>
                  <a:pt x="74569" y="8954"/>
                  <a:pt x="74795" y="8966"/>
                </a:cubicBezTo>
                <a:cubicBezTo>
                  <a:pt x="74962" y="8978"/>
                  <a:pt x="75129" y="8990"/>
                  <a:pt x="75295" y="8990"/>
                </a:cubicBezTo>
                <a:cubicBezTo>
                  <a:pt x="75557" y="8990"/>
                  <a:pt x="75819" y="9002"/>
                  <a:pt x="76081" y="9013"/>
                </a:cubicBezTo>
                <a:cubicBezTo>
                  <a:pt x="76938" y="9085"/>
                  <a:pt x="77784" y="9192"/>
                  <a:pt x="78653" y="9204"/>
                </a:cubicBezTo>
                <a:cubicBezTo>
                  <a:pt x="79224" y="9216"/>
                  <a:pt x="79796" y="9240"/>
                  <a:pt x="80320" y="9252"/>
                </a:cubicBezTo>
                <a:cubicBezTo>
                  <a:pt x="79653" y="9264"/>
                  <a:pt x="79534" y="9287"/>
                  <a:pt x="79332" y="9406"/>
                </a:cubicBezTo>
                <a:cubicBezTo>
                  <a:pt x="79260" y="9406"/>
                  <a:pt x="79189" y="9394"/>
                  <a:pt x="79117" y="9394"/>
                </a:cubicBezTo>
                <a:lnTo>
                  <a:pt x="79105" y="9394"/>
                </a:lnTo>
                <a:cubicBezTo>
                  <a:pt x="78764" y="9388"/>
                  <a:pt x="78414" y="9360"/>
                  <a:pt x="78087" y="9360"/>
                </a:cubicBezTo>
                <a:cubicBezTo>
                  <a:pt x="77856" y="9360"/>
                  <a:pt x="77636" y="9374"/>
                  <a:pt x="77438" y="9418"/>
                </a:cubicBezTo>
                <a:cubicBezTo>
                  <a:pt x="76589" y="9369"/>
                  <a:pt x="75745" y="9337"/>
                  <a:pt x="74914" y="9337"/>
                </a:cubicBezTo>
                <a:cubicBezTo>
                  <a:pt x="74534" y="9337"/>
                  <a:pt x="74157" y="9344"/>
                  <a:pt x="73783" y="9359"/>
                </a:cubicBezTo>
                <a:cubicBezTo>
                  <a:pt x="73378" y="9323"/>
                  <a:pt x="72974" y="9311"/>
                  <a:pt x="72581" y="9275"/>
                </a:cubicBezTo>
                <a:cubicBezTo>
                  <a:pt x="72485" y="9264"/>
                  <a:pt x="72378" y="9216"/>
                  <a:pt x="72366" y="9192"/>
                </a:cubicBezTo>
                <a:cubicBezTo>
                  <a:pt x="72366" y="9168"/>
                  <a:pt x="72450" y="9133"/>
                  <a:pt x="72533" y="9133"/>
                </a:cubicBezTo>
                <a:cubicBezTo>
                  <a:pt x="72974" y="9097"/>
                  <a:pt x="73557" y="9121"/>
                  <a:pt x="73819" y="9002"/>
                </a:cubicBezTo>
                <a:cubicBezTo>
                  <a:pt x="73668" y="8979"/>
                  <a:pt x="73531" y="8972"/>
                  <a:pt x="73401" y="8972"/>
                </a:cubicBezTo>
                <a:cubicBezTo>
                  <a:pt x="73194" y="8972"/>
                  <a:pt x="73005" y="8990"/>
                  <a:pt x="72807" y="8990"/>
                </a:cubicBezTo>
                <a:cubicBezTo>
                  <a:pt x="72642" y="8990"/>
                  <a:pt x="72475" y="8991"/>
                  <a:pt x="72309" y="8991"/>
                </a:cubicBezTo>
                <a:cubicBezTo>
                  <a:pt x="71685" y="8991"/>
                  <a:pt x="71064" y="8976"/>
                  <a:pt x="70509" y="8835"/>
                </a:cubicBezTo>
                <a:lnTo>
                  <a:pt x="70676" y="8823"/>
                </a:lnTo>
                <a:lnTo>
                  <a:pt x="70854" y="8835"/>
                </a:lnTo>
                <a:cubicBezTo>
                  <a:pt x="70988" y="8844"/>
                  <a:pt x="71118" y="8850"/>
                  <a:pt x="71240" y="8850"/>
                </a:cubicBezTo>
                <a:cubicBezTo>
                  <a:pt x="71433" y="8850"/>
                  <a:pt x="71604" y="8836"/>
                  <a:pt x="71735" y="8799"/>
                </a:cubicBezTo>
                <a:cubicBezTo>
                  <a:pt x="71735" y="8799"/>
                  <a:pt x="71723" y="8787"/>
                  <a:pt x="71712" y="8775"/>
                </a:cubicBezTo>
                <a:close/>
                <a:moveTo>
                  <a:pt x="70414" y="9478"/>
                </a:moveTo>
                <a:cubicBezTo>
                  <a:pt x="70426" y="9490"/>
                  <a:pt x="70450" y="9490"/>
                  <a:pt x="70473" y="9502"/>
                </a:cubicBezTo>
                <a:lnTo>
                  <a:pt x="70283" y="9502"/>
                </a:lnTo>
                <a:cubicBezTo>
                  <a:pt x="70259" y="9490"/>
                  <a:pt x="70223" y="9478"/>
                  <a:pt x="70188" y="9478"/>
                </a:cubicBezTo>
                <a:close/>
                <a:moveTo>
                  <a:pt x="93821" y="9656"/>
                </a:moveTo>
                <a:cubicBezTo>
                  <a:pt x="93845" y="9668"/>
                  <a:pt x="93881" y="9668"/>
                  <a:pt x="93905" y="9680"/>
                </a:cubicBezTo>
                <a:lnTo>
                  <a:pt x="93786" y="9680"/>
                </a:lnTo>
                <a:cubicBezTo>
                  <a:pt x="93798" y="9668"/>
                  <a:pt x="93810" y="9656"/>
                  <a:pt x="93821" y="9656"/>
                </a:cubicBezTo>
                <a:close/>
                <a:moveTo>
                  <a:pt x="117705" y="10109"/>
                </a:moveTo>
                <a:cubicBezTo>
                  <a:pt x="117694" y="10109"/>
                  <a:pt x="117694" y="10121"/>
                  <a:pt x="117682" y="10121"/>
                </a:cubicBezTo>
                <a:cubicBezTo>
                  <a:pt x="117670" y="10121"/>
                  <a:pt x="117658" y="10109"/>
                  <a:pt x="117646" y="10109"/>
                </a:cubicBezTo>
                <a:close/>
                <a:moveTo>
                  <a:pt x="142798" y="10805"/>
                </a:moveTo>
                <a:cubicBezTo>
                  <a:pt x="142836" y="10805"/>
                  <a:pt x="142907" y="10838"/>
                  <a:pt x="142804" y="10847"/>
                </a:cubicBezTo>
                <a:cubicBezTo>
                  <a:pt x="142792" y="10847"/>
                  <a:pt x="142780" y="10847"/>
                  <a:pt x="142768" y="10835"/>
                </a:cubicBezTo>
                <a:cubicBezTo>
                  <a:pt x="142780" y="10835"/>
                  <a:pt x="142780" y="10835"/>
                  <a:pt x="142780" y="10823"/>
                </a:cubicBezTo>
                <a:cubicBezTo>
                  <a:pt x="142773" y="10810"/>
                  <a:pt x="142783" y="10805"/>
                  <a:pt x="142798" y="10805"/>
                </a:cubicBezTo>
                <a:close/>
                <a:moveTo>
                  <a:pt x="32492" y="10788"/>
                </a:moveTo>
                <a:lnTo>
                  <a:pt x="32492" y="10788"/>
                </a:lnTo>
                <a:cubicBezTo>
                  <a:pt x="33195" y="10823"/>
                  <a:pt x="33897" y="10859"/>
                  <a:pt x="34600" y="10918"/>
                </a:cubicBezTo>
                <a:cubicBezTo>
                  <a:pt x="34124" y="10907"/>
                  <a:pt x="33647" y="10883"/>
                  <a:pt x="33171" y="10859"/>
                </a:cubicBezTo>
                <a:cubicBezTo>
                  <a:pt x="32933" y="10847"/>
                  <a:pt x="32635" y="10835"/>
                  <a:pt x="32492" y="10788"/>
                </a:cubicBezTo>
                <a:close/>
                <a:moveTo>
                  <a:pt x="141435" y="10930"/>
                </a:moveTo>
                <a:cubicBezTo>
                  <a:pt x="141446" y="10930"/>
                  <a:pt x="141458" y="10930"/>
                  <a:pt x="141470" y="10942"/>
                </a:cubicBezTo>
                <a:lnTo>
                  <a:pt x="141423" y="10942"/>
                </a:lnTo>
                <a:cubicBezTo>
                  <a:pt x="141423" y="10942"/>
                  <a:pt x="141423" y="10942"/>
                  <a:pt x="141423" y="10930"/>
                </a:cubicBezTo>
                <a:close/>
                <a:moveTo>
                  <a:pt x="102894" y="11026"/>
                </a:moveTo>
                <a:cubicBezTo>
                  <a:pt x="102942" y="11026"/>
                  <a:pt x="102989" y="11038"/>
                  <a:pt x="103049" y="11038"/>
                </a:cubicBezTo>
                <a:cubicBezTo>
                  <a:pt x="103037" y="11038"/>
                  <a:pt x="103037" y="11049"/>
                  <a:pt x="103061" y="11061"/>
                </a:cubicBezTo>
                <a:cubicBezTo>
                  <a:pt x="103092" y="11076"/>
                  <a:pt x="103095" y="11081"/>
                  <a:pt x="103083" y="11081"/>
                </a:cubicBezTo>
                <a:cubicBezTo>
                  <a:pt x="103045" y="11081"/>
                  <a:pt x="102846" y="11026"/>
                  <a:pt x="102882" y="11026"/>
                </a:cubicBezTo>
                <a:close/>
                <a:moveTo>
                  <a:pt x="115896" y="11133"/>
                </a:moveTo>
                <a:cubicBezTo>
                  <a:pt x="115937" y="11133"/>
                  <a:pt x="115970" y="11133"/>
                  <a:pt x="116009" y="11141"/>
                </a:cubicBezTo>
                <a:lnTo>
                  <a:pt x="116009" y="11141"/>
                </a:lnTo>
                <a:cubicBezTo>
                  <a:pt x="115967" y="11157"/>
                  <a:pt x="115924" y="11158"/>
                  <a:pt x="115872" y="11169"/>
                </a:cubicBezTo>
                <a:cubicBezTo>
                  <a:pt x="115884" y="11157"/>
                  <a:pt x="115896" y="11145"/>
                  <a:pt x="115896" y="11133"/>
                </a:cubicBezTo>
                <a:close/>
                <a:moveTo>
                  <a:pt x="123016" y="11169"/>
                </a:moveTo>
                <a:lnTo>
                  <a:pt x="122992" y="11180"/>
                </a:lnTo>
                <a:cubicBezTo>
                  <a:pt x="122992" y="11180"/>
                  <a:pt x="122980" y="11169"/>
                  <a:pt x="122980" y="11169"/>
                </a:cubicBezTo>
                <a:close/>
                <a:moveTo>
                  <a:pt x="200573" y="11466"/>
                </a:moveTo>
                <a:cubicBezTo>
                  <a:pt x="200501" y="11478"/>
                  <a:pt x="200442" y="11502"/>
                  <a:pt x="200382" y="11514"/>
                </a:cubicBezTo>
                <a:cubicBezTo>
                  <a:pt x="200418" y="11490"/>
                  <a:pt x="200478" y="11478"/>
                  <a:pt x="200573" y="11466"/>
                </a:cubicBezTo>
                <a:close/>
                <a:moveTo>
                  <a:pt x="125175" y="11376"/>
                </a:moveTo>
                <a:cubicBezTo>
                  <a:pt x="125534" y="11376"/>
                  <a:pt x="125899" y="11387"/>
                  <a:pt x="126278" y="11419"/>
                </a:cubicBezTo>
                <a:cubicBezTo>
                  <a:pt x="126510" y="11487"/>
                  <a:pt x="126746" y="11520"/>
                  <a:pt x="126987" y="11520"/>
                </a:cubicBezTo>
                <a:cubicBezTo>
                  <a:pt x="127165" y="11520"/>
                  <a:pt x="127345" y="11502"/>
                  <a:pt x="127528" y="11466"/>
                </a:cubicBezTo>
                <a:cubicBezTo>
                  <a:pt x="128469" y="11502"/>
                  <a:pt x="129409" y="11538"/>
                  <a:pt x="130350" y="11573"/>
                </a:cubicBezTo>
                <a:cubicBezTo>
                  <a:pt x="131100" y="11609"/>
                  <a:pt x="131850" y="11645"/>
                  <a:pt x="132600" y="11680"/>
                </a:cubicBezTo>
                <a:cubicBezTo>
                  <a:pt x="132064" y="11680"/>
                  <a:pt x="131529" y="11680"/>
                  <a:pt x="131005" y="11704"/>
                </a:cubicBezTo>
                <a:cubicBezTo>
                  <a:pt x="130760" y="11718"/>
                  <a:pt x="130509" y="11723"/>
                  <a:pt x="130255" y="11723"/>
                </a:cubicBezTo>
                <a:cubicBezTo>
                  <a:pt x="129621" y="11723"/>
                  <a:pt x="128967" y="11692"/>
                  <a:pt x="128338" y="11692"/>
                </a:cubicBezTo>
                <a:lnTo>
                  <a:pt x="128016" y="11692"/>
                </a:lnTo>
                <a:cubicBezTo>
                  <a:pt x="127992" y="11692"/>
                  <a:pt x="127981" y="11704"/>
                  <a:pt x="127969" y="11704"/>
                </a:cubicBezTo>
                <a:cubicBezTo>
                  <a:pt x="127909" y="11716"/>
                  <a:pt x="127850" y="11716"/>
                  <a:pt x="127802" y="11716"/>
                </a:cubicBezTo>
                <a:cubicBezTo>
                  <a:pt x="127729" y="11731"/>
                  <a:pt x="127668" y="11737"/>
                  <a:pt x="127616" y="11737"/>
                </a:cubicBezTo>
                <a:cubicBezTo>
                  <a:pt x="127423" y="11737"/>
                  <a:pt x="127347" y="11654"/>
                  <a:pt x="127159" y="11645"/>
                </a:cubicBezTo>
                <a:cubicBezTo>
                  <a:pt x="126794" y="11610"/>
                  <a:pt x="126436" y="11584"/>
                  <a:pt x="126093" y="11584"/>
                </a:cubicBezTo>
                <a:cubicBezTo>
                  <a:pt x="125845" y="11584"/>
                  <a:pt x="125604" y="11598"/>
                  <a:pt x="125373" y="11633"/>
                </a:cubicBezTo>
                <a:cubicBezTo>
                  <a:pt x="125361" y="11633"/>
                  <a:pt x="125361" y="11633"/>
                  <a:pt x="125349" y="11645"/>
                </a:cubicBezTo>
                <a:cubicBezTo>
                  <a:pt x="124754" y="11514"/>
                  <a:pt x="124099" y="11454"/>
                  <a:pt x="123444" y="11419"/>
                </a:cubicBezTo>
                <a:cubicBezTo>
                  <a:pt x="123456" y="11407"/>
                  <a:pt x="123456" y="11395"/>
                  <a:pt x="123456" y="11383"/>
                </a:cubicBezTo>
                <a:lnTo>
                  <a:pt x="123623" y="11383"/>
                </a:lnTo>
                <a:lnTo>
                  <a:pt x="123825" y="11407"/>
                </a:lnTo>
                <a:cubicBezTo>
                  <a:pt x="124277" y="11393"/>
                  <a:pt x="124722" y="11376"/>
                  <a:pt x="125175" y="11376"/>
                </a:cubicBezTo>
                <a:close/>
                <a:moveTo>
                  <a:pt x="135743" y="11740"/>
                </a:moveTo>
                <a:cubicBezTo>
                  <a:pt x="136267" y="11764"/>
                  <a:pt x="136779" y="11788"/>
                  <a:pt x="137303" y="11800"/>
                </a:cubicBezTo>
                <a:cubicBezTo>
                  <a:pt x="137255" y="11823"/>
                  <a:pt x="137220" y="11847"/>
                  <a:pt x="137220" y="11859"/>
                </a:cubicBezTo>
                <a:lnTo>
                  <a:pt x="137172" y="11859"/>
                </a:lnTo>
                <a:cubicBezTo>
                  <a:pt x="136613" y="11835"/>
                  <a:pt x="136041" y="11811"/>
                  <a:pt x="135481" y="11788"/>
                </a:cubicBezTo>
                <a:cubicBezTo>
                  <a:pt x="135577" y="11776"/>
                  <a:pt x="135672" y="11764"/>
                  <a:pt x="135743" y="11740"/>
                </a:cubicBezTo>
                <a:close/>
                <a:moveTo>
                  <a:pt x="148566" y="12085"/>
                </a:moveTo>
                <a:cubicBezTo>
                  <a:pt x="148566" y="12085"/>
                  <a:pt x="148578" y="12097"/>
                  <a:pt x="148590" y="12109"/>
                </a:cubicBezTo>
                <a:cubicBezTo>
                  <a:pt x="148543" y="12097"/>
                  <a:pt x="148483" y="12097"/>
                  <a:pt x="148435" y="12097"/>
                </a:cubicBezTo>
                <a:cubicBezTo>
                  <a:pt x="148471" y="12085"/>
                  <a:pt x="148519" y="12085"/>
                  <a:pt x="148566" y="12085"/>
                </a:cubicBezTo>
                <a:close/>
                <a:moveTo>
                  <a:pt x="157198" y="11561"/>
                </a:moveTo>
                <a:cubicBezTo>
                  <a:pt x="157413" y="11573"/>
                  <a:pt x="157615" y="11585"/>
                  <a:pt x="157829" y="11585"/>
                </a:cubicBezTo>
                <a:cubicBezTo>
                  <a:pt x="157806" y="11597"/>
                  <a:pt x="157782" y="11597"/>
                  <a:pt x="157770" y="11609"/>
                </a:cubicBezTo>
                <a:cubicBezTo>
                  <a:pt x="158270" y="12097"/>
                  <a:pt x="159854" y="11895"/>
                  <a:pt x="161008" y="12002"/>
                </a:cubicBezTo>
                <a:cubicBezTo>
                  <a:pt x="160925" y="12061"/>
                  <a:pt x="160726" y="12076"/>
                  <a:pt x="160487" y="12076"/>
                </a:cubicBezTo>
                <a:cubicBezTo>
                  <a:pt x="160223" y="12076"/>
                  <a:pt x="159910" y="12058"/>
                  <a:pt x="159648" y="12058"/>
                </a:cubicBezTo>
                <a:cubicBezTo>
                  <a:pt x="159334" y="12058"/>
                  <a:pt x="159094" y="12085"/>
                  <a:pt x="159103" y="12204"/>
                </a:cubicBezTo>
                <a:lnTo>
                  <a:pt x="158806" y="12204"/>
                </a:lnTo>
                <a:cubicBezTo>
                  <a:pt x="158770" y="12192"/>
                  <a:pt x="158734" y="12192"/>
                  <a:pt x="158711" y="12192"/>
                </a:cubicBezTo>
                <a:cubicBezTo>
                  <a:pt x="157996" y="12121"/>
                  <a:pt x="157246" y="12085"/>
                  <a:pt x="156556" y="12002"/>
                </a:cubicBezTo>
                <a:cubicBezTo>
                  <a:pt x="156242" y="11976"/>
                  <a:pt x="155936" y="11957"/>
                  <a:pt x="155644" y="11957"/>
                </a:cubicBezTo>
                <a:cubicBezTo>
                  <a:pt x="155405" y="11957"/>
                  <a:pt x="155175" y="11970"/>
                  <a:pt x="154960" y="12002"/>
                </a:cubicBezTo>
                <a:cubicBezTo>
                  <a:pt x="154948" y="12002"/>
                  <a:pt x="154948" y="12014"/>
                  <a:pt x="154948" y="12014"/>
                </a:cubicBezTo>
                <a:cubicBezTo>
                  <a:pt x="154498" y="11947"/>
                  <a:pt x="154053" y="11869"/>
                  <a:pt x="153590" y="11869"/>
                </a:cubicBezTo>
                <a:cubicBezTo>
                  <a:pt x="153392" y="11869"/>
                  <a:pt x="153190" y="11883"/>
                  <a:pt x="152984" y="11919"/>
                </a:cubicBezTo>
                <a:cubicBezTo>
                  <a:pt x="152876" y="11907"/>
                  <a:pt x="152769" y="11907"/>
                  <a:pt x="152662" y="11895"/>
                </a:cubicBezTo>
                <a:cubicBezTo>
                  <a:pt x="152650" y="11871"/>
                  <a:pt x="152638" y="11847"/>
                  <a:pt x="152603" y="11823"/>
                </a:cubicBezTo>
                <a:cubicBezTo>
                  <a:pt x="152722" y="11764"/>
                  <a:pt x="152853" y="11704"/>
                  <a:pt x="152984" y="11645"/>
                </a:cubicBezTo>
                <a:cubicBezTo>
                  <a:pt x="153138" y="11597"/>
                  <a:pt x="153344" y="11585"/>
                  <a:pt x="153566" y="11585"/>
                </a:cubicBezTo>
                <a:cubicBezTo>
                  <a:pt x="153787" y="11585"/>
                  <a:pt x="154025" y="11597"/>
                  <a:pt x="154246" y="11597"/>
                </a:cubicBezTo>
                <a:cubicBezTo>
                  <a:pt x="154901" y="11633"/>
                  <a:pt x="155555" y="11657"/>
                  <a:pt x="156198" y="11692"/>
                </a:cubicBezTo>
                <a:cubicBezTo>
                  <a:pt x="156289" y="11696"/>
                  <a:pt x="156373" y="11698"/>
                  <a:pt x="156452" y="11698"/>
                </a:cubicBezTo>
                <a:cubicBezTo>
                  <a:pt x="156838" y="11698"/>
                  <a:pt x="157080" y="11650"/>
                  <a:pt x="157198" y="11561"/>
                </a:cubicBezTo>
                <a:close/>
                <a:moveTo>
                  <a:pt x="139756" y="12359"/>
                </a:moveTo>
                <a:lnTo>
                  <a:pt x="139793" y="12375"/>
                </a:lnTo>
                <a:lnTo>
                  <a:pt x="139793" y="12375"/>
                </a:lnTo>
                <a:cubicBezTo>
                  <a:pt x="139773" y="12369"/>
                  <a:pt x="139752" y="12364"/>
                  <a:pt x="139732" y="12359"/>
                </a:cubicBezTo>
                <a:close/>
                <a:moveTo>
                  <a:pt x="207109" y="13574"/>
                </a:moveTo>
                <a:cubicBezTo>
                  <a:pt x="207098" y="13574"/>
                  <a:pt x="207109" y="13585"/>
                  <a:pt x="207098" y="13585"/>
                </a:cubicBezTo>
                <a:lnTo>
                  <a:pt x="207026" y="13585"/>
                </a:lnTo>
                <a:cubicBezTo>
                  <a:pt x="207050" y="13574"/>
                  <a:pt x="207086" y="13574"/>
                  <a:pt x="207109" y="13574"/>
                </a:cubicBezTo>
                <a:close/>
                <a:moveTo>
                  <a:pt x="184523" y="13716"/>
                </a:moveTo>
                <a:cubicBezTo>
                  <a:pt x="184547" y="13764"/>
                  <a:pt x="184583" y="13800"/>
                  <a:pt x="184642" y="13824"/>
                </a:cubicBezTo>
                <a:cubicBezTo>
                  <a:pt x="184499" y="13800"/>
                  <a:pt x="184369" y="13764"/>
                  <a:pt x="184249" y="13728"/>
                </a:cubicBezTo>
                <a:lnTo>
                  <a:pt x="184249" y="13728"/>
                </a:lnTo>
                <a:cubicBezTo>
                  <a:pt x="184284" y="13733"/>
                  <a:pt x="184321" y="13736"/>
                  <a:pt x="184358" y="13736"/>
                </a:cubicBezTo>
                <a:cubicBezTo>
                  <a:pt x="184412" y="13736"/>
                  <a:pt x="184467" y="13730"/>
                  <a:pt x="184523" y="13716"/>
                </a:cubicBezTo>
                <a:close/>
                <a:moveTo>
                  <a:pt x="212955" y="13836"/>
                </a:moveTo>
                <a:cubicBezTo>
                  <a:pt x="212955" y="13847"/>
                  <a:pt x="212955" y="13847"/>
                  <a:pt x="212955" y="13847"/>
                </a:cubicBezTo>
                <a:lnTo>
                  <a:pt x="212932" y="13847"/>
                </a:lnTo>
                <a:cubicBezTo>
                  <a:pt x="212932" y="13847"/>
                  <a:pt x="212944" y="13847"/>
                  <a:pt x="212955" y="13836"/>
                </a:cubicBezTo>
                <a:close/>
                <a:moveTo>
                  <a:pt x="185881" y="13907"/>
                </a:moveTo>
                <a:cubicBezTo>
                  <a:pt x="188316" y="14027"/>
                  <a:pt x="190752" y="14142"/>
                  <a:pt x="193187" y="14245"/>
                </a:cubicBezTo>
                <a:lnTo>
                  <a:pt x="193187" y="14245"/>
                </a:lnTo>
                <a:cubicBezTo>
                  <a:pt x="190824" y="14147"/>
                  <a:pt x="188462" y="14042"/>
                  <a:pt x="186107" y="13931"/>
                </a:cubicBezTo>
                <a:lnTo>
                  <a:pt x="186095" y="13931"/>
                </a:lnTo>
                <a:cubicBezTo>
                  <a:pt x="185904" y="13919"/>
                  <a:pt x="185714" y="13907"/>
                  <a:pt x="185523" y="13907"/>
                </a:cubicBezTo>
                <a:close/>
                <a:moveTo>
                  <a:pt x="216777" y="14990"/>
                </a:moveTo>
                <a:lnTo>
                  <a:pt x="216777" y="14990"/>
                </a:lnTo>
                <a:cubicBezTo>
                  <a:pt x="216789" y="15014"/>
                  <a:pt x="216777" y="15026"/>
                  <a:pt x="216718" y="15050"/>
                </a:cubicBezTo>
                <a:lnTo>
                  <a:pt x="216587" y="15038"/>
                </a:lnTo>
                <a:cubicBezTo>
                  <a:pt x="216623" y="15026"/>
                  <a:pt x="216646" y="15014"/>
                  <a:pt x="216694" y="15002"/>
                </a:cubicBezTo>
                <a:cubicBezTo>
                  <a:pt x="216718" y="15002"/>
                  <a:pt x="216754" y="15002"/>
                  <a:pt x="216777" y="14990"/>
                </a:cubicBezTo>
                <a:close/>
                <a:moveTo>
                  <a:pt x="52403" y="11"/>
                </a:moveTo>
                <a:cubicBezTo>
                  <a:pt x="52205" y="11"/>
                  <a:pt x="52083" y="34"/>
                  <a:pt x="52173" y="120"/>
                </a:cubicBezTo>
                <a:lnTo>
                  <a:pt x="52042" y="120"/>
                </a:lnTo>
                <a:cubicBezTo>
                  <a:pt x="52003" y="116"/>
                  <a:pt x="51964" y="114"/>
                  <a:pt x="51927" y="114"/>
                </a:cubicBezTo>
                <a:cubicBezTo>
                  <a:pt x="51852" y="114"/>
                  <a:pt x="51781" y="120"/>
                  <a:pt x="51709" y="120"/>
                </a:cubicBezTo>
                <a:lnTo>
                  <a:pt x="51269" y="191"/>
                </a:lnTo>
                <a:lnTo>
                  <a:pt x="51257" y="191"/>
                </a:lnTo>
                <a:cubicBezTo>
                  <a:pt x="50923" y="203"/>
                  <a:pt x="50911" y="239"/>
                  <a:pt x="51269" y="286"/>
                </a:cubicBezTo>
                <a:cubicBezTo>
                  <a:pt x="51376" y="298"/>
                  <a:pt x="51495" y="310"/>
                  <a:pt x="51602" y="310"/>
                </a:cubicBezTo>
                <a:cubicBezTo>
                  <a:pt x="51454" y="351"/>
                  <a:pt x="51243" y="364"/>
                  <a:pt x="51025" y="364"/>
                </a:cubicBezTo>
                <a:cubicBezTo>
                  <a:pt x="50927" y="364"/>
                  <a:pt x="50828" y="361"/>
                  <a:pt x="50733" y="358"/>
                </a:cubicBezTo>
                <a:cubicBezTo>
                  <a:pt x="50698" y="357"/>
                  <a:pt x="50664" y="356"/>
                  <a:pt x="50632" y="356"/>
                </a:cubicBezTo>
                <a:cubicBezTo>
                  <a:pt x="50229" y="356"/>
                  <a:pt x="50056" y="423"/>
                  <a:pt x="49935" y="501"/>
                </a:cubicBezTo>
                <a:cubicBezTo>
                  <a:pt x="49840" y="501"/>
                  <a:pt x="49745" y="489"/>
                  <a:pt x="49649" y="489"/>
                </a:cubicBezTo>
                <a:cubicBezTo>
                  <a:pt x="49447" y="417"/>
                  <a:pt x="49149" y="393"/>
                  <a:pt x="48828" y="370"/>
                </a:cubicBezTo>
                <a:cubicBezTo>
                  <a:pt x="48509" y="403"/>
                  <a:pt x="48210" y="466"/>
                  <a:pt x="47884" y="466"/>
                </a:cubicBezTo>
                <a:cubicBezTo>
                  <a:pt x="47858" y="466"/>
                  <a:pt x="47831" y="466"/>
                  <a:pt x="47804" y="465"/>
                </a:cubicBezTo>
                <a:cubicBezTo>
                  <a:pt x="47636" y="462"/>
                  <a:pt x="47470" y="460"/>
                  <a:pt x="47304" y="460"/>
                </a:cubicBezTo>
                <a:cubicBezTo>
                  <a:pt x="46669" y="460"/>
                  <a:pt x="46047" y="479"/>
                  <a:pt x="45413" y="479"/>
                </a:cubicBezTo>
                <a:cubicBezTo>
                  <a:pt x="44980" y="479"/>
                  <a:pt x="44541" y="470"/>
                  <a:pt x="44089" y="441"/>
                </a:cubicBezTo>
                <a:cubicBezTo>
                  <a:pt x="43932" y="432"/>
                  <a:pt x="43779" y="426"/>
                  <a:pt x="43633" y="426"/>
                </a:cubicBezTo>
                <a:cubicBezTo>
                  <a:pt x="43402" y="426"/>
                  <a:pt x="43188" y="440"/>
                  <a:pt x="43006" y="477"/>
                </a:cubicBezTo>
                <a:cubicBezTo>
                  <a:pt x="42744" y="465"/>
                  <a:pt x="42482" y="465"/>
                  <a:pt x="42220" y="453"/>
                </a:cubicBezTo>
                <a:cubicBezTo>
                  <a:pt x="42000" y="432"/>
                  <a:pt x="41786" y="420"/>
                  <a:pt x="41582" y="420"/>
                </a:cubicBezTo>
                <a:cubicBezTo>
                  <a:pt x="41333" y="420"/>
                  <a:pt x="41101" y="437"/>
                  <a:pt x="40898" y="477"/>
                </a:cubicBezTo>
                <a:lnTo>
                  <a:pt x="40886" y="477"/>
                </a:lnTo>
                <a:cubicBezTo>
                  <a:pt x="40404" y="423"/>
                  <a:pt x="39922" y="396"/>
                  <a:pt x="39445" y="396"/>
                </a:cubicBezTo>
                <a:cubicBezTo>
                  <a:pt x="39286" y="396"/>
                  <a:pt x="39127" y="399"/>
                  <a:pt x="38969" y="405"/>
                </a:cubicBezTo>
                <a:cubicBezTo>
                  <a:pt x="38576" y="370"/>
                  <a:pt x="38076" y="358"/>
                  <a:pt x="37814" y="298"/>
                </a:cubicBezTo>
                <a:cubicBezTo>
                  <a:pt x="37105" y="121"/>
                  <a:pt x="36345" y="75"/>
                  <a:pt x="35574" y="75"/>
                </a:cubicBezTo>
                <a:cubicBezTo>
                  <a:pt x="35361" y="75"/>
                  <a:pt x="35147" y="79"/>
                  <a:pt x="34933" y="84"/>
                </a:cubicBezTo>
                <a:cubicBezTo>
                  <a:pt x="34611" y="90"/>
                  <a:pt x="34284" y="93"/>
                  <a:pt x="33957" y="93"/>
                </a:cubicBezTo>
                <a:cubicBezTo>
                  <a:pt x="33111" y="93"/>
                  <a:pt x="32257" y="74"/>
                  <a:pt x="31433" y="48"/>
                </a:cubicBezTo>
                <a:cubicBezTo>
                  <a:pt x="30816" y="24"/>
                  <a:pt x="30215" y="16"/>
                  <a:pt x="29622" y="16"/>
                </a:cubicBezTo>
                <a:cubicBezTo>
                  <a:pt x="28627" y="16"/>
                  <a:pt x="27653" y="38"/>
                  <a:pt x="26658" y="38"/>
                </a:cubicBezTo>
                <a:cubicBezTo>
                  <a:pt x="26520" y="38"/>
                  <a:pt x="26381" y="37"/>
                  <a:pt x="26242" y="36"/>
                </a:cubicBezTo>
                <a:cubicBezTo>
                  <a:pt x="26087" y="36"/>
                  <a:pt x="25944" y="84"/>
                  <a:pt x="25801" y="108"/>
                </a:cubicBezTo>
                <a:cubicBezTo>
                  <a:pt x="25554" y="145"/>
                  <a:pt x="25289" y="158"/>
                  <a:pt x="25014" y="158"/>
                </a:cubicBezTo>
                <a:cubicBezTo>
                  <a:pt x="24493" y="158"/>
                  <a:pt x="23938" y="111"/>
                  <a:pt x="23408" y="96"/>
                </a:cubicBezTo>
                <a:cubicBezTo>
                  <a:pt x="23119" y="126"/>
                  <a:pt x="22819" y="137"/>
                  <a:pt x="22514" y="137"/>
                </a:cubicBezTo>
                <a:cubicBezTo>
                  <a:pt x="21849" y="137"/>
                  <a:pt x="21156" y="84"/>
                  <a:pt x="20479" y="60"/>
                </a:cubicBezTo>
                <a:cubicBezTo>
                  <a:pt x="20443" y="84"/>
                  <a:pt x="20419" y="108"/>
                  <a:pt x="20419" y="131"/>
                </a:cubicBezTo>
                <a:cubicBezTo>
                  <a:pt x="20366" y="125"/>
                  <a:pt x="20315" y="123"/>
                  <a:pt x="20266" y="123"/>
                </a:cubicBezTo>
                <a:cubicBezTo>
                  <a:pt x="20217" y="123"/>
                  <a:pt x="20169" y="125"/>
                  <a:pt x="20122" y="131"/>
                </a:cubicBezTo>
                <a:cubicBezTo>
                  <a:pt x="20122" y="131"/>
                  <a:pt x="20110" y="120"/>
                  <a:pt x="20110" y="120"/>
                </a:cubicBezTo>
                <a:cubicBezTo>
                  <a:pt x="19979" y="84"/>
                  <a:pt x="19836" y="60"/>
                  <a:pt x="19657" y="48"/>
                </a:cubicBezTo>
                <a:cubicBezTo>
                  <a:pt x="19629" y="49"/>
                  <a:pt x="19599" y="49"/>
                  <a:pt x="19570" y="49"/>
                </a:cubicBezTo>
                <a:cubicBezTo>
                  <a:pt x="19332" y="49"/>
                  <a:pt x="19073" y="26"/>
                  <a:pt x="18838" y="26"/>
                </a:cubicBezTo>
                <a:cubicBezTo>
                  <a:pt x="18680" y="26"/>
                  <a:pt x="18532" y="36"/>
                  <a:pt x="18407" y="72"/>
                </a:cubicBezTo>
                <a:cubicBezTo>
                  <a:pt x="17556" y="108"/>
                  <a:pt x="16681" y="117"/>
                  <a:pt x="15800" y="117"/>
                </a:cubicBezTo>
                <a:cubicBezTo>
                  <a:pt x="14919" y="117"/>
                  <a:pt x="14032" y="108"/>
                  <a:pt x="13157" y="108"/>
                </a:cubicBezTo>
                <a:cubicBezTo>
                  <a:pt x="12692" y="108"/>
                  <a:pt x="12228" y="108"/>
                  <a:pt x="11823" y="143"/>
                </a:cubicBezTo>
                <a:cubicBezTo>
                  <a:pt x="11275" y="143"/>
                  <a:pt x="10728" y="138"/>
                  <a:pt x="10184" y="138"/>
                </a:cubicBezTo>
                <a:cubicBezTo>
                  <a:pt x="9912" y="138"/>
                  <a:pt x="9640" y="139"/>
                  <a:pt x="9370" y="143"/>
                </a:cubicBezTo>
                <a:cubicBezTo>
                  <a:pt x="9192" y="143"/>
                  <a:pt x="9049" y="179"/>
                  <a:pt x="8894" y="191"/>
                </a:cubicBezTo>
                <a:lnTo>
                  <a:pt x="8882" y="191"/>
                </a:lnTo>
                <a:cubicBezTo>
                  <a:pt x="8347" y="166"/>
                  <a:pt x="7821" y="154"/>
                  <a:pt x="7307" y="154"/>
                </a:cubicBezTo>
                <a:cubicBezTo>
                  <a:pt x="6587" y="154"/>
                  <a:pt x="5889" y="178"/>
                  <a:pt x="5215" y="227"/>
                </a:cubicBezTo>
                <a:cubicBezTo>
                  <a:pt x="4727" y="239"/>
                  <a:pt x="4203" y="251"/>
                  <a:pt x="3751" y="286"/>
                </a:cubicBezTo>
                <a:cubicBezTo>
                  <a:pt x="3181" y="327"/>
                  <a:pt x="2595" y="345"/>
                  <a:pt x="1988" y="345"/>
                </a:cubicBezTo>
                <a:cubicBezTo>
                  <a:pt x="1707" y="345"/>
                  <a:pt x="1422" y="341"/>
                  <a:pt x="1131" y="334"/>
                </a:cubicBezTo>
                <a:cubicBezTo>
                  <a:pt x="453" y="381"/>
                  <a:pt x="762" y="560"/>
                  <a:pt x="607" y="667"/>
                </a:cubicBezTo>
                <a:cubicBezTo>
                  <a:pt x="357" y="679"/>
                  <a:pt x="72" y="679"/>
                  <a:pt x="36" y="751"/>
                </a:cubicBezTo>
                <a:cubicBezTo>
                  <a:pt x="0" y="810"/>
                  <a:pt x="215" y="846"/>
                  <a:pt x="417" y="858"/>
                </a:cubicBezTo>
                <a:cubicBezTo>
                  <a:pt x="869" y="905"/>
                  <a:pt x="1310" y="953"/>
                  <a:pt x="1774" y="989"/>
                </a:cubicBezTo>
                <a:cubicBezTo>
                  <a:pt x="2120" y="1020"/>
                  <a:pt x="2452" y="1028"/>
                  <a:pt x="2778" y="1028"/>
                </a:cubicBezTo>
                <a:cubicBezTo>
                  <a:pt x="3105" y="1028"/>
                  <a:pt x="3427" y="1020"/>
                  <a:pt x="3751" y="1020"/>
                </a:cubicBezTo>
                <a:cubicBezTo>
                  <a:pt x="4075" y="1020"/>
                  <a:pt x="4402" y="1028"/>
                  <a:pt x="4739" y="1060"/>
                </a:cubicBezTo>
                <a:cubicBezTo>
                  <a:pt x="4918" y="1143"/>
                  <a:pt x="5179" y="1191"/>
                  <a:pt x="5572" y="1191"/>
                </a:cubicBezTo>
                <a:cubicBezTo>
                  <a:pt x="6263" y="1215"/>
                  <a:pt x="6942" y="1251"/>
                  <a:pt x="7632" y="1274"/>
                </a:cubicBezTo>
                <a:cubicBezTo>
                  <a:pt x="7620" y="1310"/>
                  <a:pt x="7632" y="1334"/>
                  <a:pt x="7656" y="1370"/>
                </a:cubicBezTo>
                <a:cubicBezTo>
                  <a:pt x="8049" y="1382"/>
                  <a:pt x="8454" y="1405"/>
                  <a:pt x="8858" y="1429"/>
                </a:cubicBezTo>
                <a:cubicBezTo>
                  <a:pt x="8906" y="1430"/>
                  <a:pt x="8954" y="1430"/>
                  <a:pt x="9001" y="1430"/>
                </a:cubicBezTo>
                <a:cubicBezTo>
                  <a:pt x="9403" y="1430"/>
                  <a:pt x="9789" y="1404"/>
                  <a:pt x="10189" y="1404"/>
                </a:cubicBezTo>
                <a:cubicBezTo>
                  <a:pt x="10421" y="1404"/>
                  <a:pt x="10658" y="1413"/>
                  <a:pt x="10906" y="1441"/>
                </a:cubicBezTo>
                <a:cubicBezTo>
                  <a:pt x="11511" y="1431"/>
                  <a:pt x="12089" y="1403"/>
                  <a:pt x="12708" y="1403"/>
                </a:cubicBezTo>
                <a:cubicBezTo>
                  <a:pt x="12809" y="1403"/>
                  <a:pt x="12911" y="1404"/>
                  <a:pt x="13014" y="1405"/>
                </a:cubicBezTo>
                <a:cubicBezTo>
                  <a:pt x="13329" y="1410"/>
                  <a:pt x="13653" y="1416"/>
                  <a:pt x="13972" y="1416"/>
                </a:cubicBezTo>
                <a:cubicBezTo>
                  <a:pt x="14484" y="1416"/>
                  <a:pt x="14981" y="1400"/>
                  <a:pt x="15407" y="1334"/>
                </a:cubicBezTo>
                <a:lnTo>
                  <a:pt x="15431" y="1334"/>
                </a:lnTo>
                <a:cubicBezTo>
                  <a:pt x="15978" y="1358"/>
                  <a:pt x="16538" y="1393"/>
                  <a:pt x="17062" y="1393"/>
                </a:cubicBezTo>
                <a:cubicBezTo>
                  <a:pt x="17461" y="1393"/>
                  <a:pt x="17872" y="1385"/>
                  <a:pt x="18279" y="1385"/>
                </a:cubicBezTo>
                <a:cubicBezTo>
                  <a:pt x="18687" y="1385"/>
                  <a:pt x="19092" y="1393"/>
                  <a:pt x="19479" y="1429"/>
                </a:cubicBezTo>
                <a:cubicBezTo>
                  <a:pt x="20360" y="1524"/>
                  <a:pt x="21170" y="1441"/>
                  <a:pt x="22015" y="1536"/>
                </a:cubicBezTo>
                <a:cubicBezTo>
                  <a:pt x="21860" y="1596"/>
                  <a:pt x="21705" y="1644"/>
                  <a:pt x="21551" y="1703"/>
                </a:cubicBezTo>
                <a:cubicBezTo>
                  <a:pt x="21311" y="1763"/>
                  <a:pt x="21047" y="1810"/>
                  <a:pt x="20688" y="1810"/>
                </a:cubicBezTo>
                <a:cubicBezTo>
                  <a:pt x="20547" y="1810"/>
                  <a:pt x="20391" y="1803"/>
                  <a:pt x="20217" y="1786"/>
                </a:cubicBezTo>
                <a:cubicBezTo>
                  <a:pt x="20207" y="1785"/>
                  <a:pt x="20196" y="1784"/>
                  <a:pt x="20185" y="1784"/>
                </a:cubicBezTo>
                <a:cubicBezTo>
                  <a:pt x="20113" y="1784"/>
                  <a:pt x="20013" y="1812"/>
                  <a:pt x="19931" y="1822"/>
                </a:cubicBezTo>
                <a:cubicBezTo>
                  <a:pt x="19561" y="1802"/>
                  <a:pt x="19200" y="1791"/>
                  <a:pt x="18850" y="1791"/>
                </a:cubicBezTo>
                <a:cubicBezTo>
                  <a:pt x="18356" y="1791"/>
                  <a:pt x="17887" y="1814"/>
                  <a:pt x="17455" y="1870"/>
                </a:cubicBezTo>
                <a:cubicBezTo>
                  <a:pt x="17328" y="1889"/>
                  <a:pt x="17162" y="1909"/>
                  <a:pt x="17028" y="1909"/>
                </a:cubicBezTo>
                <a:cubicBezTo>
                  <a:pt x="16998" y="1909"/>
                  <a:pt x="16969" y="1908"/>
                  <a:pt x="16943" y="1905"/>
                </a:cubicBezTo>
                <a:cubicBezTo>
                  <a:pt x="15574" y="1786"/>
                  <a:pt x="14264" y="1846"/>
                  <a:pt x="12930" y="1798"/>
                </a:cubicBezTo>
                <a:cubicBezTo>
                  <a:pt x="12823" y="1822"/>
                  <a:pt x="12657" y="1822"/>
                  <a:pt x="12561" y="1858"/>
                </a:cubicBezTo>
                <a:cubicBezTo>
                  <a:pt x="12430" y="1834"/>
                  <a:pt x="12287" y="1822"/>
                  <a:pt x="12145" y="1822"/>
                </a:cubicBezTo>
                <a:lnTo>
                  <a:pt x="11942" y="1822"/>
                </a:lnTo>
                <a:cubicBezTo>
                  <a:pt x="11841" y="1804"/>
                  <a:pt x="11737" y="1795"/>
                  <a:pt x="11631" y="1795"/>
                </a:cubicBezTo>
                <a:cubicBezTo>
                  <a:pt x="11525" y="1795"/>
                  <a:pt x="11418" y="1804"/>
                  <a:pt x="11311" y="1822"/>
                </a:cubicBezTo>
                <a:cubicBezTo>
                  <a:pt x="11275" y="1846"/>
                  <a:pt x="11252" y="1882"/>
                  <a:pt x="11228" y="1905"/>
                </a:cubicBezTo>
                <a:cubicBezTo>
                  <a:pt x="11168" y="1900"/>
                  <a:pt x="11112" y="1897"/>
                  <a:pt x="11055" y="1897"/>
                </a:cubicBezTo>
                <a:cubicBezTo>
                  <a:pt x="10999" y="1897"/>
                  <a:pt x="10942" y="1900"/>
                  <a:pt x="10883" y="1905"/>
                </a:cubicBezTo>
                <a:cubicBezTo>
                  <a:pt x="10597" y="1882"/>
                  <a:pt x="10323" y="1870"/>
                  <a:pt x="10037" y="1858"/>
                </a:cubicBezTo>
                <a:cubicBezTo>
                  <a:pt x="9585" y="1834"/>
                  <a:pt x="9311" y="1763"/>
                  <a:pt x="9109" y="1667"/>
                </a:cubicBezTo>
                <a:cubicBezTo>
                  <a:pt x="8942" y="1594"/>
                  <a:pt x="8693" y="1558"/>
                  <a:pt x="8378" y="1558"/>
                </a:cubicBezTo>
                <a:cubicBezTo>
                  <a:pt x="8333" y="1558"/>
                  <a:pt x="8287" y="1559"/>
                  <a:pt x="8239" y="1560"/>
                </a:cubicBezTo>
                <a:cubicBezTo>
                  <a:pt x="8013" y="1572"/>
                  <a:pt x="7751" y="1572"/>
                  <a:pt x="7513" y="1584"/>
                </a:cubicBezTo>
                <a:cubicBezTo>
                  <a:pt x="7346" y="1560"/>
                  <a:pt x="7168" y="1548"/>
                  <a:pt x="6942" y="1536"/>
                </a:cubicBezTo>
                <a:cubicBezTo>
                  <a:pt x="6767" y="1531"/>
                  <a:pt x="6596" y="1529"/>
                  <a:pt x="6426" y="1529"/>
                </a:cubicBezTo>
                <a:cubicBezTo>
                  <a:pt x="5607" y="1529"/>
                  <a:pt x="4834" y="1579"/>
                  <a:pt x="4009" y="1579"/>
                </a:cubicBezTo>
                <a:cubicBezTo>
                  <a:pt x="3838" y="1579"/>
                  <a:pt x="3665" y="1577"/>
                  <a:pt x="3489" y="1572"/>
                </a:cubicBezTo>
                <a:cubicBezTo>
                  <a:pt x="3096" y="1596"/>
                  <a:pt x="2679" y="1620"/>
                  <a:pt x="2310" y="1655"/>
                </a:cubicBezTo>
                <a:cubicBezTo>
                  <a:pt x="1917" y="1703"/>
                  <a:pt x="2084" y="1763"/>
                  <a:pt x="2405" y="1822"/>
                </a:cubicBezTo>
                <a:cubicBezTo>
                  <a:pt x="2501" y="1846"/>
                  <a:pt x="2560" y="1870"/>
                  <a:pt x="2632" y="1905"/>
                </a:cubicBezTo>
                <a:cubicBezTo>
                  <a:pt x="2413" y="1894"/>
                  <a:pt x="2196" y="1883"/>
                  <a:pt x="1996" y="1883"/>
                </a:cubicBezTo>
                <a:cubicBezTo>
                  <a:pt x="1772" y="1883"/>
                  <a:pt x="1569" y="1897"/>
                  <a:pt x="1405" y="1941"/>
                </a:cubicBezTo>
                <a:lnTo>
                  <a:pt x="1393" y="1941"/>
                </a:lnTo>
                <a:cubicBezTo>
                  <a:pt x="1312" y="1938"/>
                  <a:pt x="1228" y="1935"/>
                  <a:pt x="1149" y="1935"/>
                </a:cubicBezTo>
                <a:cubicBezTo>
                  <a:pt x="971" y="1935"/>
                  <a:pt x="819" y="1948"/>
                  <a:pt x="786" y="1989"/>
                </a:cubicBezTo>
                <a:cubicBezTo>
                  <a:pt x="727" y="2084"/>
                  <a:pt x="1084" y="2120"/>
                  <a:pt x="1405" y="2132"/>
                </a:cubicBezTo>
                <a:cubicBezTo>
                  <a:pt x="1596" y="2179"/>
                  <a:pt x="1596" y="2215"/>
                  <a:pt x="1369" y="2239"/>
                </a:cubicBezTo>
                <a:cubicBezTo>
                  <a:pt x="1203" y="2251"/>
                  <a:pt x="1072" y="2275"/>
                  <a:pt x="929" y="2298"/>
                </a:cubicBezTo>
                <a:cubicBezTo>
                  <a:pt x="875" y="2292"/>
                  <a:pt x="819" y="2289"/>
                  <a:pt x="762" y="2289"/>
                </a:cubicBezTo>
                <a:cubicBezTo>
                  <a:pt x="706" y="2289"/>
                  <a:pt x="649" y="2292"/>
                  <a:pt x="596" y="2298"/>
                </a:cubicBezTo>
                <a:cubicBezTo>
                  <a:pt x="786" y="2394"/>
                  <a:pt x="1048" y="2417"/>
                  <a:pt x="1346" y="2417"/>
                </a:cubicBezTo>
                <a:cubicBezTo>
                  <a:pt x="1465" y="2441"/>
                  <a:pt x="1596" y="2453"/>
                  <a:pt x="1727" y="2477"/>
                </a:cubicBezTo>
                <a:cubicBezTo>
                  <a:pt x="2155" y="2501"/>
                  <a:pt x="2596" y="2525"/>
                  <a:pt x="3024" y="2548"/>
                </a:cubicBezTo>
                <a:cubicBezTo>
                  <a:pt x="3013" y="2560"/>
                  <a:pt x="2989" y="2572"/>
                  <a:pt x="3001" y="2572"/>
                </a:cubicBezTo>
                <a:cubicBezTo>
                  <a:pt x="2977" y="2572"/>
                  <a:pt x="2953" y="2584"/>
                  <a:pt x="2929" y="2596"/>
                </a:cubicBezTo>
                <a:cubicBezTo>
                  <a:pt x="2870" y="2608"/>
                  <a:pt x="2798" y="2620"/>
                  <a:pt x="2727" y="2644"/>
                </a:cubicBezTo>
                <a:cubicBezTo>
                  <a:pt x="2667" y="2644"/>
                  <a:pt x="2620" y="2632"/>
                  <a:pt x="2560" y="2632"/>
                </a:cubicBezTo>
                <a:cubicBezTo>
                  <a:pt x="2322" y="2656"/>
                  <a:pt x="2167" y="2691"/>
                  <a:pt x="2084" y="2751"/>
                </a:cubicBezTo>
                <a:cubicBezTo>
                  <a:pt x="2076" y="2782"/>
                  <a:pt x="2035" y="2791"/>
                  <a:pt x="1980" y="2791"/>
                </a:cubicBezTo>
                <a:cubicBezTo>
                  <a:pt x="1890" y="2791"/>
                  <a:pt x="1763" y="2767"/>
                  <a:pt x="1668" y="2767"/>
                </a:cubicBezTo>
                <a:cubicBezTo>
                  <a:pt x="1641" y="2767"/>
                  <a:pt x="1616" y="2769"/>
                  <a:pt x="1596" y="2775"/>
                </a:cubicBezTo>
                <a:cubicBezTo>
                  <a:pt x="977" y="2834"/>
                  <a:pt x="953" y="2929"/>
                  <a:pt x="1369" y="3072"/>
                </a:cubicBezTo>
                <a:cubicBezTo>
                  <a:pt x="1762" y="3156"/>
                  <a:pt x="2191" y="3191"/>
                  <a:pt x="2655" y="3239"/>
                </a:cubicBezTo>
                <a:cubicBezTo>
                  <a:pt x="3286" y="3287"/>
                  <a:pt x="3917" y="3358"/>
                  <a:pt x="4537" y="3418"/>
                </a:cubicBezTo>
                <a:lnTo>
                  <a:pt x="4572" y="3703"/>
                </a:lnTo>
                <a:cubicBezTo>
                  <a:pt x="4167" y="3906"/>
                  <a:pt x="4298" y="4108"/>
                  <a:pt x="4977" y="4287"/>
                </a:cubicBezTo>
                <a:cubicBezTo>
                  <a:pt x="5060" y="4311"/>
                  <a:pt x="5156" y="4334"/>
                  <a:pt x="5203" y="4370"/>
                </a:cubicBezTo>
                <a:cubicBezTo>
                  <a:pt x="5370" y="4453"/>
                  <a:pt x="4858" y="4537"/>
                  <a:pt x="5191" y="4620"/>
                </a:cubicBezTo>
                <a:cubicBezTo>
                  <a:pt x="5453" y="4680"/>
                  <a:pt x="5906" y="4703"/>
                  <a:pt x="6275" y="4751"/>
                </a:cubicBezTo>
                <a:cubicBezTo>
                  <a:pt x="6382" y="4763"/>
                  <a:pt x="6465" y="4799"/>
                  <a:pt x="6561" y="4822"/>
                </a:cubicBezTo>
                <a:cubicBezTo>
                  <a:pt x="6442" y="4846"/>
                  <a:pt x="6311" y="4882"/>
                  <a:pt x="6191" y="4906"/>
                </a:cubicBezTo>
                <a:cubicBezTo>
                  <a:pt x="5989" y="4942"/>
                  <a:pt x="5775" y="4977"/>
                  <a:pt x="5608" y="5013"/>
                </a:cubicBezTo>
                <a:cubicBezTo>
                  <a:pt x="5418" y="5061"/>
                  <a:pt x="5358" y="5120"/>
                  <a:pt x="5549" y="5180"/>
                </a:cubicBezTo>
                <a:cubicBezTo>
                  <a:pt x="5668" y="5215"/>
                  <a:pt x="5882" y="5239"/>
                  <a:pt x="6061" y="5263"/>
                </a:cubicBezTo>
                <a:cubicBezTo>
                  <a:pt x="6180" y="5275"/>
                  <a:pt x="6334" y="5287"/>
                  <a:pt x="6453" y="5287"/>
                </a:cubicBezTo>
                <a:cubicBezTo>
                  <a:pt x="7362" y="5256"/>
                  <a:pt x="8277" y="5238"/>
                  <a:pt x="9203" y="5238"/>
                </a:cubicBezTo>
                <a:cubicBezTo>
                  <a:pt x="10050" y="5238"/>
                  <a:pt x="10906" y="5253"/>
                  <a:pt x="11776" y="5287"/>
                </a:cubicBezTo>
                <a:cubicBezTo>
                  <a:pt x="11990" y="5287"/>
                  <a:pt x="12180" y="5227"/>
                  <a:pt x="12383" y="5192"/>
                </a:cubicBezTo>
                <a:cubicBezTo>
                  <a:pt x="13038" y="5215"/>
                  <a:pt x="13704" y="5239"/>
                  <a:pt x="14359" y="5275"/>
                </a:cubicBezTo>
                <a:cubicBezTo>
                  <a:pt x="14919" y="5299"/>
                  <a:pt x="15169" y="5394"/>
                  <a:pt x="15240" y="5513"/>
                </a:cubicBezTo>
                <a:cubicBezTo>
                  <a:pt x="14752" y="5584"/>
                  <a:pt x="14681" y="5739"/>
                  <a:pt x="14419" y="5846"/>
                </a:cubicBezTo>
                <a:cubicBezTo>
                  <a:pt x="14312" y="5894"/>
                  <a:pt x="14276" y="5965"/>
                  <a:pt x="14371" y="6025"/>
                </a:cubicBezTo>
                <a:cubicBezTo>
                  <a:pt x="14728" y="6216"/>
                  <a:pt x="15002" y="6394"/>
                  <a:pt x="14228" y="6525"/>
                </a:cubicBezTo>
                <a:cubicBezTo>
                  <a:pt x="14359" y="6882"/>
                  <a:pt x="14038" y="7228"/>
                  <a:pt x="14538" y="7597"/>
                </a:cubicBezTo>
                <a:cubicBezTo>
                  <a:pt x="14681" y="7704"/>
                  <a:pt x="14990" y="7763"/>
                  <a:pt x="15419" y="7799"/>
                </a:cubicBezTo>
                <a:cubicBezTo>
                  <a:pt x="15478" y="7894"/>
                  <a:pt x="15681" y="7954"/>
                  <a:pt x="16026" y="8001"/>
                </a:cubicBezTo>
                <a:cubicBezTo>
                  <a:pt x="16276" y="8025"/>
                  <a:pt x="16502" y="8073"/>
                  <a:pt x="16729" y="8109"/>
                </a:cubicBezTo>
                <a:cubicBezTo>
                  <a:pt x="16979" y="8132"/>
                  <a:pt x="17229" y="8144"/>
                  <a:pt x="17479" y="8168"/>
                </a:cubicBezTo>
                <a:cubicBezTo>
                  <a:pt x="17562" y="8192"/>
                  <a:pt x="17645" y="8216"/>
                  <a:pt x="17729" y="8240"/>
                </a:cubicBezTo>
                <a:cubicBezTo>
                  <a:pt x="17467" y="8251"/>
                  <a:pt x="17264" y="8287"/>
                  <a:pt x="17074" y="8335"/>
                </a:cubicBezTo>
                <a:cubicBezTo>
                  <a:pt x="16943" y="8359"/>
                  <a:pt x="16800" y="8382"/>
                  <a:pt x="16657" y="8406"/>
                </a:cubicBezTo>
                <a:cubicBezTo>
                  <a:pt x="16514" y="8430"/>
                  <a:pt x="16383" y="8454"/>
                  <a:pt x="16240" y="8490"/>
                </a:cubicBezTo>
                <a:cubicBezTo>
                  <a:pt x="16086" y="8502"/>
                  <a:pt x="15990" y="8537"/>
                  <a:pt x="15836" y="8561"/>
                </a:cubicBezTo>
                <a:cubicBezTo>
                  <a:pt x="15836" y="8597"/>
                  <a:pt x="15824" y="8621"/>
                  <a:pt x="15824" y="8656"/>
                </a:cubicBezTo>
                <a:cubicBezTo>
                  <a:pt x="15995" y="8694"/>
                  <a:pt x="16161" y="8712"/>
                  <a:pt x="16329" y="8712"/>
                </a:cubicBezTo>
                <a:cubicBezTo>
                  <a:pt x="16430" y="8712"/>
                  <a:pt x="16531" y="8705"/>
                  <a:pt x="16633" y="8692"/>
                </a:cubicBezTo>
                <a:cubicBezTo>
                  <a:pt x="16675" y="8691"/>
                  <a:pt x="16715" y="8691"/>
                  <a:pt x="16756" y="8691"/>
                </a:cubicBezTo>
                <a:cubicBezTo>
                  <a:pt x="17925" y="8691"/>
                  <a:pt x="18709" y="9013"/>
                  <a:pt x="19872" y="9013"/>
                </a:cubicBezTo>
                <a:cubicBezTo>
                  <a:pt x="20062" y="9013"/>
                  <a:pt x="20253" y="9013"/>
                  <a:pt x="20431" y="9002"/>
                </a:cubicBezTo>
                <a:cubicBezTo>
                  <a:pt x="20491" y="8990"/>
                  <a:pt x="20574" y="8978"/>
                  <a:pt x="20658" y="8966"/>
                </a:cubicBezTo>
                <a:lnTo>
                  <a:pt x="20729" y="8966"/>
                </a:lnTo>
                <a:cubicBezTo>
                  <a:pt x="20324" y="9109"/>
                  <a:pt x="19907" y="9252"/>
                  <a:pt x="19491" y="9383"/>
                </a:cubicBezTo>
                <a:cubicBezTo>
                  <a:pt x="19606" y="9384"/>
                  <a:pt x="19720" y="9385"/>
                  <a:pt x="19831" y="9385"/>
                </a:cubicBezTo>
                <a:cubicBezTo>
                  <a:pt x="20511" y="9385"/>
                  <a:pt x="21104" y="9349"/>
                  <a:pt x="21503" y="9216"/>
                </a:cubicBezTo>
                <a:cubicBezTo>
                  <a:pt x="21594" y="9187"/>
                  <a:pt x="21691" y="9177"/>
                  <a:pt x="21792" y="9177"/>
                </a:cubicBezTo>
                <a:cubicBezTo>
                  <a:pt x="21979" y="9177"/>
                  <a:pt x="22178" y="9212"/>
                  <a:pt x="22372" y="9228"/>
                </a:cubicBezTo>
                <a:cubicBezTo>
                  <a:pt x="22612" y="9245"/>
                  <a:pt x="22842" y="9251"/>
                  <a:pt x="23068" y="9251"/>
                </a:cubicBezTo>
                <a:cubicBezTo>
                  <a:pt x="23627" y="9251"/>
                  <a:pt x="24154" y="9212"/>
                  <a:pt x="24706" y="9204"/>
                </a:cubicBezTo>
                <a:cubicBezTo>
                  <a:pt x="24892" y="9200"/>
                  <a:pt x="25075" y="9198"/>
                  <a:pt x="25260" y="9198"/>
                </a:cubicBezTo>
                <a:cubicBezTo>
                  <a:pt x="26268" y="9198"/>
                  <a:pt x="27295" y="9257"/>
                  <a:pt x="28825" y="9418"/>
                </a:cubicBezTo>
                <a:cubicBezTo>
                  <a:pt x="28027" y="9386"/>
                  <a:pt x="27330" y="9367"/>
                  <a:pt x="26693" y="9367"/>
                </a:cubicBezTo>
                <a:cubicBezTo>
                  <a:pt x="26171" y="9367"/>
                  <a:pt x="25691" y="9380"/>
                  <a:pt x="25230" y="9406"/>
                </a:cubicBezTo>
                <a:cubicBezTo>
                  <a:pt x="25158" y="9394"/>
                  <a:pt x="25099" y="9383"/>
                  <a:pt x="25015" y="9371"/>
                </a:cubicBezTo>
                <a:cubicBezTo>
                  <a:pt x="24825" y="9347"/>
                  <a:pt x="24634" y="9335"/>
                  <a:pt x="24444" y="9323"/>
                </a:cubicBezTo>
                <a:cubicBezTo>
                  <a:pt x="23976" y="9308"/>
                  <a:pt x="23513" y="9298"/>
                  <a:pt x="23067" y="9298"/>
                </a:cubicBezTo>
                <a:cubicBezTo>
                  <a:pt x="22094" y="9298"/>
                  <a:pt x="21197" y="9347"/>
                  <a:pt x="20479" y="9502"/>
                </a:cubicBezTo>
                <a:cubicBezTo>
                  <a:pt x="20241" y="9466"/>
                  <a:pt x="19991" y="9442"/>
                  <a:pt x="19705" y="9430"/>
                </a:cubicBezTo>
                <a:cubicBezTo>
                  <a:pt x="19526" y="9430"/>
                  <a:pt x="19336" y="9430"/>
                  <a:pt x="19169" y="9442"/>
                </a:cubicBezTo>
                <a:cubicBezTo>
                  <a:pt x="18991" y="9454"/>
                  <a:pt x="18824" y="9454"/>
                  <a:pt x="18657" y="9466"/>
                </a:cubicBezTo>
                <a:cubicBezTo>
                  <a:pt x="18491" y="9490"/>
                  <a:pt x="18324" y="9502"/>
                  <a:pt x="18181" y="9525"/>
                </a:cubicBezTo>
                <a:cubicBezTo>
                  <a:pt x="17491" y="9645"/>
                  <a:pt x="17598" y="9906"/>
                  <a:pt x="16729" y="10002"/>
                </a:cubicBezTo>
                <a:cubicBezTo>
                  <a:pt x="16348" y="10049"/>
                  <a:pt x="16633" y="10156"/>
                  <a:pt x="16979" y="10192"/>
                </a:cubicBezTo>
                <a:cubicBezTo>
                  <a:pt x="17967" y="10287"/>
                  <a:pt x="18657" y="10549"/>
                  <a:pt x="19765" y="10561"/>
                </a:cubicBezTo>
                <a:cubicBezTo>
                  <a:pt x="21836" y="10573"/>
                  <a:pt x="23908" y="10740"/>
                  <a:pt x="25968" y="10811"/>
                </a:cubicBezTo>
                <a:cubicBezTo>
                  <a:pt x="26131" y="10772"/>
                  <a:pt x="26326" y="10759"/>
                  <a:pt x="26537" y="10759"/>
                </a:cubicBezTo>
                <a:cubicBezTo>
                  <a:pt x="26772" y="10759"/>
                  <a:pt x="27027" y="10775"/>
                  <a:pt x="27277" y="10788"/>
                </a:cubicBezTo>
                <a:cubicBezTo>
                  <a:pt x="28081" y="10821"/>
                  <a:pt x="28925" y="10884"/>
                  <a:pt x="29707" y="10884"/>
                </a:cubicBezTo>
                <a:cubicBezTo>
                  <a:pt x="29770" y="10884"/>
                  <a:pt x="29834" y="10884"/>
                  <a:pt x="29897" y="10883"/>
                </a:cubicBezTo>
                <a:cubicBezTo>
                  <a:pt x="30107" y="10878"/>
                  <a:pt x="30316" y="10876"/>
                  <a:pt x="30524" y="10876"/>
                </a:cubicBezTo>
                <a:cubicBezTo>
                  <a:pt x="31451" y="10876"/>
                  <a:pt x="32369" y="10915"/>
                  <a:pt x="33302" y="10954"/>
                </a:cubicBezTo>
                <a:cubicBezTo>
                  <a:pt x="33527" y="10965"/>
                  <a:pt x="33754" y="10977"/>
                  <a:pt x="33967" y="10977"/>
                </a:cubicBezTo>
                <a:cubicBezTo>
                  <a:pt x="34207" y="10977"/>
                  <a:pt x="34429" y="10963"/>
                  <a:pt x="34612" y="10918"/>
                </a:cubicBezTo>
                <a:cubicBezTo>
                  <a:pt x="35362" y="10942"/>
                  <a:pt x="36088" y="10966"/>
                  <a:pt x="36838" y="10966"/>
                </a:cubicBezTo>
                <a:cubicBezTo>
                  <a:pt x="38898" y="10966"/>
                  <a:pt x="40982" y="10966"/>
                  <a:pt x="43065" y="11026"/>
                </a:cubicBezTo>
                <a:cubicBezTo>
                  <a:pt x="44565" y="11073"/>
                  <a:pt x="46018" y="11061"/>
                  <a:pt x="47506" y="11109"/>
                </a:cubicBezTo>
                <a:cubicBezTo>
                  <a:pt x="47532" y="11110"/>
                  <a:pt x="47558" y="11111"/>
                  <a:pt x="47584" y="11111"/>
                </a:cubicBezTo>
                <a:cubicBezTo>
                  <a:pt x="47796" y="11111"/>
                  <a:pt x="48009" y="11072"/>
                  <a:pt x="48221" y="11061"/>
                </a:cubicBezTo>
                <a:cubicBezTo>
                  <a:pt x="49435" y="11097"/>
                  <a:pt x="50626" y="11133"/>
                  <a:pt x="51828" y="11133"/>
                </a:cubicBezTo>
                <a:cubicBezTo>
                  <a:pt x="52169" y="11131"/>
                  <a:pt x="52511" y="11130"/>
                  <a:pt x="52854" y="11130"/>
                </a:cubicBezTo>
                <a:cubicBezTo>
                  <a:pt x="54304" y="11130"/>
                  <a:pt x="55765" y="11147"/>
                  <a:pt x="57210" y="11157"/>
                </a:cubicBezTo>
                <a:cubicBezTo>
                  <a:pt x="57738" y="11201"/>
                  <a:pt x="58250" y="11215"/>
                  <a:pt x="58755" y="11215"/>
                </a:cubicBezTo>
                <a:cubicBezTo>
                  <a:pt x="59204" y="11215"/>
                  <a:pt x="59648" y="11204"/>
                  <a:pt x="60091" y="11192"/>
                </a:cubicBezTo>
                <a:cubicBezTo>
                  <a:pt x="60829" y="11228"/>
                  <a:pt x="61567" y="11264"/>
                  <a:pt x="62306" y="11276"/>
                </a:cubicBezTo>
                <a:cubicBezTo>
                  <a:pt x="64032" y="11299"/>
                  <a:pt x="65758" y="11311"/>
                  <a:pt x="67485" y="11335"/>
                </a:cubicBezTo>
                <a:cubicBezTo>
                  <a:pt x="67187" y="11216"/>
                  <a:pt x="66687" y="11216"/>
                  <a:pt x="66235" y="11180"/>
                </a:cubicBezTo>
                <a:cubicBezTo>
                  <a:pt x="65175" y="11073"/>
                  <a:pt x="64092" y="10990"/>
                  <a:pt x="62984" y="10954"/>
                </a:cubicBezTo>
                <a:cubicBezTo>
                  <a:pt x="62803" y="10979"/>
                  <a:pt x="62604" y="10988"/>
                  <a:pt x="62393" y="10988"/>
                </a:cubicBezTo>
                <a:cubicBezTo>
                  <a:pt x="61878" y="10988"/>
                  <a:pt x="61299" y="10935"/>
                  <a:pt x="60781" y="10935"/>
                </a:cubicBezTo>
                <a:cubicBezTo>
                  <a:pt x="60494" y="10935"/>
                  <a:pt x="60225" y="10951"/>
                  <a:pt x="59996" y="11002"/>
                </a:cubicBezTo>
                <a:cubicBezTo>
                  <a:pt x="59551" y="10949"/>
                  <a:pt x="59123" y="10922"/>
                  <a:pt x="58714" y="10922"/>
                </a:cubicBezTo>
                <a:cubicBezTo>
                  <a:pt x="58379" y="10922"/>
                  <a:pt x="58056" y="10940"/>
                  <a:pt x="57746" y="10978"/>
                </a:cubicBezTo>
                <a:cubicBezTo>
                  <a:pt x="57888" y="10871"/>
                  <a:pt x="58103" y="10752"/>
                  <a:pt x="57329" y="10657"/>
                </a:cubicBezTo>
                <a:cubicBezTo>
                  <a:pt x="56896" y="10648"/>
                  <a:pt x="56457" y="10600"/>
                  <a:pt x="56036" y="10600"/>
                </a:cubicBezTo>
                <a:cubicBezTo>
                  <a:pt x="55889" y="10600"/>
                  <a:pt x="55744" y="10605"/>
                  <a:pt x="55602" y="10621"/>
                </a:cubicBezTo>
                <a:cubicBezTo>
                  <a:pt x="55460" y="10609"/>
                  <a:pt x="55329" y="10609"/>
                  <a:pt x="55186" y="10597"/>
                </a:cubicBezTo>
                <a:cubicBezTo>
                  <a:pt x="53846" y="10484"/>
                  <a:pt x="52545" y="10466"/>
                  <a:pt x="51252" y="10466"/>
                </a:cubicBezTo>
                <a:cubicBezTo>
                  <a:pt x="50655" y="10466"/>
                  <a:pt x="50060" y="10470"/>
                  <a:pt x="49463" y="10470"/>
                </a:cubicBezTo>
                <a:cubicBezTo>
                  <a:pt x="48767" y="10470"/>
                  <a:pt x="48069" y="10465"/>
                  <a:pt x="47363" y="10442"/>
                </a:cubicBezTo>
                <a:lnTo>
                  <a:pt x="47363" y="10442"/>
                </a:lnTo>
                <a:cubicBezTo>
                  <a:pt x="47339" y="10490"/>
                  <a:pt x="47363" y="10514"/>
                  <a:pt x="47411" y="10537"/>
                </a:cubicBezTo>
                <a:lnTo>
                  <a:pt x="47363" y="10537"/>
                </a:lnTo>
                <a:cubicBezTo>
                  <a:pt x="47292" y="10526"/>
                  <a:pt x="47232" y="10526"/>
                  <a:pt x="47161" y="10526"/>
                </a:cubicBezTo>
                <a:cubicBezTo>
                  <a:pt x="47078" y="10514"/>
                  <a:pt x="46994" y="10490"/>
                  <a:pt x="46935" y="10466"/>
                </a:cubicBezTo>
                <a:cubicBezTo>
                  <a:pt x="46219" y="10381"/>
                  <a:pt x="45618" y="10209"/>
                  <a:pt x="44806" y="10209"/>
                </a:cubicBezTo>
                <a:cubicBezTo>
                  <a:pt x="44713" y="10209"/>
                  <a:pt x="44617" y="10211"/>
                  <a:pt x="44518" y="10216"/>
                </a:cubicBezTo>
                <a:cubicBezTo>
                  <a:pt x="44256" y="10216"/>
                  <a:pt x="43994" y="10204"/>
                  <a:pt x="43744" y="10192"/>
                </a:cubicBezTo>
                <a:cubicBezTo>
                  <a:pt x="43571" y="10209"/>
                  <a:pt x="43393" y="10215"/>
                  <a:pt x="43212" y="10215"/>
                </a:cubicBezTo>
                <a:cubicBezTo>
                  <a:pt x="42868" y="10215"/>
                  <a:pt x="42515" y="10192"/>
                  <a:pt x="42172" y="10168"/>
                </a:cubicBezTo>
                <a:cubicBezTo>
                  <a:pt x="40645" y="10082"/>
                  <a:pt x="39154" y="10047"/>
                  <a:pt x="37679" y="10047"/>
                </a:cubicBezTo>
                <a:cubicBezTo>
                  <a:pt x="36727" y="10047"/>
                  <a:pt x="35781" y="10062"/>
                  <a:pt x="34838" y="10085"/>
                </a:cubicBezTo>
                <a:cubicBezTo>
                  <a:pt x="34659" y="10097"/>
                  <a:pt x="34481" y="10109"/>
                  <a:pt x="34314" y="10133"/>
                </a:cubicBezTo>
                <a:cubicBezTo>
                  <a:pt x="34278" y="10133"/>
                  <a:pt x="34231" y="10145"/>
                  <a:pt x="34195" y="10145"/>
                </a:cubicBezTo>
                <a:cubicBezTo>
                  <a:pt x="33945" y="10133"/>
                  <a:pt x="33683" y="10121"/>
                  <a:pt x="33433" y="10109"/>
                </a:cubicBezTo>
                <a:cubicBezTo>
                  <a:pt x="33385" y="10109"/>
                  <a:pt x="33338" y="10109"/>
                  <a:pt x="33290" y="10133"/>
                </a:cubicBezTo>
                <a:cubicBezTo>
                  <a:pt x="33278" y="10133"/>
                  <a:pt x="33290" y="10133"/>
                  <a:pt x="33278" y="10145"/>
                </a:cubicBezTo>
                <a:cubicBezTo>
                  <a:pt x="32116" y="9991"/>
                  <a:pt x="30960" y="9953"/>
                  <a:pt x="29806" y="9953"/>
                </a:cubicBezTo>
                <a:cubicBezTo>
                  <a:pt x="29352" y="9953"/>
                  <a:pt x="28898" y="9959"/>
                  <a:pt x="28444" y="9966"/>
                </a:cubicBezTo>
                <a:cubicBezTo>
                  <a:pt x="27932" y="9978"/>
                  <a:pt x="27432" y="9990"/>
                  <a:pt x="26932" y="10014"/>
                </a:cubicBezTo>
                <a:cubicBezTo>
                  <a:pt x="26873" y="10014"/>
                  <a:pt x="26813" y="10026"/>
                  <a:pt x="26754" y="10037"/>
                </a:cubicBezTo>
                <a:cubicBezTo>
                  <a:pt x="26706" y="10026"/>
                  <a:pt x="26658" y="10026"/>
                  <a:pt x="26611" y="10014"/>
                </a:cubicBezTo>
                <a:cubicBezTo>
                  <a:pt x="26289" y="9978"/>
                  <a:pt x="25968" y="9954"/>
                  <a:pt x="25646" y="9918"/>
                </a:cubicBezTo>
                <a:cubicBezTo>
                  <a:pt x="26171" y="9911"/>
                  <a:pt x="26698" y="9907"/>
                  <a:pt x="27227" y="9907"/>
                </a:cubicBezTo>
                <a:cubicBezTo>
                  <a:pt x="29138" y="9907"/>
                  <a:pt x="31077" y="9950"/>
                  <a:pt x="33016" y="9978"/>
                </a:cubicBezTo>
                <a:cubicBezTo>
                  <a:pt x="33016" y="9978"/>
                  <a:pt x="33028" y="10002"/>
                  <a:pt x="33028" y="10002"/>
                </a:cubicBezTo>
                <a:cubicBezTo>
                  <a:pt x="33573" y="10002"/>
                  <a:pt x="34097" y="9982"/>
                  <a:pt x="34642" y="9982"/>
                </a:cubicBezTo>
                <a:cubicBezTo>
                  <a:pt x="34824" y="9982"/>
                  <a:pt x="35008" y="9984"/>
                  <a:pt x="35195" y="9990"/>
                </a:cubicBezTo>
                <a:cubicBezTo>
                  <a:pt x="36933" y="10014"/>
                  <a:pt x="38660" y="10014"/>
                  <a:pt x="40386" y="10026"/>
                </a:cubicBezTo>
                <a:cubicBezTo>
                  <a:pt x="40184" y="9954"/>
                  <a:pt x="39874" y="9918"/>
                  <a:pt x="39529" y="9906"/>
                </a:cubicBezTo>
                <a:cubicBezTo>
                  <a:pt x="39370" y="9899"/>
                  <a:pt x="39217" y="9896"/>
                  <a:pt x="39066" y="9896"/>
                </a:cubicBezTo>
                <a:cubicBezTo>
                  <a:pt x="38763" y="9896"/>
                  <a:pt x="38469" y="9906"/>
                  <a:pt x="38160" y="9906"/>
                </a:cubicBezTo>
                <a:cubicBezTo>
                  <a:pt x="37267" y="9895"/>
                  <a:pt x="36326" y="9930"/>
                  <a:pt x="35517" y="9728"/>
                </a:cubicBezTo>
                <a:cubicBezTo>
                  <a:pt x="35648" y="9728"/>
                  <a:pt x="35779" y="9740"/>
                  <a:pt x="35898" y="9740"/>
                </a:cubicBezTo>
                <a:cubicBezTo>
                  <a:pt x="36100" y="9716"/>
                  <a:pt x="36350" y="9704"/>
                  <a:pt x="36588" y="9704"/>
                </a:cubicBezTo>
                <a:cubicBezTo>
                  <a:pt x="36898" y="9716"/>
                  <a:pt x="37219" y="9740"/>
                  <a:pt x="37529" y="9752"/>
                </a:cubicBezTo>
                <a:cubicBezTo>
                  <a:pt x="38195" y="9760"/>
                  <a:pt x="38860" y="9764"/>
                  <a:pt x="39522" y="9764"/>
                </a:cubicBezTo>
                <a:cubicBezTo>
                  <a:pt x="40730" y="9764"/>
                  <a:pt x="41929" y="9751"/>
                  <a:pt x="43113" y="9728"/>
                </a:cubicBezTo>
                <a:cubicBezTo>
                  <a:pt x="43196" y="9732"/>
                  <a:pt x="43275" y="9735"/>
                  <a:pt x="43351" y="9735"/>
                </a:cubicBezTo>
                <a:cubicBezTo>
                  <a:pt x="43482" y="9735"/>
                  <a:pt x="43602" y="9727"/>
                  <a:pt x="43708" y="9704"/>
                </a:cubicBezTo>
                <a:cubicBezTo>
                  <a:pt x="43744" y="9680"/>
                  <a:pt x="43768" y="9656"/>
                  <a:pt x="43803" y="9633"/>
                </a:cubicBezTo>
                <a:cubicBezTo>
                  <a:pt x="45708" y="9716"/>
                  <a:pt x="47590" y="9704"/>
                  <a:pt x="49459" y="9716"/>
                </a:cubicBezTo>
                <a:cubicBezTo>
                  <a:pt x="50004" y="9724"/>
                  <a:pt x="50589" y="9761"/>
                  <a:pt x="51144" y="9761"/>
                </a:cubicBezTo>
                <a:cubicBezTo>
                  <a:pt x="51449" y="9761"/>
                  <a:pt x="51744" y="9750"/>
                  <a:pt x="52019" y="9716"/>
                </a:cubicBezTo>
                <a:cubicBezTo>
                  <a:pt x="54495" y="9823"/>
                  <a:pt x="56912" y="9799"/>
                  <a:pt x="59341" y="9823"/>
                </a:cubicBezTo>
                <a:cubicBezTo>
                  <a:pt x="59583" y="9842"/>
                  <a:pt x="59823" y="9860"/>
                  <a:pt x="60042" y="9860"/>
                </a:cubicBezTo>
                <a:cubicBezTo>
                  <a:pt x="60242" y="9860"/>
                  <a:pt x="60426" y="9845"/>
                  <a:pt x="60579" y="9799"/>
                </a:cubicBezTo>
                <a:lnTo>
                  <a:pt x="60591" y="9799"/>
                </a:lnTo>
                <a:cubicBezTo>
                  <a:pt x="61102" y="9834"/>
                  <a:pt x="61594" y="9847"/>
                  <a:pt x="62074" y="9847"/>
                </a:cubicBezTo>
                <a:cubicBezTo>
                  <a:pt x="63383" y="9847"/>
                  <a:pt x="64610" y="9752"/>
                  <a:pt x="65925" y="9752"/>
                </a:cubicBezTo>
                <a:cubicBezTo>
                  <a:pt x="66342" y="9775"/>
                  <a:pt x="66747" y="9787"/>
                  <a:pt x="67163" y="9799"/>
                </a:cubicBezTo>
                <a:cubicBezTo>
                  <a:pt x="67961" y="9835"/>
                  <a:pt x="68759" y="9871"/>
                  <a:pt x="69568" y="9906"/>
                </a:cubicBezTo>
                <a:cubicBezTo>
                  <a:pt x="69650" y="9909"/>
                  <a:pt x="69729" y="9911"/>
                  <a:pt x="69807" y="9911"/>
                </a:cubicBezTo>
                <a:cubicBezTo>
                  <a:pt x="70056" y="9911"/>
                  <a:pt x="70279" y="9895"/>
                  <a:pt x="70461" y="9859"/>
                </a:cubicBezTo>
                <a:cubicBezTo>
                  <a:pt x="72247" y="9966"/>
                  <a:pt x="73986" y="9918"/>
                  <a:pt x="75772" y="10002"/>
                </a:cubicBezTo>
                <a:cubicBezTo>
                  <a:pt x="75819" y="9966"/>
                  <a:pt x="75795" y="9930"/>
                  <a:pt x="75724" y="9895"/>
                </a:cubicBezTo>
                <a:cubicBezTo>
                  <a:pt x="75736" y="9895"/>
                  <a:pt x="75748" y="9895"/>
                  <a:pt x="75760" y="9906"/>
                </a:cubicBezTo>
                <a:cubicBezTo>
                  <a:pt x="75914" y="9906"/>
                  <a:pt x="76057" y="9918"/>
                  <a:pt x="76212" y="9930"/>
                </a:cubicBezTo>
                <a:cubicBezTo>
                  <a:pt x="77010" y="9966"/>
                  <a:pt x="77819" y="9990"/>
                  <a:pt x="78617" y="10026"/>
                </a:cubicBezTo>
                <a:cubicBezTo>
                  <a:pt x="78427" y="9906"/>
                  <a:pt x="78046" y="9799"/>
                  <a:pt x="77546" y="9799"/>
                </a:cubicBezTo>
                <a:cubicBezTo>
                  <a:pt x="76272" y="9799"/>
                  <a:pt x="75022" y="9656"/>
                  <a:pt x="73759" y="9621"/>
                </a:cubicBezTo>
                <a:cubicBezTo>
                  <a:pt x="73628" y="9621"/>
                  <a:pt x="73509" y="9621"/>
                  <a:pt x="73378" y="9609"/>
                </a:cubicBezTo>
                <a:cubicBezTo>
                  <a:pt x="73236" y="9609"/>
                  <a:pt x="73093" y="9597"/>
                  <a:pt x="72950" y="9597"/>
                </a:cubicBezTo>
                <a:cubicBezTo>
                  <a:pt x="72795" y="9573"/>
                  <a:pt x="72628" y="9561"/>
                  <a:pt x="72462" y="9549"/>
                </a:cubicBezTo>
                <a:cubicBezTo>
                  <a:pt x="72283" y="9514"/>
                  <a:pt x="72057" y="9502"/>
                  <a:pt x="71843" y="9490"/>
                </a:cubicBezTo>
                <a:lnTo>
                  <a:pt x="71843" y="9490"/>
                </a:lnTo>
                <a:cubicBezTo>
                  <a:pt x="71962" y="9496"/>
                  <a:pt x="72087" y="9502"/>
                  <a:pt x="72206" y="9502"/>
                </a:cubicBezTo>
                <a:cubicBezTo>
                  <a:pt x="72325" y="9502"/>
                  <a:pt x="72438" y="9496"/>
                  <a:pt x="72533" y="9478"/>
                </a:cubicBezTo>
                <a:cubicBezTo>
                  <a:pt x="72664" y="9454"/>
                  <a:pt x="72807" y="9418"/>
                  <a:pt x="72950" y="9394"/>
                </a:cubicBezTo>
                <a:lnTo>
                  <a:pt x="73807" y="9430"/>
                </a:lnTo>
                <a:cubicBezTo>
                  <a:pt x="74867" y="9478"/>
                  <a:pt x="75938" y="9525"/>
                  <a:pt x="76998" y="9573"/>
                </a:cubicBezTo>
                <a:cubicBezTo>
                  <a:pt x="77165" y="9561"/>
                  <a:pt x="77296" y="9537"/>
                  <a:pt x="77450" y="9514"/>
                </a:cubicBezTo>
                <a:cubicBezTo>
                  <a:pt x="78677" y="9561"/>
                  <a:pt x="79891" y="9609"/>
                  <a:pt x="81106" y="9656"/>
                </a:cubicBezTo>
                <a:cubicBezTo>
                  <a:pt x="81234" y="9647"/>
                  <a:pt x="81366" y="9643"/>
                  <a:pt x="81500" y="9643"/>
                </a:cubicBezTo>
                <a:cubicBezTo>
                  <a:pt x="82037" y="9643"/>
                  <a:pt x="82611" y="9704"/>
                  <a:pt x="83153" y="9704"/>
                </a:cubicBezTo>
                <a:cubicBezTo>
                  <a:pt x="83332" y="9716"/>
                  <a:pt x="83499" y="9728"/>
                  <a:pt x="83665" y="9752"/>
                </a:cubicBezTo>
                <a:cubicBezTo>
                  <a:pt x="83963" y="9775"/>
                  <a:pt x="84273" y="9799"/>
                  <a:pt x="84570" y="9799"/>
                </a:cubicBezTo>
                <a:cubicBezTo>
                  <a:pt x="85118" y="9799"/>
                  <a:pt x="85666" y="9811"/>
                  <a:pt x="86225" y="9859"/>
                </a:cubicBezTo>
                <a:cubicBezTo>
                  <a:pt x="86404" y="9871"/>
                  <a:pt x="86594" y="9883"/>
                  <a:pt x="86773" y="9883"/>
                </a:cubicBezTo>
                <a:cubicBezTo>
                  <a:pt x="86824" y="9882"/>
                  <a:pt x="86874" y="9882"/>
                  <a:pt x="86924" y="9882"/>
                </a:cubicBezTo>
                <a:cubicBezTo>
                  <a:pt x="89183" y="9882"/>
                  <a:pt x="90917" y="10396"/>
                  <a:pt x="93095" y="10478"/>
                </a:cubicBezTo>
                <a:cubicBezTo>
                  <a:pt x="93238" y="10490"/>
                  <a:pt x="93369" y="10502"/>
                  <a:pt x="93500" y="10514"/>
                </a:cubicBezTo>
                <a:cubicBezTo>
                  <a:pt x="93821" y="10549"/>
                  <a:pt x="93691" y="10585"/>
                  <a:pt x="93524" y="10597"/>
                </a:cubicBezTo>
                <a:cubicBezTo>
                  <a:pt x="92702" y="10704"/>
                  <a:pt x="92917" y="10835"/>
                  <a:pt x="93762" y="10883"/>
                </a:cubicBezTo>
                <a:cubicBezTo>
                  <a:pt x="94676" y="10935"/>
                  <a:pt x="95615" y="11024"/>
                  <a:pt x="96525" y="11024"/>
                </a:cubicBezTo>
                <a:cubicBezTo>
                  <a:pt x="96871" y="11024"/>
                  <a:pt x="97213" y="11011"/>
                  <a:pt x="97548" y="10978"/>
                </a:cubicBezTo>
                <a:cubicBezTo>
                  <a:pt x="97667" y="10978"/>
                  <a:pt x="97798" y="10990"/>
                  <a:pt x="97917" y="10990"/>
                </a:cubicBezTo>
                <a:cubicBezTo>
                  <a:pt x="98432" y="11080"/>
                  <a:pt x="98939" y="11122"/>
                  <a:pt x="99435" y="11122"/>
                </a:cubicBezTo>
                <a:cubicBezTo>
                  <a:pt x="99788" y="11122"/>
                  <a:pt x="100136" y="11101"/>
                  <a:pt x="100477" y="11061"/>
                </a:cubicBezTo>
                <a:cubicBezTo>
                  <a:pt x="100418" y="11038"/>
                  <a:pt x="100370" y="11026"/>
                  <a:pt x="100310" y="11002"/>
                </a:cubicBezTo>
                <a:lnTo>
                  <a:pt x="100429" y="11002"/>
                </a:lnTo>
                <a:cubicBezTo>
                  <a:pt x="101096" y="11038"/>
                  <a:pt x="101763" y="11061"/>
                  <a:pt x="102442" y="11097"/>
                </a:cubicBezTo>
                <a:cubicBezTo>
                  <a:pt x="102596" y="11157"/>
                  <a:pt x="102753" y="11187"/>
                  <a:pt x="102915" y="11187"/>
                </a:cubicBezTo>
                <a:cubicBezTo>
                  <a:pt x="103041" y="11187"/>
                  <a:pt x="103169" y="11169"/>
                  <a:pt x="103299" y="11133"/>
                </a:cubicBezTo>
                <a:cubicBezTo>
                  <a:pt x="104382" y="11180"/>
                  <a:pt x="105466" y="11228"/>
                  <a:pt x="106549" y="11264"/>
                </a:cubicBezTo>
                <a:cubicBezTo>
                  <a:pt x="107645" y="11323"/>
                  <a:pt x="108740" y="11371"/>
                  <a:pt x="109835" y="11419"/>
                </a:cubicBezTo>
                <a:cubicBezTo>
                  <a:pt x="113312" y="11573"/>
                  <a:pt x="116777" y="11728"/>
                  <a:pt x="120241" y="11883"/>
                </a:cubicBezTo>
                <a:cubicBezTo>
                  <a:pt x="120653" y="11898"/>
                  <a:pt x="121087" y="11936"/>
                  <a:pt x="121495" y="11936"/>
                </a:cubicBezTo>
                <a:cubicBezTo>
                  <a:pt x="121737" y="11936"/>
                  <a:pt x="121969" y="11923"/>
                  <a:pt x="122182" y="11883"/>
                </a:cubicBezTo>
                <a:cubicBezTo>
                  <a:pt x="124028" y="11966"/>
                  <a:pt x="125873" y="12073"/>
                  <a:pt x="127683" y="12097"/>
                </a:cubicBezTo>
                <a:cubicBezTo>
                  <a:pt x="129516" y="12133"/>
                  <a:pt x="131350" y="12204"/>
                  <a:pt x="133172" y="12276"/>
                </a:cubicBezTo>
                <a:cubicBezTo>
                  <a:pt x="133850" y="12300"/>
                  <a:pt x="134529" y="12323"/>
                  <a:pt x="135220" y="12347"/>
                </a:cubicBezTo>
                <a:cubicBezTo>
                  <a:pt x="135346" y="12352"/>
                  <a:pt x="135469" y="12354"/>
                  <a:pt x="135588" y="12354"/>
                </a:cubicBezTo>
                <a:cubicBezTo>
                  <a:pt x="135795" y="12354"/>
                  <a:pt x="135991" y="12346"/>
                  <a:pt x="136172" y="12323"/>
                </a:cubicBezTo>
                <a:cubicBezTo>
                  <a:pt x="137150" y="12352"/>
                  <a:pt x="138143" y="12424"/>
                  <a:pt x="139104" y="12424"/>
                </a:cubicBezTo>
                <a:cubicBezTo>
                  <a:pt x="139359" y="12424"/>
                  <a:pt x="139613" y="12419"/>
                  <a:pt x="139863" y="12407"/>
                </a:cubicBezTo>
                <a:lnTo>
                  <a:pt x="140006" y="12419"/>
                </a:lnTo>
                <a:lnTo>
                  <a:pt x="140149" y="12419"/>
                </a:lnTo>
                <a:cubicBezTo>
                  <a:pt x="140338" y="12462"/>
                  <a:pt x="140527" y="12488"/>
                  <a:pt x="140715" y="12488"/>
                </a:cubicBezTo>
                <a:cubicBezTo>
                  <a:pt x="140836" y="12488"/>
                  <a:pt x="140957" y="12478"/>
                  <a:pt x="141077" y="12454"/>
                </a:cubicBezTo>
                <a:lnTo>
                  <a:pt x="140994" y="12419"/>
                </a:lnTo>
                <a:lnTo>
                  <a:pt x="141018" y="12419"/>
                </a:lnTo>
                <a:cubicBezTo>
                  <a:pt x="141042" y="12431"/>
                  <a:pt x="141065" y="12442"/>
                  <a:pt x="141077" y="12454"/>
                </a:cubicBezTo>
                <a:cubicBezTo>
                  <a:pt x="142280" y="12502"/>
                  <a:pt x="143482" y="12538"/>
                  <a:pt x="144673" y="12585"/>
                </a:cubicBezTo>
                <a:cubicBezTo>
                  <a:pt x="144899" y="12538"/>
                  <a:pt x="145221" y="12538"/>
                  <a:pt x="145542" y="12538"/>
                </a:cubicBezTo>
                <a:cubicBezTo>
                  <a:pt x="145665" y="12544"/>
                  <a:pt x="145783" y="12546"/>
                  <a:pt x="145898" y="12546"/>
                </a:cubicBezTo>
                <a:cubicBezTo>
                  <a:pt x="146447" y="12546"/>
                  <a:pt x="146911" y="12486"/>
                  <a:pt x="147423" y="12466"/>
                </a:cubicBezTo>
                <a:cubicBezTo>
                  <a:pt x="147659" y="12457"/>
                  <a:pt x="147907" y="12434"/>
                  <a:pt x="148144" y="12434"/>
                </a:cubicBezTo>
                <a:cubicBezTo>
                  <a:pt x="148219" y="12434"/>
                  <a:pt x="148292" y="12437"/>
                  <a:pt x="148364" y="12442"/>
                </a:cubicBezTo>
                <a:cubicBezTo>
                  <a:pt x="150186" y="12550"/>
                  <a:pt x="151960" y="12502"/>
                  <a:pt x="153769" y="12609"/>
                </a:cubicBezTo>
                <a:cubicBezTo>
                  <a:pt x="154043" y="12633"/>
                  <a:pt x="154329" y="12645"/>
                  <a:pt x="154603" y="12669"/>
                </a:cubicBezTo>
                <a:cubicBezTo>
                  <a:pt x="156377" y="12740"/>
                  <a:pt x="158139" y="12823"/>
                  <a:pt x="159913" y="12895"/>
                </a:cubicBezTo>
                <a:cubicBezTo>
                  <a:pt x="160085" y="12883"/>
                  <a:pt x="160259" y="12879"/>
                  <a:pt x="160436" y="12879"/>
                </a:cubicBezTo>
                <a:cubicBezTo>
                  <a:pt x="161197" y="12879"/>
                  <a:pt x="161994" y="12966"/>
                  <a:pt x="162752" y="12966"/>
                </a:cubicBezTo>
                <a:cubicBezTo>
                  <a:pt x="162903" y="12966"/>
                  <a:pt x="163052" y="12963"/>
                  <a:pt x="163199" y="12954"/>
                </a:cubicBezTo>
                <a:cubicBezTo>
                  <a:pt x="163890" y="12990"/>
                  <a:pt x="164580" y="13014"/>
                  <a:pt x="165259" y="13038"/>
                </a:cubicBezTo>
                <a:cubicBezTo>
                  <a:pt x="165390" y="13014"/>
                  <a:pt x="165414" y="12990"/>
                  <a:pt x="165295" y="12966"/>
                </a:cubicBezTo>
                <a:cubicBezTo>
                  <a:pt x="164807" y="12847"/>
                  <a:pt x="164223" y="12800"/>
                  <a:pt x="163592" y="12776"/>
                </a:cubicBezTo>
                <a:cubicBezTo>
                  <a:pt x="162509" y="12728"/>
                  <a:pt x="161425" y="12669"/>
                  <a:pt x="160342" y="12621"/>
                </a:cubicBezTo>
                <a:cubicBezTo>
                  <a:pt x="160261" y="12606"/>
                  <a:pt x="160175" y="12596"/>
                  <a:pt x="160094" y="12596"/>
                </a:cubicBezTo>
                <a:cubicBezTo>
                  <a:pt x="160043" y="12596"/>
                  <a:pt x="159994" y="12600"/>
                  <a:pt x="159949" y="12609"/>
                </a:cubicBezTo>
                <a:cubicBezTo>
                  <a:pt x="159663" y="12597"/>
                  <a:pt x="159389" y="12585"/>
                  <a:pt x="159115" y="12562"/>
                </a:cubicBezTo>
                <a:cubicBezTo>
                  <a:pt x="159032" y="12548"/>
                  <a:pt x="158956" y="12542"/>
                  <a:pt x="158882" y="12542"/>
                </a:cubicBezTo>
                <a:cubicBezTo>
                  <a:pt x="158829" y="12542"/>
                  <a:pt x="158777" y="12545"/>
                  <a:pt x="158722" y="12550"/>
                </a:cubicBezTo>
                <a:cubicBezTo>
                  <a:pt x="157901" y="12514"/>
                  <a:pt x="157079" y="12478"/>
                  <a:pt x="156258" y="12442"/>
                </a:cubicBezTo>
                <a:cubicBezTo>
                  <a:pt x="156186" y="12431"/>
                  <a:pt x="156115" y="12407"/>
                  <a:pt x="156032" y="12395"/>
                </a:cubicBezTo>
                <a:cubicBezTo>
                  <a:pt x="156067" y="12395"/>
                  <a:pt x="156103" y="12383"/>
                  <a:pt x="156151" y="12383"/>
                </a:cubicBezTo>
                <a:lnTo>
                  <a:pt x="156270" y="12383"/>
                </a:lnTo>
                <a:cubicBezTo>
                  <a:pt x="156496" y="12407"/>
                  <a:pt x="156734" y="12419"/>
                  <a:pt x="156960" y="12419"/>
                </a:cubicBezTo>
                <a:cubicBezTo>
                  <a:pt x="158341" y="12478"/>
                  <a:pt x="159711" y="12562"/>
                  <a:pt x="161080" y="12573"/>
                </a:cubicBezTo>
                <a:cubicBezTo>
                  <a:pt x="161268" y="12566"/>
                  <a:pt x="161458" y="12562"/>
                  <a:pt x="161649" y="12562"/>
                </a:cubicBezTo>
                <a:cubicBezTo>
                  <a:pt x="162336" y="12562"/>
                  <a:pt x="163036" y="12605"/>
                  <a:pt x="163735" y="12633"/>
                </a:cubicBezTo>
                <a:cubicBezTo>
                  <a:pt x="164330" y="12669"/>
                  <a:pt x="164914" y="12704"/>
                  <a:pt x="165509" y="12740"/>
                </a:cubicBezTo>
                <a:cubicBezTo>
                  <a:pt x="165735" y="12764"/>
                  <a:pt x="165961" y="12800"/>
                  <a:pt x="166176" y="12823"/>
                </a:cubicBezTo>
                <a:cubicBezTo>
                  <a:pt x="166521" y="12871"/>
                  <a:pt x="166747" y="13014"/>
                  <a:pt x="167057" y="13026"/>
                </a:cubicBezTo>
                <a:cubicBezTo>
                  <a:pt x="167083" y="13028"/>
                  <a:pt x="167109" y="13029"/>
                  <a:pt x="167135" y="13029"/>
                </a:cubicBezTo>
                <a:cubicBezTo>
                  <a:pt x="167376" y="13029"/>
                  <a:pt x="167637" y="12940"/>
                  <a:pt x="167938" y="12919"/>
                </a:cubicBezTo>
                <a:cubicBezTo>
                  <a:pt x="168033" y="12907"/>
                  <a:pt x="168128" y="12907"/>
                  <a:pt x="168224" y="12907"/>
                </a:cubicBezTo>
                <a:lnTo>
                  <a:pt x="169069" y="12954"/>
                </a:lnTo>
                <a:cubicBezTo>
                  <a:pt x="169188" y="12978"/>
                  <a:pt x="169283" y="13002"/>
                  <a:pt x="169379" y="13038"/>
                </a:cubicBezTo>
                <a:cubicBezTo>
                  <a:pt x="169510" y="13038"/>
                  <a:pt x="169652" y="13050"/>
                  <a:pt x="169783" y="13062"/>
                </a:cubicBezTo>
                <a:cubicBezTo>
                  <a:pt x="170486" y="13240"/>
                  <a:pt x="171343" y="13240"/>
                  <a:pt x="172284" y="13276"/>
                </a:cubicBezTo>
                <a:cubicBezTo>
                  <a:pt x="171807" y="13335"/>
                  <a:pt x="170879" y="13276"/>
                  <a:pt x="170998" y="13490"/>
                </a:cubicBezTo>
                <a:cubicBezTo>
                  <a:pt x="171641" y="13526"/>
                  <a:pt x="172296" y="13526"/>
                  <a:pt x="172927" y="13609"/>
                </a:cubicBezTo>
                <a:cubicBezTo>
                  <a:pt x="173060" y="13628"/>
                  <a:pt x="173188" y="13634"/>
                  <a:pt x="173313" y="13634"/>
                </a:cubicBezTo>
                <a:cubicBezTo>
                  <a:pt x="173500" y="13634"/>
                  <a:pt x="173681" y="13621"/>
                  <a:pt x="173867" y="13621"/>
                </a:cubicBezTo>
                <a:cubicBezTo>
                  <a:pt x="175391" y="13681"/>
                  <a:pt x="176915" y="13752"/>
                  <a:pt x="178439" y="13812"/>
                </a:cubicBezTo>
                <a:cubicBezTo>
                  <a:pt x="178546" y="13836"/>
                  <a:pt x="178618" y="13847"/>
                  <a:pt x="178737" y="13871"/>
                </a:cubicBezTo>
                <a:cubicBezTo>
                  <a:pt x="178888" y="13880"/>
                  <a:pt x="179040" y="13888"/>
                  <a:pt x="179196" y="13888"/>
                </a:cubicBezTo>
                <a:cubicBezTo>
                  <a:pt x="179260" y="13888"/>
                  <a:pt x="179325" y="13887"/>
                  <a:pt x="179392" y="13883"/>
                </a:cubicBezTo>
                <a:cubicBezTo>
                  <a:pt x="179511" y="13883"/>
                  <a:pt x="179642" y="13883"/>
                  <a:pt x="179761" y="13871"/>
                </a:cubicBezTo>
                <a:cubicBezTo>
                  <a:pt x="181130" y="13943"/>
                  <a:pt x="182499" y="14002"/>
                  <a:pt x="183868" y="14062"/>
                </a:cubicBezTo>
                <a:cubicBezTo>
                  <a:pt x="184809" y="14145"/>
                  <a:pt x="185750" y="14217"/>
                  <a:pt x="186690" y="14252"/>
                </a:cubicBezTo>
                <a:cubicBezTo>
                  <a:pt x="187881" y="14324"/>
                  <a:pt x="189095" y="14312"/>
                  <a:pt x="190274" y="14443"/>
                </a:cubicBezTo>
                <a:lnTo>
                  <a:pt x="190262" y="14443"/>
                </a:lnTo>
                <a:cubicBezTo>
                  <a:pt x="190798" y="14550"/>
                  <a:pt x="191381" y="14562"/>
                  <a:pt x="192012" y="14586"/>
                </a:cubicBezTo>
                <a:cubicBezTo>
                  <a:pt x="193477" y="14633"/>
                  <a:pt x="194965" y="14657"/>
                  <a:pt x="196418" y="14812"/>
                </a:cubicBezTo>
                <a:cubicBezTo>
                  <a:pt x="198049" y="14895"/>
                  <a:pt x="199704" y="14931"/>
                  <a:pt x="201287" y="15062"/>
                </a:cubicBezTo>
                <a:cubicBezTo>
                  <a:pt x="202430" y="15157"/>
                  <a:pt x="203561" y="15217"/>
                  <a:pt x="204704" y="15276"/>
                </a:cubicBezTo>
                <a:cubicBezTo>
                  <a:pt x="205443" y="15324"/>
                  <a:pt x="206228" y="15324"/>
                  <a:pt x="206931" y="15395"/>
                </a:cubicBezTo>
                <a:cubicBezTo>
                  <a:pt x="208193" y="15538"/>
                  <a:pt x="209479" y="15574"/>
                  <a:pt x="210753" y="15645"/>
                </a:cubicBezTo>
                <a:cubicBezTo>
                  <a:pt x="210836" y="15624"/>
                  <a:pt x="210950" y="15617"/>
                  <a:pt x="211075" y="15617"/>
                </a:cubicBezTo>
                <a:cubicBezTo>
                  <a:pt x="211265" y="15617"/>
                  <a:pt x="211479" y="15632"/>
                  <a:pt x="211646" y="15632"/>
                </a:cubicBezTo>
                <a:cubicBezTo>
                  <a:pt x="211798" y="15632"/>
                  <a:pt x="211910" y="15620"/>
                  <a:pt x="211931" y="15574"/>
                </a:cubicBezTo>
                <a:cubicBezTo>
                  <a:pt x="212027" y="15407"/>
                  <a:pt x="211277" y="15371"/>
                  <a:pt x="210788" y="15336"/>
                </a:cubicBezTo>
                <a:cubicBezTo>
                  <a:pt x="209515" y="15229"/>
                  <a:pt x="208383" y="15026"/>
                  <a:pt x="207109" y="14931"/>
                </a:cubicBezTo>
                <a:cubicBezTo>
                  <a:pt x="205216" y="14836"/>
                  <a:pt x="203264" y="14812"/>
                  <a:pt x="201466" y="14574"/>
                </a:cubicBezTo>
                <a:lnTo>
                  <a:pt x="201466" y="14574"/>
                </a:lnTo>
                <a:cubicBezTo>
                  <a:pt x="203478" y="14657"/>
                  <a:pt x="205502" y="14740"/>
                  <a:pt x="207514" y="14836"/>
                </a:cubicBezTo>
                <a:cubicBezTo>
                  <a:pt x="209550" y="14931"/>
                  <a:pt x="211539" y="15157"/>
                  <a:pt x="213586" y="15217"/>
                </a:cubicBezTo>
                <a:cubicBezTo>
                  <a:pt x="214229" y="15348"/>
                  <a:pt x="214968" y="15348"/>
                  <a:pt x="215694" y="15383"/>
                </a:cubicBezTo>
                <a:cubicBezTo>
                  <a:pt x="216099" y="15407"/>
                  <a:pt x="216503" y="15431"/>
                  <a:pt x="216908" y="15455"/>
                </a:cubicBezTo>
                <a:cubicBezTo>
                  <a:pt x="217146" y="15490"/>
                  <a:pt x="217385" y="15550"/>
                  <a:pt x="217623" y="15562"/>
                </a:cubicBezTo>
                <a:cubicBezTo>
                  <a:pt x="218897" y="15621"/>
                  <a:pt x="220171" y="15681"/>
                  <a:pt x="221397" y="15729"/>
                </a:cubicBezTo>
                <a:cubicBezTo>
                  <a:pt x="221695" y="15633"/>
                  <a:pt x="221230" y="15562"/>
                  <a:pt x="221242" y="15490"/>
                </a:cubicBezTo>
                <a:cubicBezTo>
                  <a:pt x="221278" y="15312"/>
                  <a:pt x="220659" y="15336"/>
                  <a:pt x="220254" y="15300"/>
                </a:cubicBezTo>
                <a:lnTo>
                  <a:pt x="220194" y="15324"/>
                </a:lnTo>
                <a:cubicBezTo>
                  <a:pt x="220183" y="15324"/>
                  <a:pt x="220183" y="15324"/>
                  <a:pt x="220171" y="15312"/>
                </a:cubicBezTo>
                <a:cubicBezTo>
                  <a:pt x="220194" y="15312"/>
                  <a:pt x="220230" y="15300"/>
                  <a:pt x="220254" y="15300"/>
                </a:cubicBezTo>
                <a:cubicBezTo>
                  <a:pt x="220147" y="15205"/>
                  <a:pt x="219635" y="15145"/>
                  <a:pt x="219802" y="15038"/>
                </a:cubicBezTo>
                <a:cubicBezTo>
                  <a:pt x="219912" y="15026"/>
                  <a:pt x="220024" y="15022"/>
                  <a:pt x="220138" y="15022"/>
                </a:cubicBezTo>
                <a:cubicBezTo>
                  <a:pt x="220479" y="15022"/>
                  <a:pt x="220831" y="15062"/>
                  <a:pt x="221171" y="15062"/>
                </a:cubicBezTo>
                <a:cubicBezTo>
                  <a:pt x="221849" y="15062"/>
                  <a:pt x="222135" y="15026"/>
                  <a:pt x="222266" y="14871"/>
                </a:cubicBezTo>
                <a:cubicBezTo>
                  <a:pt x="222338" y="14800"/>
                  <a:pt x="222302" y="14717"/>
                  <a:pt x="222314" y="14645"/>
                </a:cubicBezTo>
                <a:cubicBezTo>
                  <a:pt x="222076" y="14586"/>
                  <a:pt x="221778" y="14526"/>
                  <a:pt x="221611" y="14467"/>
                </a:cubicBezTo>
                <a:cubicBezTo>
                  <a:pt x="221183" y="14288"/>
                  <a:pt x="220564" y="14193"/>
                  <a:pt x="219813" y="14157"/>
                </a:cubicBezTo>
                <a:cubicBezTo>
                  <a:pt x="219421" y="14133"/>
                  <a:pt x="219028" y="14121"/>
                  <a:pt x="218635" y="14109"/>
                </a:cubicBezTo>
                <a:cubicBezTo>
                  <a:pt x="217961" y="14074"/>
                  <a:pt x="217707" y="13847"/>
                  <a:pt x="216954" y="13847"/>
                </a:cubicBezTo>
                <a:cubicBezTo>
                  <a:pt x="216935" y="13847"/>
                  <a:pt x="216916" y="13847"/>
                  <a:pt x="216896" y="13847"/>
                </a:cubicBezTo>
                <a:cubicBezTo>
                  <a:pt x="216884" y="13824"/>
                  <a:pt x="216825" y="13788"/>
                  <a:pt x="216861" y="13776"/>
                </a:cubicBezTo>
                <a:cubicBezTo>
                  <a:pt x="216956" y="13728"/>
                  <a:pt x="217289" y="13669"/>
                  <a:pt x="216765" y="13645"/>
                </a:cubicBezTo>
                <a:cubicBezTo>
                  <a:pt x="215527" y="13597"/>
                  <a:pt x="214360" y="13478"/>
                  <a:pt x="213229" y="13324"/>
                </a:cubicBezTo>
                <a:cubicBezTo>
                  <a:pt x="212717" y="13252"/>
                  <a:pt x="212182" y="13240"/>
                  <a:pt x="211634" y="13228"/>
                </a:cubicBezTo>
                <a:cubicBezTo>
                  <a:pt x="209967" y="13002"/>
                  <a:pt x="208336" y="12752"/>
                  <a:pt x="206621" y="12538"/>
                </a:cubicBezTo>
                <a:cubicBezTo>
                  <a:pt x="205943" y="12454"/>
                  <a:pt x="206728" y="12454"/>
                  <a:pt x="206836" y="12419"/>
                </a:cubicBezTo>
                <a:cubicBezTo>
                  <a:pt x="208479" y="12514"/>
                  <a:pt x="210062" y="12704"/>
                  <a:pt x="211717" y="12728"/>
                </a:cubicBezTo>
                <a:cubicBezTo>
                  <a:pt x="211765" y="12728"/>
                  <a:pt x="211801" y="12716"/>
                  <a:pt x="211848" y="12716"/>
                </a:cubicBezTo>
                <a:cubicBezTo>
                  <a:pt x="211801" y="12728"/>
                  <a:pt x="211765" y="12728"/>
                  <a:pt x="211717" y="12728"/>
                </a:cubicBezTo>
                <a:cubicBezTo>
                  <a:pt x="212705" y="12835"/>
                  <a:pt x="213682" y="12931"/>
                  <a:pt x="214658" y="13026"/>
                </a:cubicBezTo>
                <a:cubicBezTo>
                  <a:pt x="215573" y="13113"/>
                  <a:pt x="216488" y="13170"/>
                  <a:pt x="217412" y="13170"/>
                </a:cubicBezTo>
                <a:cubicBezTo>
                  <a:pt x="217498" y="13170"/>
                  <a:pt x="217584" y="13170"/>
                  <a:pt x="217670" y="13169"/>
                </a:cubicBezTo>
                <a:cubicBezTo>
                  <a:pt x="217777" y="13169"/>
                  <a:pt x="217885" y="13145"/>
                  <a:pt x="217944" y="13121"/>
                </a:cubicBezTo>
                <a:cubicBezTo>
                  <a:pt x="218075" y="13074"/>
                  <a:pt x="217920" y="13026"/>
                  <a:pt x="217742" y="13002"/>
                </a:cubicBezTo>
                <a:cubicBezTo>
                  <a:pt x="216480" y="12847"/>
                  <a:pt x="215218" y="12681"/>
                  <a:pt x="213836" y="12645"/>
                </a:cubicBezTo>
                <a:cubicBezTo>
                  <a:pt x="211920" y="12490"/>
                  <a:pt x="210015" y="12312"/>
                  <a:pt x="208074" y="12216"/>
                </a:cubicBezTo>
                <a:cubicBezTo>
                  <a:pt x="207800" y="12192"/>
                  <a:pt x="207526" y="12181"/>
                  <a:pt x="207252" y="12169"/>
                </a:cubicBezTo>
                <a:cubicBezTo>
                  <a:pt x="206574" y="12097"/>
                  <a:pt x="205907" y="12026"/>
                  <a:pt x="205240" y="11966"/>
                </a:cubicBezTo>
                <a:cubicBezTo>
                  <a:pt x="205437" y="11863"/>
                  <a:pt x="205685" y="11812"/>
                  <a:pt x="205990" y="11812"/>
                </a:cubicBezTo>
                <a:cubicBezTo>
                  <a:pt x="206073" y="11812"/>
                  <a:pt x="206160" y="11816"/>
                  <a:pt x="206252" y="11823"/>
                </a:cubicBezTo>
                <a:cubicBezTo>
                  <a:pt x="206586" y="11847"/>
                  <a:pt x="206895" y="11883"/>
                  <a:pt x="207229" y="11919"/>
                </a:cubicBezTo>
                <a:cubicBezTo>
                  <a:pt x="207287" y="11923"/>
                  <a:pt x="207340" y="11925"/>
                  <a:pt x="207386" y="11925"/>
                </a:cubicBezTo>
                <a:cubicBezTo>
                  <a:pt x="207621" y="11925"/>
                  <a:pt x="207689" y="11873"/>
                  <a:pt x="207550" y="11764"/>
                </a:cubicBezTo>
                <a:cubicBezTo>
                  <a:pt x="207514" y="11740"/>
                  <a:pt x="207371" y="11716"/>
                  <a:pt x="207276" y="11692"/>
                </a:cubicBezTo>
                <a:lnTo>
                  <a:pt x="207300" y="11692"/>
                </a:lnTo>
                <a:lnTo>
                  <a:pt x="206181" y="11430"/>
                </a:lnTo>
                <a:cubicBezTo>
                  <a:pt x="206312" y="11323"/>
                  <a:pt x="206883" y="11216"/>
                  <a:pt x="206050" y="11085"/>
                </a:cubicBezTo>
                <a:cubicBezTo>
                  <a:pt x="205681" y="11014"/>
                  <a:pt x="205312" y="10954"/>
                  <a:pt x="204847" y="10930"/>
                </a:cubicBezTo>
                <a:cubicBezTo>
                  <a:pt x="204633" y="10871"/>
                  <a:pt x="204419" y="10811"/>
                  <a:pt x="204061" y="10799"/>
                </a:cubicBezTo>
                <a:cubicBezTo>
                  <a:pt x="202549" y="10526"/>
                  <a:pt x="200775" y="10407"/>
                  <a:pt x="199156" y="10192"/>
                </a:cubicBezTo>
                <a:cubicBezTo>
                  <a:pt x="199297" y="10142"/>
                  <a:pt x="199496" y="10122"/>
                  <a:pt x="199721" y="10122"/>
                </a:cubicBezTo>
                <a:cubicBezTo>
                  <a:pt x="199818" y="10122"/>
                  <a:pt x="199921" y="10125"/>
                  <a:pt x="200025" y="10133"/>
                </a:cubicBezTo>
                <a:cubicBezTo>
                  <a:pt x="200704" y="10168"/>
                  <a:pt x="201371" y="10204"/>
                  <a:pt x="202037" y="10264"/>
                </a:cubicBezTo>
                <a:cubicBezTo>
                  <a:pt x="203514" y="10371"/>
                  <a:pt x="204966" y="10514"/>
                  <a:pt x="206443" y="10609"/>
                </a:cubicBezTo>
                <a:cubicBezTo>
                  <a:pt x="207383" y="10680"/>
                  <a:pt x="208336" y="10692"/>
                  <a:pt x="209288" y="10728"/>
                </a:cubicBezTo>
                <a:cubicBezTo>
                  <a:pt x="209307" y="10729"/>
                  <a:pt x="209326" y="10729"/>
                  <a:pt x="209344" y="10729"/>
                </a:cubicBezTo>
                <a:cubicBezTo>
                  <a:pt x="209641" y="10729"/>
                  <a:pt x="209789" y="10640"/>
                  <a:pt x="209598" y="10561"/>
                </a:cubicBezTo>
                <a:cubicBezTo>
                  <a:pt x="209455" y="10502"/>
                  <a:pt x="209300" y="10442"/>
                  <a:pt x="209074" y="10407"/>
                </a:cubicBezTo>
                <a:cubicBezTo>
                  <a:pt x="208538" y="10323"/>
                  <a:pt x="207979" y="10240"/>
                  <a:pt x="207395" y="10180"/>
                </a:cubicBezTo>
                <a:cubicBezTo>
                  <a:pt x="205764" y="10002"/>
                  <a:pt x="204109" y="9847"/>
                  <a:pt x="202478" y="9680"/>
                </a:cubicBezTo>
                <a:cubicBezTo>
                  <a:pt x="202335" y="9573"/>
                  <a:pt x="201799" y="9573"/>
                  <a:pt x="201561" y="9490"/>
                </a:cubicBezTo>
                <a:cubicBezTo>
                  <a:pt x="201906" y="9394"/>
                  <a:pt x="202621" y="9430"/>
                  <a:pt x="202895" y="9311"/>
                </a:cubicBezTo>
                <a:cubicBezTo>
                  <a:pt x="204026" y="9383"/>
                  <a:pt x="205157" y="9454"/>
                  <a:pt x="206276" y="9525"/>
                </a:cubicBezTo>
                <a:cubicBezTo>
                  <a:pt x="206681" y="9556"/>
                  <a:pt x="206913" y="9573"/>
                  <a:pt x="207131" y="9573"/>
                </a:cubicBezTo>
                <a:cubicBezTo>
                  <a:pt x="207426" y="9573"/>
                  <a:pt x="207694" y="9541"/>
                  <a:pt x="208324" y="9466"/>
                </a:cubicBezTo>
                <a:cubicBezTo>
                  <a:pt x="208062" y="9335"/>
                  <a:pt x="207288" y="9359"/>
                  <a:pt x="207038" y="9216"/>
                </a:cubicBezTo>
                <a:cubicBezTo>
                  <a:pt x="206883" y="9216"/>
                  <a:pt x="206740" y="9204"/>
                  <a:pt x="206597" y="9204"/>
                </a:cubicBezTo>
                <a:cubicBezTo>
                  <a:pt x="205538" y="9085"/>
                  <a:pt x="204478" y="8966"/>
                  <a:pt x="203419" y="8859"/>
                </a:cubicBezTo>
                <a:lnTo>
                  <a:pt x="203383" y="8847"/>
                </a:lnTo>
                <a:cubicBezTo>
                  <a:pt x="203299" y="8799"/>
                  <a:pt x="203145" y="8775"/>
                  <a:pt x="202918" y="8763"/>
                </a:cubicBezTo>
                <a:cubicBezTo>
                  <a:pt x="202811" y="8752"/>
                  <a:pt x="202692" y="8740"/>
                  <a:pt x="202573" y="8728"/>
                </a:cubicBezTo>
                <a:cubicBezTo>
                  <a:pt x="202109" y="8597"/>
                  <a:pt x="201514" y="8537"/>
                  <a:pt x="200906" y="8478"/>
                </a:cubicBezTo>
                <a:cubicBezTo>
                  <a:pt x="200775" y="8430"/>
                  <a:pt x="200632" y="8394"/>
                  <a:pt x="200466" y="8359"/>
                </a:cubicBezTo>
                <a:lnTo>
                  <a:pt x="200478" y="8359"/>
                </a:lnTo>
                <a:cubicBezTo>
                  <a:pt x="200216" y="8287"/>
                  <a:pt x="199870" y="8251"/>
                  <a:pt x="199489" y="8251"/>
                </a:cubicBezTo>
                <a:cubicBezTo>
                  <a:pt x="199394" y="8263"/>
                  <a:pt x="199323" y="8275"/>
                  <a:pt x="199251" y="8287"/>
                </a:cubicBezTo>
                <a:cubicBezTo>
                  <a:pt x="199001" y="8240"/>
                  <a:pt x="198882" y="8168"/>
                  <a:pt x="198823" y="8097"/>
                </a:cubicBezTo>
                <a:cubicBezTo>
                  <a:pt x="198704" y="8097"/>
                  <a:pt x="198585" y="8085"/>
                  <a:pt x="198466" y="8073"/>
                </a:cubicBezTo>
                <a:cubicBezTo>
                  <a:pt x="198144" y="7942"/>
                  <a:pt x="197680" y="7942"/>
                  <a:pt x="197203" y="7942"/>
                </a:cubicBezTo>
                <a:cubicBezTo>
                  <a:pt x="197072" y="7930"/>
                  <a:pt x="196953" y="7906"/>
                  <a:pt x="196846" y="7894"/>
                </a:cubicBezTo>
                <a:cubicBezTo>
                  <a:pt x="196644" y="7811"/>
                  <a:pt x="196358" y="7787"/>
                  <a:pt x="196013" y="7775"/>
                </a:cubicBezTo>
                <a:lnTo>
                  <a:pt x="195989" y="7775"/>
                </a:lnTo>
                <a:cubicBezTo>
                  <a:pt x="196125" y="7735"/>
                  <a:pt x="196284" y="7720"/>
                  <a:pt x="196457" y="7720"/>
                </a:cubicBezTo>
                <a:cubicBezTo>
                  <a:pt x="196647" y="7720"/>
                  <a:pt x="196855" y="7738"/>
                  <a:pt x="197072" y="7763"/>
                </a:cubicBezTo>
                <a:cubicBezTo>
                  <a:pt x="197309" y="7789"/>
                  <a:pt x="197559" y="7844"/>
                  <a:pt x="197803" y="7844"/>
                </a:cubicBezTo>
                <a:cubicBezTo>
                  <a:pt x="197902" y="7844"/>
                  <a:pt x="198000" y="7835"/>
                  <a:pt x="198096" y="7811"/>
                </a:cubicBezTo>
                <a:cubicBezTo>
                  <a:pt x="197834" y="7609"/>
                  <a:pt x="196906" y="7561"/>
                  <a:pt x="196453" y="7418"/>
                </a:cubicBezTo>
                <a:cubicBezTo>
                  <a:pt x="196310" y="7370"/>
                  <a:pt x="196180" y="7335"/>
                  <a:pt x="196037" y="7299"/>
                </a:cubicBezTo>
                <a:cubicBezTo>
                  <a:pt x="195906" y="7263"/>
                  <a:pt x="195775" y="7228"/>
                  <a:pt x="195668" y="7192"/>
                </a:cubicBezTo>
                <a:cubicBezTo>
                  <a:pt x="195632" y="7168"/>
                  <a:pt x="195608" y="7144"/>
                  <a:pt x="195584" y="7108"/>
                </a:cubicBezTo>
                <a:cubicBezTo>
                  <a:pt x="195225" y="7121"/>
                  <a:pt x="194958" y="7129"/>
                  <a:pt x="194755" y="7129"/>
                </a:cubicBezTo>
                <a:cubicBezTo>
                  <a:pt x="194184" y="7129"/>
                  <a:pt x="194123" y="7063"/>
                  <a:pt x="193965" y="6835"/>
                </a:cubicBezTo>
                <a:cubicBezTo>
                  <a:pt x="194191" y="6704"/>
                  <a:pt x="194239" y="6573"/>
                  <a:pt x="193620" y="6430"/>
                </a:cubicBezTo>
                <a:cubicBezTo>
                  <a:pt x="193072" y="6406"/>
                  <a:pt x="192524" y="6382"/>
                  <a:pt x="191977" y="6358"/>
                </a:cubicBezTo>
                <a:cubicBezTo>
                  <a:pt x="191858" y="6358"/>
                  <a:pt x="191727" y="6346"/>
                  <a:pt x="191608" y="6335"/>
                </a:cubicBezTo>
                <a:cubicBezTo>
                  <a:pt x="191393" y="6263"/>
                  <a:pt x="191096" y="6239"/>
                  <a:pt x="190750" y="6227"/>
                </a:cubicBezTo>
                <a:cubicBezTo>
                  <a:pt x="188488" y="5918"/>
                  <a:pt x="187690" y="5846"/>
                  <a:pt x="185321" y="5775"/>
                </a:cubicBezTo>
                <a:cubicBezTo>
                  <a:pt x="184988" y="5763"/>
                  <a:pt x="184642" y="5751"/>
                  <a:pt x="184309" y="5727"/>
                </a:cubicBezTo>
                <a:cubicBezTo>
                  <a:pt x="181999" y="5513"/>
                  <a:pt x="179654" y="5358"/>
                  <a:pt x="177308" y="5215"/>
                </a:cubicBezTo>
                <a:cubicBezTo>
                  <a:pt x="176987" y="5144"/>
                  <a:pt x="176594" y="5096"/>
                  <a:pt x="176177" y="5084"/>
                </a:cubicBezTo>
                <a:cubicBezTo>
                  <a:pt x="175141" y="5061"/>
                  <a:pt x="174117" y="4965"/>
                  <a:pt x="173212" y="4846"/>
                </a:cubicBezTo>
                <a:cubicBezTo>
                  <a:pt x="171700" y="4644"/>
                  <a:pt x="170200" y="4596"/>
                  <a:pt x="168664" y="4561"/>
                </a:cubicBezTo>
                <a:lnTo>
                  <a:pt x="168652" y="4561"/>
                </a:lnTo>
                <a:cubicBezTo>
                  <a:pt x="168486" y="4537"/>
                  <a:pt x="168378" y="4489"/>
                  <a:pt x="168236" y="4453"/>
                </a:cubicBezTo>
                <a:cubicBezTo>
                  <a:pt x="168116" y="4441"/>
                  <a:pt x="167986" y="4441"/>
                  <a:pt x="167866" y="4430"/>
                </a:cubicBezTo>
                <a:cubicBezTo>
                  <a:pt x="167616" y="4353"/>
                  <a:pt x="167366" y="4317"/>
                  <a:pt x="167111" y="4317"/>
                </a:cubicBezTo>
                <a:cubicBezTo>
                  <a:pt x="166929" y="4317"/>
                  <a:pt x="166745" y="4335"/>
                  <a:pt x="166557" y="4370"/>
                </a:cubicBezTo>
                <a:cubicBezTo>
                  <a:pt x="166462" y="4358"/>
                  <a:pt x="166354" y="4358"/>
                  <a:pt x="166247" y="4358"/>
                </a:cubicBezTo>
                <a:cubicBezTo>
                  <a:pt x="165862" y="4277"/>
                  <a:pt x="165696" y="4242"/>
                  <a:pt x="165509" y="4242"/>
                </a:cubicBezTo>
                <a:cubicBezTo>
                  <a:pt x="165366" y="4242"/>
                  <a:pt x="165211" y="4263"/>
                  <a:pt x="164938" y="4299"/>
                </a:cubicBezTo>
                <a:cubicBezTo>
                  <a:pt x="164807" y="4299"/>
                  <a:pt x="164676" y="4287"/>
                  <a:pt x="164545" y="4287"/>
                </a:cubicBezTo>
                <a:cubicBezTo>
                  <a:pt x="164378" y="4311"/>
                  <a:pt x="164211" y="4322"/>
                  <a:pt x="164045" y="4346"/>
                </a:cubicBezTo>
                <a:lnTo>
                  <a:pt x="164033" y="4346"/>
                </a:lnTo>
                <a:cubicBezTo>
                  <a:pt x="162604" y="4311"/>
                  <a:pt x="161199" y="4227"/>
                  <a:pt x="159830" y="4072"/>
                </a:cubicBezTo>
                <a:cubicBezTo>
                  <a:pt x="158984" y="3977"/>
                  <a:pt x="158139" y="3894"/>
                  <a:pt x="157246" y="3870"/>
                </a:cubicBezTo>
                <a:cubicBezTo>
                  <a:pt x="156496" y="3834"/>
                  <a:pt x="155734" y="3810"/>
                  <a:pt x="155020" y="3751"/>
                </a:cubicBezTo>
                <a:cubicBezTo>
                  <a:pt x="154402" y="3697"/>
                  <a:pt x="153912" y="3544"/>
                  <a:pt x="153218" y="3544"/>
                </a:cubicBezTo>
                <a:cubicBezTo>
                  <a:pt x="153150" y="3544"/>
                  <a:pt x="153080" y="3545"/>
                  <a:pt x="153007" y="3549"/>
                </a:cubicBezTo>
                <a:cubicBezTo>
                  <a:pt x="152540" y="3413"/>
                  <a:pt x="152081" y="3359"/>
                  <a:pt x="151616" y="3359"/>
                </a:cubicBezTo>
                <a:cubicBezTo>
                  <a:pt x="151263" y="3359"/>
                  <a:pt x="150908" y="3390"/>
                  <a:pt x="150543" y="3441"/>
                </a:cubicBezTo>
                <a:cubicBezTo>
                  <a:pt x="150491" y="3449"/>
                  <a:pt x="150421" y="3452"/>
                  <a:pt x="150341" y="3452"/>
                </a:cubicBezTo>
                <a:cubicBezTo>
                  <a:pt x="150164" y="3452"/>
                  <a:pt x="149938" y="3438"/>
                  <a:pt x="149757" y="3429"/>
                </a:cubicBezTo>
                <a:cubicBezTo>
                  <a:pt x="149078" y="3406"/>
                  <a:pt x="148400" y="3382"/>
                  <a:pt x="147721" y="3358"/>
                </a:cubicBezTo>
                <a:cubicBezTo>
                  <a:pt x="146197" y="3275"/>
                  <a:pt x="144661" y="3215"/>
                  <a:pt x="143149" y="3108"/>
                </a:cubicBezTo>
                <a:cubicBezTo>
                  <a:pt x="142459" y="3060"/>
                  <a:pt x="141839" y="3048"/>
                  <a:pt x="141196" y="3048"/>
                </a:cubicBezTo>
                <a:cubicBezTo>
                  <a:pt x="139720" y="2989"/>
                  <a:pt x="138244" y="2953"/>
                  <a:pt x="136779" y="2882"/>
                </a:cubicBezTo>
                <a:cubicBezTo>
                  <a:pt x="134946" y="2787"/>
                  <a:pt x="133136" y="2715"/>
                  <a:pt x="131326" y="2715"/>
                </a:cubicBezTo>
                <a:cubicBezTo>
                  <a:pt x="130731" y="2667"/>
                  <a:pt x="130112" y="2656"/>
                  <a:pt x="129528" y="2572"/>
                </a:cubicBezTo>
                <a:cubicBezTo>
                  <a:pt x="129410" y="2555"/>
                  <a:pt x="129291" y="2547"/>
                  <a:pt x="129177" y="2547"/>
                </a:cubicBezTo>
                <a:cubicBezTo>
                  <a:pt x="128970" y="2547"/>
                  <a:pt x="128782" y="2574"/>
                  <a:pt x="128659" y="2620"/>
                </a:cubicBezTo>
                <a:cubicBezTo>
                  <a:pt x="128421" y="2703"/>
                  <a:pt x="128707" y="2763"/>
                  <a:pt x="129028" y="2810"/>
                </a:cubicBezTo>
                <a:cubicBezTo>
                  <a:pt x="129195" y="2834"/>
                  <a:pt x="129397" y="2882"/>
                  <a:pt x="129433" y="2906"/>
                </a:cubicBezTo>
                <a:cubicBezTo>
                  <a:pt x="129493" y="2965"/>
                  <a:pt x="129231" y="2977"/>
                  <a:pt x="129028" y="2977"/>
                </a:cubicBezTo>
                <a:cubicBezTo>
                  <a:pt x="128564" y="2965"/>
                  <a:pt x="128076" y="2941"/>
                  <a:pt x="127611" y="2929"/>
                </a:cubicBezTo>
                <a:lnTo>
                  <a:pt x="127052" y="2929"/>
                </a:lnTo>
                <a:cubicBezTo>
                  <a:pt x="127099" y="2953"/>
                  <a:pt x="127135" y="2977"/>
                  <a:pt x="127171" y="3013"/>
                </a:cubicBezTo>
                <a:cubicBezTo>
                  <a:pt x="127981" y="3108"/>
                  <a:pt x="128826" y="3168"/>
                  <a:pt x="129683" y="3203"/>
                </a:cubicBezTo>
                <a:cubicBezTo>
                  <a:pt x="129969" y="3239"/>
                  <a:pt x="130302" y="3251"/>
                  <a:pt x="130445" y="3334"/>
                </a:cubicBezTo>
                <a:cubicBezTo>
                  <a:pt x="130183" y="3322"/>
                  <a:pt x="129921" y="3310"/>
                  <a:pt x="129659" y="3310"/>
                </a:cubicBezTo>
                <a:cubicBezTo>
                  <a:pt x="129243" y="3287"/>
                  <a:pt x="128814" y="3275"/>
                  <a:pt x="128397" y="3251"/>
                </a:cubicBezTo>
                <a:cubicBezTo>
                  <a:pt x="128278" y="3239"/>
                  <a:pt x="128147" y="3239"/>
                  <a:pt x="128016" y="3239"/>
                </a:cubicBezTo>
                <a:cubicBezTo>
                  <a:pt x="127742" y="3227"/>
                  <a:pt x="127457" y="3215"/>
                  <a:pt x="127171" y="3203"/>
                </a:cubicBezTo>
                <a:cubicBezTo>
                  <a:pt x="126778" y="3179"/>
                  <a:pt x="126373" y="3168"/>
                  <a:pt x="125968" y="3144"/>
                </a:cubicBezTo>
                <a:cubicBezTo>
                  <a:pt x="125861" y="3132"/>
                  <a:pt x="125742" y="3120"/>
                  <a:pt x="125623" y="3108"/>
                </a:cubicBezTo>
                <a:cubicBezTo>
                  <a:pt x="125861" y="3060"/>
                  <a:pt x="126111" y="3013"/>
                  <a:pt x="126361" y="2965"/>
                </a:cubicBezTo>
                <a:cubicBezTo>
                  <a:pt x="126337" y="2906"/>
                  <a:pt x="126206" y="2870"/>
                  <a:pt x="125980" y="2858"/>
                </a:cubicBezTo>
                <a:cubicBezTo>
                  <a:pt x="125837" y="2846"/>
                  <a:pt x="125695" y="2846"/>
                  <a:pt x="125552" y="2834"/>
                </a:cubicBezTo>
                <a:cubicBezTo>
                  <a:pt x="125171" y="2810"/>
                  <a:pt x="124778" y="2798"/>
                  <a:pt x="124385" y="2775"/>
                </a:cubicBezTo>
                <a:cubicBezTo>
                  <a:pt x="124290" y="2656"/>
                  <a:pt x="124099" y="2548"/>
                  <a:pt x="123575" y="2489"/>
                </a:cubicBezTo>
                <a:cubicBezTo>
                  <a:pt x="123325" y="2453"/>
                  <a:pt x="123039" y="2441"/>
                  <a:pt x="122777" y="2429"/>
                </a:cubicBezTo>
                <a:cubicBezTo>
                  <a:pt x="122027" y="2394"/>
                  <a:pt x="121277" y="2370"/>
                  <a:pt x="120527" y="2322"/>
                </a:cubicBezTo>
                <a:cubicBezTo>
                  <a:pt x="119741" y="2275"/>
                  <a:pt x="118944" y="2286"/>
                  <a:pt x="118170" y="2132"/>
                </a:cubicBezTo>
                <a:cubicBezTo>
                  <a:pt x="117586" y="2025"/>
                  <a:pt x="116753" y="2013"/>
                  <a:pt x="116039" y="1953"/>
                </a:cubicBezTo>
                <a:cubicBezTo>
                  <a:pt x="114808" y="1858"/>
                  <a:pt x="113530" y="1782"/>
                  <a:pt x="112280" y="1782"/>
                </a:cubicBezTo>
                <a:cubicBezTo>
                  <a:pt x="112116" y="1782"/>
                  <a:pt x="111952" y="1784"/>
                  <a:pt x="111788" y="1786"/>
                </a:cubicBezTo>
                <a:cubicBezTo>
                  <a:pt x="111655" y="1789"/>
                  <a:pt x="111523" y="1790"/>
                  <a:pt x="111391" y="1790"/>
                </a:cubicBezTo>
                <a:cubicBezTo>
                  <a:pt x="110780" y="1790"/>
                  <a:pt x="110181" y="1768"/>
                  <a:pt x="109573" y="1739"/>
                </a:cubicBezTo>
                <a:cubicBezTo>
                  <a:pt x="108276" y="1679"/>
                  <a:pt x="106954" y="1667"/>
                  <a:pt x="105704" y="1560"/>
                </a:cubicBezTo>
                <a:cubicBezTo>
                  <a:pt x="104394" y="1441"/>
                  <a:pt x="103144" y="1453"/>
                  <a:pt x="101882" y="1393"/>
                </a:cubicBezTo>
                <a:cubicBezTo>
                  <a:pt x="99703" y="1298"/>
                  <a:pt x="97524" y="1215"/>
                  <a:pt x="95345" y="1108"/>
                </a:cubicBezTo>
                <a:cubicBezTo>
                  <a:pt x="94822" y="1084"/>
                  <a:pt x="94214" y="1096"/>
                  <a:pt x="93786" y="977"/>
                </a:cubicBezTo>
                <a:cubicBezTo>
                  <a:pt x="93537" y="918"/>
                  <a:pt x="93327" y="891"/>
                  <a:pt x="93116" y="891"/>
                </a:cubicBezTo>
                <a:cubicBezTo>
                  <a:pt x="92943" y="891"/>
                  <a:pt x="92769" y="909"/>
                  <a:pt x="92571" y="941"/>
                </a:cubicBezTo>
                <a:cubicBezTo>
                  <a:pt x="92452" y="961"/>
                  <a:pt x="92312" y="967"/>
                  <a:pt x="92163" y="967"/>
                </a:cubicBezTo>
                <a:cubicBezTo>
                  <a:pt x="91867" y="967"/>
                  <a:pt x="91531" y="942"/>
                  <a:pt x="91227" y="942"/>
                </a:cubicBezTo>
                <a:cubicBezTo>
                  <a:pt x="91028" y="942"/>
                  <a:pt x="90842" y="953"/>
                  <a:pt x="90690" y="989"/>
                </a:cubicBezTo>
                <a:cubicBezTo>
                  <a:pt x="90023" y="965"/>
                  <a:pt x="89357" y="941"/>
                  <a:pt x="88702" y="917"/>
                </a:cubicBezTo>
                <a:cubicBezTo>
                  <a:pt x="88595" y="941"/>
                  <a:pt x="88571" y="965"/>
                  <a:pt x="88607" y="1001"/>
                </a:cubicBezTo>
                <a:cubicBezTo>
                  <a:pt x="86035" y="917"/>
                  <a:pt x="83463" y="846"/>
                  <a:pt x="80903" y="762"/>
                </a:cubicBezTo>
                <a:cubicBezTo>
                  <a:pt x="80772" y="794"/>
                  <a:pt x="80639" y="806"/>
                  <a:pt x="80504" y="806"/>
                </a:cubicBezTo>
                <a:cubicBezTo>
                  <a:pt x="80234" y="806"/>
                  <a:pt x="79959" y="759"/>
                  <a:pt x="79689" y="727"/>
                </a:cubicBezTo>
                <a:cubicBezTo>
                  <a:pt x="79510" y="739"/>
                  <a:pt x="79332" y="762"/>
                  <a:pt x="79141" y="762"/>
                </a:cubicBezTo>
                <a:cubicBezTo>
                  <a:pt x="77403" y="739"/>
                  <a:pt x="75664" y="703"/>
                  <a:pt x="73902" y="643"/>
                </a:cubicBezTo>
                <a:cubicBezTo>
                  <a:pt x="72628" y="608"/>
                  <a:pt x="71366" y="584"/>
                  <a:pt x="70104" y="489"/>
                </a:cubicBezTo>
                <a:cubicBezTo>
                  <a:pt x="68473" y="370"/>
                  <a:pt x="66878" y="346"/>
                  <a:pt x="65270" y="346"/>
                </a:cubicBezTo>
                <a:cubicBezTo>
                  <a:pt x="64750" y="309"/>
                  <a:pt x="64229" y="279"/>
                  <a:pt x="63720" y="279"/>
                </a:cubicBezTo>
                <a:cubicBezTo>
                  <a:pt x="63577" y="279"/>
                  <a:pt x="63435" y="281"/>
                  <a:pt x="63294" y="286"/>
                </a:cubicBezTo>
                <a:cubicBezTo>
                  <a:pt x="63123" y="293"/>
                  <a:pt x="62951" y="296"/>
                  <a:pt x="62778" y="296"/>
                </a:cubicBezTo>
                <a:cubicBezTo>
                  <a:pt x="62362" y="296"/>
                  <a:pt x="61941" y="279"/>
                  <a:pt x="61520" y="262"/>
                </a:cubicBezTo>
                <a:cubicBezTo>
                  <a:pt x="60814" y="236"/>
                  <a:pt x="60116" y="202"/>
                  <a:pt x="59429" y="202"/>
                </a:cubicBezTo>
                <a:cubicBezTo>
                  <a:pt x="59200" y="202"/>
                  <a:pt x="58972" y="206"/>
                  <a:pt x="58746" y="215"/>
                </a:cubicBezTo>
                <a:cubicBezTo>
                  <a:pt x="58711" y="216"/>
                  <a:pt x="58677" y="217"/>
                  <a:pt x="58643" y="217"/>
                </a:cubicBezTo>
                <a:cubicBezTo>
                  <a:pt x="58347" y="217"/>
                  <a:pt x="58067" y="172"/>
                  <a:pt x="57865" y="108"/>
                </a:cubicBezTo>
                <a:cubicBezTo>
                  <a:pt x="56353" y="0"/>
                  <a:pt x="54900" y="84"/>
                  <a:pt x="53388" y="12"/>
                </a:cubicBezTo>
                <a:cubicBezTo>
                  <a:pt x="53344" y="32"/>
                  <a:pt x="53257" y="38"/>
                  <a:pt x="53149" y="38"/>
                </a:cubicBezTo>
                <a:cubicBezTo>
                  <a:pt x="52929" y="38"/>
                  <a:pt x="52620" y="11"/>
                  <a:pt x="52403" y="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rot="3623432">
            <a:off x="-971806" y="4133770"/>
            <a:ext cx="2691966" cy="1473334"/>
          </a:xfrm>
          <a:custGeom>
            <a:rect b="b" l="l" r="r" t="t"/>
            <a:pathLst>
              <a:path extrusionOk="0" h="66846" w="122136">
                <a:moveTo>
                  <a:pt x="102252" y="2301"/>
                </a:moveTo>
                <a:cubicBezTo>
                  <a:pt x="102251" y="2302"/>
                  <a:pt x="102240" y="2313"/>
                  <a:pt x="102240" y="2313"/>
                </a:cubicBezTo>
                <a:cubicBezTo>
                  <a:pt x="102240" y="2325"/>
                  <a:pt x="102240" y="2325"/>
                  <a:pt x="102228" y="2325"/>
                </a:cubicBezTo>
                <a:lnTo>
                  <a:pt x="102216" y="2325"/>
                </a:lnTo>
                <a:cubicBezTo>
                  <a:pt x="102228" y="2313"/>
                  <a:pt x="102240" y="2313"/>
                  <a:pt x="102252" y="2301"/>
                </a:cubicBezTo>
                <a:close/>
                <a:moveTo>
                  <a:pt x="101883" y="6397"/>
                </a:moveTo>
                <a:lnTo>
                  <a:pt x="101883" y="6397"/>
                </a:lnTo>
                <a:cubicBezTo>
                  <a:pt x="101883" y="6397"/>
                  <a:pt x="101895" y="6409"/>
                  <a:pt x="101895" y="6409"/>
                </a:cubicBezTo>
                <a:cubicBezTo>
                  <a:pt x="101895" y="6409"/>
                  <a:pt x="101895" y="6421"/>
                  <a:pt x="101895" y="6421"/>
                </a:cubicBezTo>
                <a:cubicBezTo>
                  <a:pt x="101883" y="6409"/>
                  <a:pt x="101883" y="6397"/>
                  <a:pt x="101883" y="6397"/>
                </a:cubicBezTo>
                <a:close/>
                <a:moveTo>
                  <a:pt x="104050" y="6600"/>
                </a:moveTo>
                <a:cubicBezTo>
                  <a:pt x="104050" y="6612"/>
                  <a:pt x="104050" y="6623"/>
                  <a:pt x="104038" y="6635"/>
                </a:cubicBezTo>
                <a:cubicBezTo>
                  <a:pt x="104038" y="6623"/>
                  <a:pt x="104026" y="6623"/>
                  <a:pt x="104014" y="6612"/>
                </a:cubicBezTo>
                <a:cubicBezTo>
                  <a:pt x="104026" y="6612"/>
                  <a:pt x="104038" y="6600"/>
                  <a:pt x="104050" y="6600"/>
                </a:cubicBezTo>
                <a:close/>
                <a:moveTo>
                  <a:pt x="99097" y="6862"/>
                </a:moveTo>
                <a:cubicBezTo>
                  <a:pt x="99097" y="6885"/>
                  <a:pt x="99109" y="6909"/>
                  <a:pt x="99109" y="6933"/>
                </a:cubicBezTo>
                <a:cubicBezTo>
                  <a:pt x="99073" y="6945"/>
                  <a:pt x="99025" y="6957"/>
                  <a:pt x="98990" y="6969"/>
                </a:cubicBezTo>
                <a:cubicBezTo>
                  <a:pt x="99025" y="6933"/>
                  <a:pt x="99061" y="6897"/>
                  <a:pt x="99097" y="6862"/>
                </a:cubicBezTo>
                <a:close/>
                <a:moveTo>
                  <a:pt x="102966" y="7766"/>
                </a:moveTo>
                <a:cubicBezTo>
                  <a:pt x="102966" y="7778"/>
                  <a:pt x="102966" y="7778"/>
                  <a:pt x="102966" y="7778"/>
                </a:cubicBezTo>
                <a:cubicBezTo>
                  <a:pt x="102966" y="7778"/>
                  <a:pt x="102954" y="7790"/>
                  <a:pt x="102954" y="7790"/>
                </a:cubicBezTo>
                <a:lnTo>
                  <a:pt x="102966" y="7766"/>
                </a:lnTo>
                <a:close/>
                <a:moveTo>
                  <a:pt x="97608" y="7862"/>
                </a:moveTo>
                <a:cubicBezTo>
                  <a:pt x="97608" y="7874"/>
                  <a:pt x="97596" y="7874"/>
                  <a:pt x="97596" y="7885"/>
                </a:cubicBezTo>
                <a:cubicBezTo>
                  <a:pt x="97596" y="7885"/>
                  <a:pt x="97596" y="7874"/>
                  <a:pt x="97585" y="7874"/>
                </a:cubicBezTo>
                <a:cubicBezTo>
                  <a:pt x="97596" y="7874"/>
                  <a:pt x="97608" y="7862"/>
                  <a:pt x="97608" y="7862"/>
                </a:cubicBezTo>
                <a:close/>
                <a:moveTo>
                  <a:pt x="113944" y="8374"/>
                </a:moveTo>
                <a:cubicBezTo>
                  <a:pt x="113956" y="8409"/>
                  <a:pt x="113956" y="8445"/>
                  <a:pt x="113956" y="8469"/>
                </a:cubicBezTo>
                <a:cubicBezTo>
                  <a:pt x="113991" y="8481"/>
                  <a:pt x="114027" y="8481"/>
                  <a:pt x="114051" y="8493"/>
                </a:cubicBezTo>
                <a:cubicBezTo>
                  <a:pt x="113956" y="8517"/>
                  <a:pt x="113860" y="8540"/>
                  <a:pt x="113765" y="8552"/>
                </a:cubicBezTo>
                <a:cubicBezTo>
                  <a:pt x="113825" y="8528"/>
                  <a:pt x="113884" y="8481"/>
                  <a:pt x="113920" y="8409"/>
                </a:cubicBezTo>
                <a:lnTo>
                  <a:pt x="113944" y="8374"/>
                </a:lnTo>
                <a:close/>
                <a:moveTo>
                  <a:pt x="108872" y="8612"/>
                </a:moveTo>
                <a:lnTo>
                  <a:pt x="108872" y="8624"/>
                </a:lnTo>
                <a:cubicBezTo>
                  <a:pt x="108860" y="8612"/>
                  <a:pt x="108860" y="8612"/>
                  <a:pt x="108848" y="8612"/>
                </a:cubicBezTo>
                <a:close/>
                <a:moveTo>
                  <a:pt x="113670" y="8588"/>
                </a:moveTo>
                <a:lnTo>
                  <a:pt x="113670" y="8588"/>
                </a:lnTo>
                <a:cubicBezTo>
                  <a:pt x="113610" y="8636"/>
                  <a:pt x="113563" y="8683"/>
                  <a:pt x="113539" y="8731"/>
                </a:cubicBezTo>
                <a:cubicBezTo>
                  <a:pt x="113515" y="8695"/>
                  <a:pt x="113503" y="8647"/>
                  <a:pt x="113503" y="8600"/>
                </a:cubicBezTo>
                <a:cubicBezTo>
                  <a:pt x="113563" y="8600"/>
                  <a:pt x="113622" y="8600"/>
                  <a:pt x="113670" y="8588"/>
                </a:cubicBezTo>
                <a:close/>
                <a:moveTo>
                  <a:pt x="108931" y="9648"/>
                </a:moveTo>
                <a:cubicBezTo>
                  <a:pt x="108919" y="9660"/>
                  <a:pt x="108907" y="9683"/>
                  <a:pt x="108896" y="9707"/>
                </a:cubicBezTo>
                <a:cubicBezTo>
                  <a:pt x="108884" y="9695"/>
                  <a:pt x="108860" y="9683"/>
                  <a:pt x="108848" y="9671"/>
                </a:cubicBezTo>
                <a:cubicBezTo>
                  <a:pt x="108872" y="9660"/>
                  <a:pt x="108907" y="9648"/>
                  <a:pt x="108931" y="9648"/>
                </a:cubicBezTo>
                <a:close/>
                <a:moveTo>
                  <a:pt x="92300" y="10238"/>
                </a:moveTo>
                <a:cubicBezTo>
                  <a:pt x="92312" y="10238"/>
                  <a:pt x="92323" y="10239"/>
                  <a:pt x="92334" y="10243"/>
                </a:cubicBezTo>
                <a:cubicBezTo>
                  <a:pt x="92334" y="10267"/>
                  <a:pt x="92334" y="10291"/>
                  <a:pt x="92334" y="10314"/>
                </a:cubicBezTo>
                <a:cubicBezTo>
                  <a:pt x="92286" y="10291"/>
                  <a:pt x="92239" y="10279"/>
                  <a:pt x="92203" y="10255"/>
                </a:cubicBezTo>
                <a:cubicBezTo>
                  <a:pt x="92237" y="10246"/>
                  <a:pt x="92270" y="10238"/>
                  <a:pt x="92300" y="10238"/>
                </a:cubicBezTo>
                <a:close/>
                <a:moveTo>
                  <a:pt x="97418" y="11041"/>
                </a:moveTo>
                <a:cubicBezTo>
                  <a:pt x="97418" y="11053"/>
                  <a:pt x="97418" y="11064"/>
                  <a:pt x="97418" y="11076"/>
                </a:cubicBezTo>
                <a:cubicBezTo>
                  <a:pt x="97406" y="11088"/>
                  <a:pt x="97382" y="11088"/>
                  <a:pt x="97358" y="11088"/>
                </a:cubicBezTo>
                <a:cubicBezTo>
                  <a:pt x="97382" y="11076"/>
                  <a:pt x="97394" y="11064"/>
                  <a:pt x="97418" y="11041"/>
                </a:cubicBezTo>
                <a:close/>
                <a:moveTo>
                  <a:pt x="107133" y="11707"/>
                </a:moveTo>
                <a:cubicBezTo>
                  <a:pt x="107133" y="11719"/>
                  <a:pt x="107133" y="11719"/>
                  <a:pt x="107133" y="11719"/>
                </a:cubicBezTo>
                <a:lnTo>
                  <a:pt x="107121" y="11719"/>
                </a:lnTo>
                <a:cubicBezTo>
                  <a:pt x="107121" y="11719"/>
                  <a:pt x="107133" y="11707"/>
                  <a:pt x="107133" y="11707"/>
                </a:cubicBezTo>
                <a:close/>
                <a:moveTo>
                  <a:pt x="97513" y="12315"/>
                </a:moveTo>
                <a:cubicBezTo>
                  <a:pt x="97513" y="12327"/>
                  <a:pt x="97525" y="12327"/>
                  <a:pt x="97537" y="12327"/>
                </a:cubicBezTo>
                <a:cubicBezTo>
                  <a:pt x="97525" y="12327"/>
                  <a:pt x="97513" y="12327"/>
                  <a:pt x="97501" y="12338"/>
                </a:cubicBezTo>
                <a:lnTo>
                  <a:pt x="97513" y="12315"/>
                </a:lnTo>
                <a:close/>
                <a:moveTo>
                  <a:pt x="115754" y="12673"/>
                </a:moveTo>
                <a:cubicBezTo>
                  <a:pt x="115754" y="12684"/>
                  <a:pt x="115753" y="12696"/>
                  <a:pt x="115742" y="12696"/>
                </a:cubicBezTo>
                <a:cubicBezTo>
                  <a:pt x="115742" y="12696"/>
                  <a:pt x="115742" y="12696"/>
                  <a:pt x="115742" y="12684"/>
                </a:cubicBezTo>
                <a:cubicBezTo>
                  <a:pt x="115753" y="12684"/>
                  <a:pt x="115754" y="12684"/>
                  <a:pt x="115754" y="12673"/>
                </a:cubicBezTo>
                <a:close/>
                <a:moveTo>
                  <a:pt x="115742" y="12684"/>
                </a:moveTo>
                <a:lnTo>
                  <a:pt x="115718" y="12719"/>
                </a:lnTo>
                <a:cubicBezTo>
                  <a:pt x="115718" y="12708"/>
                  <a:pt x="115730" y="12696"/>
                  <a:pt x="115742" y="12684"/>
                </a:cubicBezTo>
                <a:close/>
                <a:moveTo>
                  <a:pt x="99382" y="12755"/>
                </a:moveTo>
                <a:cubicBezTo>
                  <a:pt x="99382" y="12755"/>
                  <a:pt x="99382" y="12767"/>
                  <a:pt x="99394" y="12767"/>
                </a:cubicBezTo>
                <a:cubicBezTo>
                  <a:pt x="99394" y="12767"/>
                  <a:pt x="99382" y="12779"/>
                  <a:pt x="99382" y="12779"/>
                </a:cubicBezTo>
                <a:lnTo>
                  <a:pt x="99382" y="12755"/>
                </a:lnTo>
                <a:close/>
                <a:moveTo>
                  <a:pt x="95406" y="13434"/>
                </a:moveTo>
                <a:cubicBezTo>
                  <a:pt x="95418" y="13434"/>
                  <a:pt x="95418" y="13434"/>
                  <a:pt x="95430" y="13446"/>
                </a:cubicBezTo>
                <a:lnTo>
                  <a:pt x="95406" y="13458"/>
                </a:lnTo>
                <a:cubicBezTo>
                  <a:pt x="95406" y="13446"/>
                  <a:pt x="95406" y="13446"/>
                  <a:pt x="95406" y="13434"/>
                </a:cubicBezTo>
                <a:close/>
                <a:moveTo>
                  <a:pt x="99478" y="13755"/>
                </a:moveTo>
                <a:cubicBezTo>
                  <a:pt x="99490" y="13767"/>
                  <a:pt x="99490" y="13791"/>
                  <a:pt x="99501" y="13803"/>
                </a:cubicBezTo>
                <a:cubicBezTo>
                  <a:pt x="99490" y="13803"/>
                  <a:pt x="99466" y="13815"/>
                  <a:pt x="99454" y="13815"/>
                </a:cubicBezTo>
                <a:cubicBezTo>
                  <a:pt x="99466" y="13791"/>
                  <a:pt x="99466" y="13779"/>
                  <a:pt x="99478" y="13755"/>
                </a:cubicBezTo>
                <a:close/>
                <a:moveTo>
                  <a:pt x="90048" y="14993"/>
                </a:moveTo>
                <a:cubicBezTo>
                  <a:pt x="90048" y="14993"/>
                  <a:pt x="90048" y="15005"/>
                  <a:pt x="90048" y="15005"/>
                </a:cubicBezTo>
                <a:lnTo>
                  <a:pt x="90036" y="14993"/>
                </a:lnTo>
                <a:close/>
                <a:moveTo>
                  <a:pt x="90048" y="15005"/>
                </a:moveTo>
                <a:lnTo>
                  <a:pt x="90048" y="15005"/>
                </a:lnTo>
                <a:cubicBezTo>
                  <a:pt x="90036" y="15029"/>
                  <a:pt x="90012" y="15065"/>
                  <a:pt x="90000" y="15089"/>
                </a:cubicBezTo>
                <a:cubicBezTo>
                  <a:pt x="90000" y="15065"/>
                  <a:pt x="90000" y="15041"/>
                  <a:pt x="89988" y="15029"/>
                </a:cubicBezTo>
                <a:cubicBezTo>
                  <a:pt x="90012" y="15017"/>
                  <a:pt x="90024" y="15017"/>
                  <a:pt x="90048" y="15005"/>
                </a:cubicBezTo>
                <a:close/>
                <a:moveTo>
                  <a:pt x="117349" y="15136"/>
                </a:moveTo>
                <a:cubicBezTo>
                  <a:pt x="117301" y="15172"/>
                  <a:pt x="117254" y="15208"/>
                  <a:pt x="117194" y="15244"/>
                </a:cubicBezTo>
                <a:cubicBezTo>
                  <a:pt x="117230" y="15196"/>
                  <a:pt x="117278" y="15160"/>
                  <a:pt x="117325" y="15136"/>
                </a:cubicBezTo>
                <a:close/>
                <a:moveTo>
                  <a:pt x="101228" y="15386"/>
                </a:moveTo>
                <a:lnTo>
                  <a:pt x="101228" y="15398"/>
                </a:lnTo>
                <a:lnTo>
                  <a:pt x="101216" y="15398"/>
                </a:lnTo>
                <a:cubicBezTo>
                  <a:pt x="101228" y="15398"/>
                  <a:pt x="101228" y="15398"/>
                  <a:pt x="101228" y="15386"/>
                </a:cubicBezTo>
                <a:close/>
                <a:moveTo>
                  <a:pt x="87750" y="15553"/>
                </a:moveTo>
                <a:cubicBezTo>
                  <a:pt x="87762" y="15565"/>
                  <a:pt x="87774" y="15577"/>
                  <a:pt x="87786" y="15589"/>
                </a:cubicBezTo>
                <a:cubicBezTo>
                  <a:pt x="87774" y="15577"/>
                  <a:pt x="87762" y="15565"/>
                  <a:pt x="87738" y="15553"/>
                </a:cubicBezTo>
                <a:close/>
                <a:moveTo>
                  <a:pt x="81344" y="16184"/>
                </a:moveTo>
                <a:lnTo>
                  <a:pt x="81344" y="16184"/>
                </a:lnTo>
                <a:cubicBezTo>
                  <a:pt x="81333" y="16196"/>
                  <a:pt x="81333" y="16208"/>
                  <a:pt x="81321" y="16220"/>
                </a:cubicBezTo>
                <a:cubicBezTo>
                  <a:pt x="81321" y="16220"/>
                  <a:pt x="81321" y="16208"/>
                  <a:pt x="81321" y="16196"/>
                </a:cubicBezTo>
                <a:cubicBezTo>
                  <a:pt x="81321" y="16196"/>
                  <a:pt x="81333" y="16196"/>
                  <a:pt x="81344" y="16184"/>
                </a:cubicBezTo>
                <a:close/>
                <a:moveTo>
                  <a:pt x="113575" y="17339"/>
                </a:moveTo>
                <a:lnTo>
                  <a:pt x="113575" y="17422"/>
                </a:lnTo>
                <a:lnTo>
                  <a:pt x="113551" y="17422"/>
                </a:lnTo>
                <a:cubicBezTo>
                  <a:pt x="113563" y="17399"/>
                  <a:pt x="113563" y="17363"/>
                  <a:pt x="113575" y="17339"/>
                </a:cubicBezTo>
                <a:close/>
                <a:moveTo>
                  <a:pt x="84512" y="17649"/>
                </a:moveTo>
                <a:cubicBezTo>
                  <a:pt x="84512" y="17660"/>
                  <a:pt x="84512" y="17660"/>
                  <a:pt x="84512" y="17660"/>
                </a:cubicBezTo>
                <a:cubicBezTo>
                  <a:pt x="84512" y="17660"/>
                  <a:pt x="84512" y="17660"/>
                  <a:pt x="84512" y="17660"/>
                </a:cubicBezTo>
                <a:lnTo>
                  <a:pt x="84512" y="17660"/>
                </a:lnTo>
                <a:cubicBezTo>
                  <a:pt x="84500" y="17660"/>
                  <a:pt x="84500" y="17672"/>
                  <a:pt x="84488" y="17672"/>
                </a:cubicBezTo>
                <a:cubicBezTo>
                  <a:pt x="84500" y="17660"/>
                  <a:pt x="84500" y="17660"/>
                  <a:pt x="84512" y="17649"/>
                </a:cubicBezTo>
                <a:close/>
                <a:moveTo>
                  <a:pt x="84512" y="17660"/>
                </a:moveTo>
                <a:lnTo>
                  <a:pt x="84512" y="17660"/>
                </a:lnTo>
                <a:cubicBezTo>
                  <a:pt x="84511" y="17661"/>
                  <a:pt x="84500" y="17673"/>
                  <a:pt x="84500" y="17684"/>
                </a:cubicBezTo>
                <a:cubicBezTo>
                  <a:pt x="84500" y="17672"/>
                  <a:pt x="84500" y="17672"/>
                  <a:pt x="84512" y="17660"/>
                </a:cubicBezTo>
                <a:close/>
                <a:moveTo>
                  <a:pt x="70784" y="20482"/>
                </a:moveTo>
                <a:cubicBezTo>
                  <a:pt x="70784" y="20530"/>
                  <a:pt x="70760" y="20566"/>
                  <a:pt x="70724" y="20613"/>
                </a:cubicBezTo>
                <a:cubicBezTo>
                  <a:pt x="70748" y="20566"/>
                  <a:pt x="70760" y="20530"/>
                  <a:pt x="70760" y="20494"/>
                </a:cubicBezTo>
                <a:lnTo>
                  <a:pt x="70784" y="20482"/>
                </a:lnTo>
                <a:close/>
                <a:moveTo>
                  <a:pt x="64366" y="20744"/>
                </a:moveTo>
                <a:cubicBezTo>
                  <a:pt x="64354" y="20780"/>
                  <a:pt x="64354" y="20804"/>
                  <a:pt x="64354" y="20828"/>
                </a:cubicBezTo>
                <a:cubicBezTo>
                  <a:pt x="64319" y="20828"/>
                  <a:pt x="64283" y="20828"/>
                  <a:pt x="64247" y="20816"/>
                </a:cubicBezTo>
                <a:cubicBezTo>
                  <a:pt x="64295" y="20804"/>
                  <a:pt x="64330" y="20780"/>
                  <a:pt x="64366" y="20744"/>
                </a:cubicBezTo>
                <a:close/>
                <a:moveTo>
                  <a:pt x="70641" y="20697"/>
                </a:moveTo>
                <a:lnTo>
                  <a:pt x="70641" y="20697"/>
                </a:lnTo>
                <a:cubicBezTo>
                  <a:pt x="70605" y="20732"/>
                  <a:pt x="70581" y="20780"/>
                  <a:pt x="70581" y="20816"/>
                </a:cubicBezTo>
                <a:cubicBezTo>
                  <a:pt x="70534" y="20851"/>
                  <a:pt x="70474" y="20875"/>
                  <a:pt x="70415" y="20899"/>
                </a:cubicBezTo>
                <a:cubicBezTo>
                  <a:pt x="70510" y="20816"/>
                  <a:pt x="70581" y="20756"/>
                  <a:pt x="70641" y="20697"/>
                </a:cubicBezTo>
                <a:close/>
                <a:moveTo>
                  <a:pt x="106538" y="22292"/>
                </a:moveTo>
                <a:cubicBezTo>
                  <a:pt x="106550" y="22304"/>
                  <a:pt x="106574" y="22304"/>
                  <a:pt x="106586" y="22316"/>
                </a:cubicBezTo>
                <a:cubicBezTo>
                  <a:pt x="106562" y="22316"/>
                  <a:pt x="106538" y="22328"/>
                  <a:pt x="106514" y="22340"/>
                </a:cubicBezTo>
                <a:cubicBezTo>
                  <a:pt x="106514" y="22316"/>
                  <a:pt x="106526" y="22304"/>
                  <a:pt x="106538" y="22292"/>
                </a:cubicBezTo>
                <a:close/>
                <a:moveTo>
                  <a:pt x="60806" y="23328"/>
                </a:moveTo>
                <a:cubicBezTo>
                  <a:pt x="60806" y="23328"/>
                  <a:pt x="60794" y="23340"/>
                  <a:pt x="60794" y="23340"/>
                </a:cubicBezTo>
                <a:lnTo>
                  <a:pt x="60782" y="23340"/>
                </a:lnTo>
                <a:cubicBezTo>
                  <a:pt x="60782" y="23340"/>
                  <a:pt x="60794" y="23328"/>
                  <a:pt x="60806" y="23328"/>
                </a:cubicBezTo>
                <a:close/>
                <a:moveTo>
                  <a:pt x="60913" y="23364"/>
                </a:moveTo>
                <a:lnTo>
                  <a:pt x="60913" y="23364"/>
                </a:lnTo>
                <a:cubicBezTo>
                  <a:pt x="60961" y="23375"/>
                  <a:pt x="60997" y="23411"/>
                  <a:pt x="61020" y="23435"/>
                </a:cubicBezTo>
                <a:cubicBezTo>
                  <a:pt x="60985" y="23423"/>
                  <a:pt x="60949" y="23387"/>
                  <a:pt x="60913" y="23364"/>
                </a:cubicBezTo>
                <a:close/>
                <a:moveTo>
                  <a:pt x="117289" y="23745"/>
                </a:moveTo>
                <a:lnTo>
                  <a:pt x="117289" y="23745"/>
                </a:lnTo>
                <a:cubicBezTo>
                  <a:pt x="117278" y="23768"/>
                  <a:pt x="117266" y="23792"/>
                  <a:pt x="117254" y="23804"/>
                </a:cubicBezTo>
                <a:cubicBezTo>
                  <a:pt x="117254" y="23792"/>
                  <a:pt x="117254" y="23780"/>
                  <a:pt x="117242" y="23756"/>
                </a:cubicBezTo>
                <a:cubicBezTo>
                  <a:pt x="117254" y="23756"/>
                  <a:pt x="117266" y="23756"/>
                  <a:pt x="117289" y="23745"/>
                </a:cubicBezTo>
                <a:close/>
                <a:moveTo>
                  <a:pt x="93477" y="24411"/>
                </a:moveTo>
                <a:cubicBezTo>
                  <a:pt x="93453" y="24411"/>
                  <a:pt x="93441" y="24423"/>
                  <a:pt x="93417" y="24435"/>
                </a:cubicBezTo>
                <a:cubicBezTo>
                  <a:pt x="93368" y="24457"/>
                  <a:pt x="93318" y="24467"/>
                  <a:pt x="93270" y="24467"/>
                </a:cubicBezTo>
                <a:cubicBezTo>
                  <a:pt x="93216" y="24467"/>
                  <a:pt x="93164" y="24454"/>
                  <a:pt x="93120" y="24435"/>
                </a:cubicBezTo>
                <a:cubicBezTo>
                  <a:pt x="93239" y="24423"/>
                  <a:pt x="93358" y="24411"/>
                  <a:pt x="93477" y="24411"/>
                </a:cubicBezTo>
                <a:close/>
                <a:moveTo>
                  <a:pt x="88619" y="24554"/>
                </a:moveTo>
                <a:lnTo>
                  <a:pt x="88583" y="24590"/>
                </a:lnTo>
                <a:cubicBezTo>
                  <a:pt x="88583" y="24590"/>
                  <a:pt x="88583" y="24578"/>
                  <a:pt x="88583" y="24566"/>
                </a:cubicBezTo>
                <a:cubicBezTo>
                  <a:pt x="88595" y="24566"/>
                  <a:pt x="88607" y="24566"/>
                  <a:pt x="88619" y="24554"/>
                </a:cubicBezTo>
                <a:close/>
                <a:moveTo>
                  <a:pt x="107812" y="24840"/>
                </a:moveTo>
                <a:lnTo>
                  <a:pt x="107812" y="24840"/>
                </a:lnTo>
                <a:cubicBezTo>
                  <a:pt x="107729" y="24923"/>
                  <a:pt x="107598" y="24959"/>
                  <a:pt x="107443" y="24983"/>
                </a:cubicBezTo>
                <a:cubicBezTo>
                  <a:pt x="107372" y="24983"/>
                  <a:pt x="107300" y="24995"/>
                  <a:pt x="107229" y="25019"/>
                </a:cubicBezTo>
                <a:cubicBezTo>
                  <a:pt x="107229" y="25019"/>
                  <a:pt x="107229" y="25007"/>
                  <a:pt x="107217" y="25007"/>
                </a:cubicBezTo>
                <a:cubicBezTo>
                  <a:pt x="107419" y="24959"/>
                  <a:pt x="107610" y="24899"/>
                  <a:pt x="107812" y="24840"/>
                </a:cubicBezTo>
                <a:close/>
                <a:moveTo>
                  <a:pt x="67140" y="25316"/>
                </a:moveTo>
                <a:cubicBezTo>
                  <a:pt x="67212" y="25352"/>
                  <a:pt x="67283" y="25388"/>
                  <a:pt x="67343" y="25411"/>
                </a:cubicBezTo>
                <a:cubicBezTo>
                  <a:pt x="67319" y="25423"/>
                  <a:pt x="67283" y="25435"/>
                  <a:pt x="67259" y="25447"/>
                </a:cubicBezTo>
                <a:cubicBezTo>
                  <a:pt x="67200" y="25400"/>
                  <a:pt x="67164" y="25352"/>
                  <a:pt x="67140" y="25316"/>
                </a:cubicBezTo>
                <a:close/>
                <a:moveTo>
                  <a:pt x="63187" y="26126"/>
                </a:moveTo>
                <a:cubicBezTo>
                  <a:pt x="63199" y="26138"/>
                  <a:pt x="63199" y="26138"/>
                  <a:pt x="63211" y="26150"/>
                </a:cubicBezTo>
                <a:lnTo>
                  <a:pt x="63176" y="26150"/>
                </a:lnTo>
                <a:cubicBezTo>
                  <a:pt x="63187" y="26150"/>
                  <a:pt x="63187" y="26138"/>
                  <a:pt x="63187" y="26126"/>
                </a:cubicBezTo>
                <a:close/>
                <a:moveTo>
                  <a:pt x="110384" y="26912"/>
                </a:moveTo>
                <a:cubicBezTo>
                  <a:pt x="110384" y="26924"/>
                  <a:pt x="110384" y="26924"/>
                  <a:pt x="110384" y="26935"/>
                </a:cubicBezTo>
                <a:cubicBezTo>
                  <a:pt x="110384" y="26924"/>
                  <a:pt x="110372" y="26924"/>
                  <a:pt x="110372" y="26912"/>
                </a:cubicBezTo>
                <a:close/>
                <a:moveTo>
                  <a:pt x="58854" y="27959"/>
                </a:moveTo>
                <a:cubicBezTo>
                  <a:pt x="58865" y="27971"/>
                  <a:pt x="58865" y="27971"/>
                  <a:pt x="58877" y="27983"/>
                </a:cubicBezTo>
                <a:cubicBezTo>
                  <a:pt x="58865" y="27983"/>
                  <a:pt x="58865" y="27983"/>
                  <a:pt x="58854" y="27995"/>
                </a:cubicBezTo>
                <a:lnTo>
                  <a:pt x="58854" y="27959"/>
                </a:lnTo>
                <a:close/>
                <a:moveTo>
                  <a:pt x="110955" y="28960"/>
                </a:moveTo>
                <a:cubicBezTo>
                  <a:pt x="110979" y="28971"/>
                  <a:pt x="111015" y="28995"/>
                  <a:pt x="111051" y="29007"/>
                </a:cubicBezTo>
                <a:cubicBezTo>
                  <a:pt x="111015" y="29019"/>
                  <a:pt x="110991" y="29043"/>
                  <a:pt x="110955" y="29055"/>
                </a:cubicBezTo>
                <a:cubicBezTo>
                  <a:pt x="110955" y="29031"/>
                  <a:pt x="110955" y="28995"/>
                  <a:pt x="110955" y="28960"/>
                </a:cubicBezTo>
                <a:close/>
                <a:moveTo>
                  <a:pt x="42911" y="29150"/>
                </a:moveTo>
                <a:lnTo>
                  <a:pt x="42911" y="29150"/>
                </a:lnTo>
                <a:cubicBezTo>
                  <a:pt x="42899" y="29174"/>
                  <a:pt x="42887" y="29198"/>
                  <a:pt x="42875" y="29198"/>
                </a:cubicBezTo>
                <a:cubicBezTo>
                  <a:pt x="42887" y="29186"/>
                  <a:pt x="42899" y="29174"/>
                  <a:pt x="42911" y="29150"/>
                </a:cubicBezTo>
                <a:close/>
                <a:moveTo>
                  <a:pt x="53293" y="29269"/>
                </a:moveTo>
                <a:cubicBezTo>
                  <a:pt x="53293" y="29305"/>
                  <a:pt x="53293" y="29352"/>
                  <a:pt x="53293" y="29400"/>
                </a:cubicBezTo>
                <a:cubicBezTo>
                  <a:pt x="53258" y="29412"/>
                  <a:pt x="53222" y="29424"/>
                  <a:pt x="53186" y="29436"/>
                </a:cubicBezTo>
                <a:cubicBezTo>
                  <a:pt x="53210" y="29364"/>
                  <a:pt x="53246" y="29317"/>
                  <a:pt x="53293" y="29269"/>
                </a:cubicBezTo>
                <a:close/>
                <a:moveTo>
                  <a:pt x="85809" y="29698"/>
                </a:moveTo>
                <a:cubicBezTo>
                  <a:pt x="85809" y="29698"/>
                  <a:pt x="85809" y="29710"/>
                  <a:pt x="85797" y="29710"/>
                </a:cubicBezTo>
                <a:cubicBezTo>
                  <a:pt x="85797" y="29698"/>
                  <a:pt x="85809" y="29698"/>
                  <a:pt x="85809" y="29698"/>
                </a:cubicBezTo>
                <a:close/>
                <a:moveTo>
                  <a:pt x="111872" y="30853"/>
                </a:moveTo>
                <a:cubicBezTo>
                  <a:pt x="111872" y="30859"/>
                  <a:pt x="111872" y="30862"/>
                  <a:pt x="111872" y="30864"/>
                </a:cubicBezTo>
                <a:lnTo>
                  <a:pt x="111860" y="30864"/>
                </a:lnTo>
                <a:cubicBezTo>
                  <a:pt x="111860" y="30864"/>
                  <a:pt x="111872" y="30853"/>
                  <a:pt x="111872" y="30853"/>
                </a:cubicBezTo>
                <a:close/>
                <a:moveTo>
                  <a:pt x="52948" y="30781"/>
                </a:moveTo>
                <a:cubicBezTo>
                  <a:pt x="53019" y="30805"/>
                  <a:pt x="53055" y="30853"/>
                  <a:pt x="53067" y="30900"/>
                </a:cubicBezTo>
                <a:cubicBezTo>
                  <a:pt x="53019" y="30876"/>
                  <a:pt x="52960" y="30841"/>
                  <a:pt x="52877" y="30805"/>
                </a:cubicBezTo>
                <a:cubicBezTo>
                  <a:pt x="52900" y="30793"/>
                  <a:pt x="52924" y="30793"/>
                  <a:pt x="52948" y="30781"/>
                </a:cubicBezTo>
                <a:close/>
                <a:moveTo>
                  <a:pt x="86809" y="31888"/>
                </a:moveTo>
                <a:cubicBezTo>
                  <a:pt x="86821" y="31936"/>
                  <a:pt x="86798" y="31996"/>
                  <a:pt x="86762" y="32055"/>
                </a:cubicBezTo>
                <a:cubicBezTo>
                  <a:pt x="86786" y="31996"/>
                  <a:pt x="86798" y="31936"/>
                  <a:pt x="86809" y="31888"/>
                </a:cubicBezTo>
                <a:close/>
                <a:moveTo>
                  <a:pt x="33410" y="33412"/>
                </a:moveTo>
                <a:cubicBezTo>
                  <a:pt x="33398" y="33412"/>
                  <a:pt x="33398" y="33424"/>
                  <a:pt x="33386" y="33424"/>
                </a:cubicBezTo>
                <a:cubicBezTo>
                  <a:pt x="33386" y="33424"/>
                  <a:pt x="33386" y="33424"/>
                  <a:pt x="33374" y="33412"/>
                </a:cubicBezTo>
                <a:close/>
                <a:moveTo>
                  <a:pt x="43745" y="33555"/>
                </a:moveTo>
                <a:cubicBezTo>
                  <a:pt x="43745" y="33567"/>
                  <a:pt x="43756" y="33579"/>
                  <a:pt x="43756" y="33591"/>
                </a:cubicBezTo>
                <a:lnTo>
                  <a:pt x="43709" y="33603"/>
                </a:lnTo>
                <a:cubicBezTo>
                  <a:pt x="43721" y="33591"/>
                  <a:pt x="43733" y="33567"/>
                  <a:pt x="43745" y="33555"/>
                </a:cubicBezTo>
                <a:close/>
                <a:moveTo>
                  <a:pt x="37410" y="33770"/>
                </a:moveTo>
                <a:cubicBezTo>
                  <a:pt x="37410" y="33782"/>
                  <a:pt x="37398" y="33793"/>
                  <a:pt x="37387" y="33805"/>
                </a:cubicBezTo>
                <a:cubicBezTo>
                  <a:pt x="37387" y="33793"/>
                  <a:pt x="37375" y="33793"/>
                  <a:pt x="37363" y="33793"/>
                </a:cubicBezTo>
                <a:cubicBezTo>
                  <a:pt x="37375" y="33782"/>
                  <a:pt x="37398" y="33782"/>
                  <a:pt x="37410" y="33770"/>
                </a:cubicBezTo>
                <a:close/>
                <a:moveTo>
                  <a:pt x="48305" y="33758"/>
                </a:moveTo>
                <a:lnTo>
                  <a:pt x="48305" y="33758"/>
                </a:lnTo>
                <a:cubicBezTo>
                  <a:pt x="48352" y="33805"/>
                  <a:pt x="48412" y="33841"/>
                  <a:pt x="48471" y="33901"/>
                </a:cubicBezTo>
                <a:cubicBezTo>
                  <a:pt x="48412" y="33889"/>
                  <a:pt x="48352" y="33853"/>
                  <a:pt x="48328" y="33817"/>
                </a:cubicBezTo>
                <a:cubicBezTo>
                  <a:pt x="48317" y="33793"/>
                  <a:pt x="48317" y="33782"/>
                  <a:pt x="48305" y="33758"/>
                </a:cubicBezTo>
                <a:close/>
                <a:moveTo>
                  <a:pt x="107955" y="33996"/>
                </a:moveTo>
                <a:cubicBezTo>
                  <a:pt x="107967" y="33996"/>
                  <a:pt x="107991" y="33996"/>
                  <a:pt x="108003" y="34008"/>
                </a:cubicBezTo>
                <a:cubicBezTo>
                  <a:pt x="107979" y="34020"/>
                  <a:pt x="107967" y="34020"/>
                  <a:pt x="107955" y="34020"/>
                </a:cubicBezTo>
                <a:cubicBezTo>
                  <a:pt x="107955" y="34008"/>
                  <a:pt x="107955" y="34008"/>
                  <a:pt x="107955" y="33996"/>
                </a:cubicBezTo>
                <a:close/>
                <a:moveTo>
                  <a:pt x="48721" y="34698"/>
                </a:moveTo>
                <a:cubicBezTo>
                  <a:pt x="48721" y="34698"/>
                  <a:pt x="48733" y="34698"/>
                  <a:pt x="48733" y="34710"/>
                </a:cubicBezTo>
                <a:lnTo>
                  <a:pt x="48709" y="34710"/>
                </a:lnTo>
                <a:cubicBezTo>
                  <a:pt x="48709" y="34698"/>
                  <a:pt x="48721" y="34698"/>
                  <a:pt x="48721" y="34698"/>
                </a:cubicBezTo>
                <a:close/>
                <a:moveTo>
                  <a:pt x="48424" y="35222"/>
                </a:moveTo>
                <a:cubicBezTo>
                  <a:pt x="48424" y="35234"/>
                  <a:pt x="48424" y="35246"/>
                  <a:pt x="48424" y="35258"/>
                </a:cubicBezTo>
                <a:cubicBezTo>
                  <a:pt x="48412" y="35258"/>
                  <a:pt x="48400" y="35246"/>
                  <a:pt x="48388" y="35246"/>
                </a:cubicBezTo>
                <a:cubicBezTo>
                  <a:pt x="48400" y="35234"/>
                  <a:pt x="48412" y="35222"/>
                  <a:pt x="48424" y="35222"/>
                </a:cubicBezTo>
                <a:close/>
                <a:moveTo>
                  <a:pt x="30600" y="33686"/>
                </a:moveTo>
                <a:cubicBezTo>
                  <a:pt x="30791" y="33722"/>
                  <a:pt x="31124" y="33686"/>
                  <a:pt x="30707" y="34020"/>
                </a:cubicBezTo>
                <a:cubicBezTo>
                  <a:pt x="30671" y="34055"/>
                  <a:pt x="30660" y="34091"/>
                  <a:pt x="30636" y="34115"/>
                </a:cubicBezTo>
                <a:cubicBezTo>
                  <a:pt x="30267" y="34210"/>
                  <a:pt x="29898" y="34293"/>
                  <a:pt x="29624" y="34544"/>
                </a:cubicBezTo>
                <a:cubicBezTo>
                  <a:pt x="29345" y="34796"/>
                  <a:pt x="29104" y="35125"/>
                  <a:pt x="28758" y="35125"/>
                </a:cubicBezTo>
                <a:cubicBezTo>
                  <a:pt x="28631" y="35125"/>
                  <a:pt x="28489" y="35081"/>
                  <a:pt x="28326" y="34972"/>
                </a:cubicBezTo>
                <a:cubicBezTo>
                  <a:pt x="28318" y="34966"/>
                  <a:pt x="28306" y="34964"/>
                  <a:pt x="28292" y="34964"/>
                </a:cubicBezTo>
                <a:cubicBezTo>
                  <a:pt x="28222" y="34964"/>
                  <a:pt x="28088" y="35030"/>
                  <a:pt x="28028" y="35079"/>
                </a:cubicBezTo>
                <a:cubicBezTo>
                  <a:pt x="27885" y="35198"/>
                  <a:pt x="27766" y="35341"/>
                  <a:pt x="27635" y="35484"/>
                </a:cubicBezTo>
                <a:lnTo>
                  <a:pt x="27552" y="35508"/>
                </a:lnTo>
                <a:lnTo>
                  <a:pt x="27469" y="35532"/>
                </a:lnTo>
                <a:cubicBezTo>
                  <a:pt x="27457" y="35532"/>
                  <a:pt x="27445" y="35532"/>
                  <a:pt x="27445" y="35544"/>
                </a:cubicBezTo>
                <a:cubicBezTo>
                  <a:pt x="27434" y="35183"/>
                  <a:pt x="27263" y="35087"/>
                  <a:pt x="26898" y="35087"/>
                </a:cubicBezTo>
                <a:cubicBezTo>
                  <a:pt x="26853" y="35087"/>
                  <a:pt x="26805" y="35089"/>
                  <a:pt x="26754" y="35091"/>
                </a:cubicBezTo>
                <a:cubicBezTo>
                  <a:pt x="26814" y="35067"/>
                  <a:pt x="26861" y="35044"/>
                  <a:pt x="26921" y="35008"/>
                </a:cubicBezTo>
                <a:cubicBezTo>
                  <a:pt x="26933" y="34948"/>
                  <a:pt x="26945" y="34901"/>
                  <a:pt x="26945" y="34841"/>
                </a:cubicBezTo>
                <a:cubicBezTo>
                  <a:pt x="26957" y="34841"/>
                  <a:pt x="26969" y="34853"/>
                  <a:pt x="26992" y="34865"/>
                </a:cubicBezTo>
                <a:cubicBezTo>
                  <a:pt x="27064" y="34841"/>
                  <a:pt x="27135" y="34817"/>
                  <a:pt x="27195" y="34794"/>
                </a:cubicBezTo>
                <a:cubicBezTo>
                  <a:pt x="27242" y="34710"/>
                  <a:pt x="27290" y="34651"/>
                  <a:pt x="27362" y="34603"/>
                </a:cubicBezTo>
                <a:lnTo>
                  <a:pt x="27362" y="34603"/>
                </a:lnTo>
                <a:cubicBezTo>
                  <a:pt x="27338" y="34663"/>
                  <a:pt x="27338" y="34758"/>
                  <a:pt x="27350" y="34877"/>
                </a:cubicBezTo>
                <a:cubicBezTo>
                  <a:pt x="28266" y="34782"/>
                  <a:pt x="29195" y="34663"/>
                  <a:pt x="29862" y="33901"/>
                </a:cubicBezTo>
                <a:cubicBezTo>
                  <a:pt x="29850" y="33853"/>
                  <a:pt x="29826" y="33793"/>
                  <a:pt x="29814" y="33734"/>
                </a:cubicBezTo>
                <a:lnTo>
                  <a:pt x="29814" y="33734"/>
                </a:lnTo>
                <a:cubicBezTo>
                  <a:pt x="29977" y="33846"/>
                  <a:pt x="30121" y="33903"/>
                  <a:pt x="30247" y="33903"/>
                </a:cubicBezTo>
                <a:cubicBezTo>
                  <a:pt x="30388" y="33903"/>
                  <a:pt x="30506" y="33831"/>
                  <a:pt x="30600" y="33686"/>
                </a:cubicBezTo>
                <a:close/>
                <a:moveTo>
                  <a:pt x="56163" y="35853"/>
                </a:moveTo>
                <a:cubicBezTo>
                  <a:pt x="56151" y="35877"/>
                  <a:pt x="56139" y="35901"/>
                  <a:pt x="56127" y="35925"/>
                </a:cubicBezTo>
                <a:cubicBezTo>
                  <a:pt x="56103" y="35913"/>
                  <a:pt x="56079" y="35889"/>
                  <a:pt x="56067" y="35877"/>
                </a:cubicBezTo>
                <a:cubicBezTo>
                  <a:pt x="56103" y="35865"/>
                  <a:pt x="56127" y="35853"/>
                  <a:pt x="56163" y="35853"/>
                </a:cubicBezTo>
                <a:close/>
                <a:moveTo>
                  <a:pt x="50091" y="35925"/>
                </a:moveTo>
                <a:cubicBezTo>
                  <a:pt x="50091" y="35937"/>
                  <a:pt x="50102" y="35937"/>
                  <a:pt x="50102" y="35937"/>
                </a:cubicBezTo>
                <a:cubicBezTo>
                  <a:pt x="50091" y="35948"/>
                  <a:pt x="50079" y="35948"/>
                  <a:pt x="50067" y="35948"/>
                </a:cubicBezTo>
                <a:cubicBezTo>
                  <a:pt x="50067" y="35948"/>
                  <a:pt x="50079" y="35937"/>
                  <a:pt x="50091" y="35925"/>
                </a:cubicBezTo>
                <a:close/>
                <a:moveTo>
                  <a:pt x="84190" y="36127"/>
                </a:moveTo>
                <a:lnTo>
                  <a:pt x="84190" y="36127"/>
                </a:lnTo>
                <a:cubicBezTo>
                  <a:pt x="84178" y="36139"/>
                  <a:pt x="84166" y="36151"/>
                  <a:pt x="84154" y="36163"/>
                </a:cubicBezTo>
                <a:cubicBezTo>
                  <a:pt x="84142" y="36175"/>
                  <a:pt x="84131" y="36175"/>
                  <a:pt x="84119" y="36175"/>
                </a:cubicBezTo>
                <a:cubicBezTo>
                  <a:pt x="84142" y="36163"/>
                  <a:pt x="84166" y="36139"/>
                  <a:pt x="84190" y="36127"/>
                </a:cubicBezTo>
                <a:close/>
                <a:moveTo>
                  <a:pt x="57961" y="36282"/>
                </a:moveTo>
                <a:cubicBezTo>
                  <a:pt x="57972" y="36282"/>
                  <a:pt x="57972" y="36294"/>
                  <a:pt x="57984" y="36294"/>
                </a:cubicBezTo>
                <a:cubicBezTo>
                  <a:pt x="57972" y="36294"/>
                  <a:pt x="57961" y="36306"/>
                  <a:pt x="57937" y="36306"/>
                </a:cubicBezTo>
                <a:cubicBezTo>
                  <a:pt x="57949" y="36294"/>
                  <a:pt x="57961" y="36294"/>
                  <a:pt x="57961" y="36282"/>
                </a:cubicBezTo>
                <a:close/>
                <a:moveTo>
                  <a:pt x="28862" y="36175"/>
                </a:moveTo>
                <a:lnTo>
                  <a:pt x="28862" y="36175"/>
                </a:lnTo>
                <a:cubicBezTo>
                  <a:pt x="28850" y="36246"/>
                  <a:pt x="28826" y="36306"/>
                  <a:pt x="28790" y="36365"/>
                </a:cubicBezTo>
                <a:cubicBezTo>
                  <a:pt x="28790" y="36318"/>
                  <a:pt x="28778" y="36258"/>
                  <a:pt x="28766" y="36198"/>
                </a:cubicBezTo>
                <a:cubicBezTo>
                  <a:pt x="28802" y="36198"/>
                  <a:pt x="28838" y="36187"/>
                  <a:pt x="28862" y="36175"/>
                </a:cubicBezTo>
                <a:close/>
                <a:moveTo>
                  <a:pt x="75463" y="36484"/>
                </a:moveTo>
                <a:cubicBezTo>
                  <a:pt x="75463" y="36484"/>
                  <a:pt x="75463" y="36496"/>
                  <a:pt x="75463" y="36496"/>
                </a:cubicBezTo>
                <a:lnTo>
                  <a:pt x="75451" y="36484"/>
                </a:lnTo>
                <a:close/>
                <a:moveTo>
                  <a:pt x="27707" y="37318"/>
                </a:moveTo>
                <a:lnTo>
                  <a:pt x="27707" y="37318"/>
                </a:lnTo>
                <a:cubicBezTo>
                  <a:pt x="27695" y="37330"/>
                  <a:pt x="27671" y="37341"/>
                  <a:pt x="27659" y="37353"/>
                </a:cubicBezTo>
                <a:lnTo>
                  <a:pt x="27600" y="37353"/>
                </a:lnTo>
                <a:cubicBezTo>
                  <a:pt x="27647" y="37341"/>
                  <a:pt x="27671" y="37330"/>
                  <a:pt x="27707" y="37318"/>
                </a:cubicBezTo>
                <a:close/>
                <a:moveTo>
                  <a:pt x="35827" y="37425"/>
                </a:moveTo>
                <a:cubicBezTo>
                  <a:pt x="35839" y="37437"/>
                  <a:pt x="35851" y="37437"/>
                  <a:pt x="35863" y="37449"/>
                </a:cubicBezTo>
                <a:cubicBezTo>
                  <a:pt x="35851" y="37449"/>
                  <a:pt x="35839" y="37461"/>
                  <a:pt x="35839" y="37461"/>
                </a:cubicBezTo>
                <a:cubicBezTo>
                  <a:pt x="35839" y="37449"/>
                  <a:pt x="35839" y="37437"/>
                  <a:pt x="35827" y="37425"/>
                </a:cubicBezTo>
                <a:close/>
                <a:moveTo>
                  <a:pt x="18837" y="37758"/>
                </a:moveTo>
                <a:cubicBezTo>
                  <a:pt x="18825" y="37758"/>
                  <a:pt x="18825" y="37758"/>
                  <a:pt x="18825" y="37770"/>
                </a:cubicBezTo>
                <a:cubicBezTo>
                  <a:pt x="18825" y="37766"/>
                  <a:pt x="18825" y="37762"/>
                  <a:pt x="18825" y="37758"/>
                </a:cubicBezTo>
                <a:close/>
                <a:moveTo>
                  <a:pt x="18837" y="37758"/>
                </a:moveTo>
                <a:cubicBezTo>
                  <a:pt x="18837" y="37758"/>
                  <a:pt x="18837" y="37770"/>
                  <a:pt x="18849" y="37770"/>
                </a:cubicBezTo>
                <a:lnTo>
                  <a:pt x="18837" y="37770"/>
                </a:lnTo>
                <a:lnTo>
                  <a:pt x="18837" y="37758"/>
                </a:lnTo>
                <a:close/>
                <a:moveTo>
                  <a:pt x="44530" y="37782"/>
                </a:moveTo>
                <a:lnTo>
                  <a:pt x="44518" y="37794"/>
                </a:lnTo>
                <a:cubicBezTo>
                  <a:pt x="44518" y="37794"/>
                  <a:pt x="44518" y="37782"/>
                  <a:pt x="44518" y="37782"/>
                </a:cubicBezTo>
                <a:close/>
                <a:moveTo>
                  <a:pt x="74463" y="37877"/>
                </a:moveTo>
                <a:cubicBezTo>
                  <a:pt x="74451" y="37889"/>
                  <a:pt x="74451" y="37901"/>
                  <a:pt x="74451" y="37913"/>
                </a:cubicBezTo>
                <a:cubicBezTo>
                  <a:pt x="74439" y="37901"/>
                  <a:pt x="74427" y="37889"/>
                  <a:pt x="74415" y="37889"/>
                </a:cubicBezTo>
                <a:cubicBezTo>
                  <a:pt x="74427" y="37877"/>
                  <a:pt x="74451" y="37877"/>
                  <a:pt x="74463" y="37877"/>
                </a:cubicBezTo>
                <a:close/>
                <a:moveTo>
                  <a:pt x="38601" y="37830"/>
                </a:moveTo>
                <a:lnTo>
                  <a:pt x="38601" y="37830"/>
                </a:lnTo>
                <a:cubicBezTo>
                  <a:pt x="38553" y="37853"/>
                  <a:pt x="38506" y="37889"/>
                  <a:pt x="38458" y="37925"/>
                </a:cubicBezTo>
                <a:cubicBezTo>
                  <a:pt x="38434" y="37913"/>
                  <a:pt x="38422" y="37901"/>
                  <a:pt x="38399" y="37889"/>
                </a:cubicBezTo>
                <a:cubicBezTo>
                  <a:pt x="38470" y="37865"/>
                  <a:pt x="38530" y="37842"/>
                  <a:pt x="38601" y="37830"/>
                </a:cubicBezTo>
                <a:close/>
                <a:moveTo>
                  <a:pt x="55163" y="38068"/>
                </a:moveTo>
                <a:cubicBezTo>
                  <a:pt x="55163" y="38080"/>
                  <a:pt x="55175" y="38080"/>
                  <a:pt x="55175" y="38080"/>
                </a:cubicBezTo>
                <a:cubicBezTo>
                  <a:pt x="55163" y="38092"/>
                  <a:pt x="55163" y="38092"/>
                  <a:pt x="55151" y="38092"/>
                </a:cubicBezTo>
                <a:cubicBezTo>
                  <a:pt x="55151" y="38092"/>
                  <a:pt x="55163" y="38080"/>
                  <a:pt x="55163" y="38068"/>
                </a:cubicBezTo>
                <a:close/>
                <a:moveTo>
                  <a:pt x="77784" y="38473"/>
                </a:moveTo>
                <a:cubicBezTo>
                  <a:pt x="77808" y="38484"/>
                  <a:pt x="77811" y="38490"/>
                  <a:pt x="77802" y="38490"/>
                </a:cubicBezTo>
                <a:cubicBezTo>
                  <a:pt x="77793" y="38490"/>
                  <a:pt x="77773" y="38484"/>
                  <a:pt x="77749" y="38473"/>
                </a:cubicBezTo>
                <a:close/>
                <a:moveTo>
                  <a:pt x="73719" y="38504"/>
                </a:moveTo>
                <a:cubicBezTo>
                  <a:pt x="73727" y="38504"/>
                  <a:pt x="73738" y="38509"/>
                  <a:pt x="73748" y="38520"/>
                </a:cubicBezTo>
                <a:cubicBezTo>
                  <a:pt x="73736" y="38532"/>
                  <a:pt x="73724" y="38532"/>
                  <a:pt x="73713" y="38532"/>
                </a:cubicBezTo>
                <a:cubicBezTo>
                  <a:pt x="73706" y="38512"/>
                  <a:pt x="73710" y="38504"/>
                  <a:pt x="73719" y="38504"/>
                </a:cubicBezTo>
                <a:close/>
                <a:moveTo>
                  <a:pt x="27635" y="39318"/>
                </a:moveTo>
                <a:cubicBezTo>
                  <a:pt x="27647" y="39342"/>
                  <a:pt x="27647" y="39366"/>
                  <a:pt x="27659" y="39377"/>
                </a:cubicBezTo>
                <a:cubicBezTo>
                  <a:pt x="27623" y="39377"/>
                  <a:pt x="27576" y="39366"/>
                  <a:pt x="27540" y="39366"/>
                </a:cubicBezTo>
                <a:cubicBezTo>
                  <a:pt x="27576" y="39354"/>
                  <a:pt x="27612" y="39342"/>
                  <a:pt x="27635" y="39318"/>
                </a:cubicBezTo>
                <a:close/>
                <a:moveTo>
                  <a:pt x="21587" y="39556"/>
                </a:moveTo>
                <a:cubicBezTo>
                  <a:pt x="21599" y="39568"/>
                  <a:pt x="21599" y="39568"/>
                  <a:pt x="21611" y="39580"/>
                </a:cubicBezTo>
                <a:cubicBezTo>
                  <a:pt x="21603" y="39580"/>
                  <a:pt x="21600" y="39575"/>
                  <a:pt x="21596" y="39575"/>
                </a:cubicBezTo>
                <a:cubicBezTo>
                  <a:pt x="21594" y="39575"/>
                  <a:pt x="21591" y="39576"/>
                  <a:pt x="21587" y="39580"/>
                </a:cubicBezTo>
                <a:cubicBezTo>
                  <a:pt x="21587" y="39568"/>
                  <a:pt x="21587" y="39568"/>
                  <a:pt x="21587" y="39556"/>
                </a:cubicBezTo>
                <a:close/>
                <a:moveTo>
                  <a:pt x="43602" y="39818"/>
                </a:moveTo>
                <a:cubicBezTo>
                  <a:pt x="43625" y="39818"/>
                  <a:pt x="43649" y="39830"/>
                  <a:pt x="43673" y="39830"/>
                </a:cubicBezTo>
                <a:cubicBezTo>
                  <a:pt x="43661" y="39842"/>
                  <a:pt x="43637" y="39854"/>
                  <a:pt x="43625" y="39866"/>
                </a:cubicBezTo>
                <a:cubicBezTo>
                  <a:pt x="43614" y="39854"/>
                  <a:pt x="43614" y="39830"/>
                  <a:pt x="43602" y="39818"/>
                </a:cubicBezTo>
                <a:close/>
                <a:moveTo>
                  <a:pt x="31505" y="39937"/>
                </a:moveTo>
                <a:lnTo>
                  <a:pt x="31505" y="39949"/>
                </a:lnTo>
                <a:lnTo>
                  <a:pt x="31493" y="39949"/>
                </a:lnTo>
                <a:cubicBezTo>
                  <a:pt x="31493" y="39949"/>
                  <a:pt x="31505" y="39937"/>
                  <a:pt x="31505" y="39937"/>
                </a:cubicBezTo>
                <a:close/>
                <a:moveTo>
                  <a:pt x="19325" y="40139"/>
                </a:moveTo>
                <a:cubicBezTo>
                  <a:pt x="19325" y="40175"/>
                  <a:pt x="19313" y="40199"/>
                  <a:pt x="19301" y="40235"/>
                </a:cubicBezTo>
                <a:cubicBezTo>
                  <a:pt x="19289" y="40211"/>
                  <a:pt x="19277" y="40187"/>
                  <a:pt x="19265" y="40163"/>
                </a:cubicBezTo>
                <a:cubicBezTo>
                  <a:pt x="19289" y="40151"/>
                  <a:pt x="19301" y="40139"/>
                  <a:pt x="19325" y="40139"/>
                </a:cubicBezTo>
                <a:close/>
                <a:moveTo>
                  <a:pt x="50245" y="40282"/>
                </a:moveTo>
                <a:cubicBezTo>
                  <a:pt x="50245" y="40282"/>
                  <a:pt x="50245" y="40282"/>
                  <a:pt x="50233" y="40294"/>
                </a:cubicBezTo>
                <a:lnTo>
                  <a:pt x="50233" y="40282"/>
                </a:lnTo>
                <a:close/>
                <a:moveTo>
                  <a:pt x="50507" y="40461"/>
                </a:moveTo>
                <a:cubicBezTo>
                  <a:pt x="50507" y="40473"/>
                  <a:pt x="50495" y="40473"/>
                  <a:pt x="50495" y="40485"/>
                </a:cubicBezTo>
                <a:cubicBezTo>
                  <a:pt x="50483" y="40485"/>
                  <a:pt x="50483" y="40473"/>
                  <a:pt x="50472" y="40473"/>
                </a:cubicBezTo>
                <a:cubicBezTo>
                  <a:pt x="50483" y="40473"/>
                  <a:pt x="50495" y="40461"/>
                  <a:pt x="50507" y="40461"/>
                </a:cubicBezTo>
                <a:close/>
                <a:moveTo>
                  <a:pt x="46066" y="40425"/>
                </a:moveTo>
                <a:cubicBezTo>
                  <a:pt x="46042" y="40449"/>
                  <a:pt x="46019" y="40473"/>
                  <a:pt x="46007" y="40509"/>
                </a:cubicBezTo>
                <a:cubicBezTo>
                  <a:pt x="45997" y="40518"/>
                  <a:pt x="45985" y="40523"/>
                  <a:pt x="45974" y="40523"/>
                </a:cubicBezTo>
                <a:cubicBezTo>
                  <a:pt x="45945" y="40523"/>
                  <a:pt x="45918" y="40492"/>
                  <a:pt x="45935" y="40449"/>
                </a:cubicBezTo>
                <a:cubicBezTo>
                  <a:pt x="45983" y="40437"/>
                  <a:pt x="46019" y="40425"/>
                  <a:pt x="46066" y="40425"/>
                </a:cubicBezTo>
                <a:close/>
                <a:moveTo>
                  <a:pt x="96227" y="40520"/>
                </a:moveTo>
                <a:cubicBezTo>
                  <a:pt x="96227" y="40520"/>
                  <a:pt x="96227" y="40532"/>
                  <a:pt x="96239" y="40544"/>
                </a:cubicBezTo>
                <a:cubicBezTo>
                  <a:pt x="96227" y="40544"/>
                  <a:pt x="96227" y="40532"/>
                  <a:pt x="96215" y="40520"/>
                </a:cubicBezTo>
                <a:close/>
                <a:moveTo>
                  <a:pt x="46209" y="40818"/>
                </a:moveTo>
                <a:cubicBezTo>
                  <a:pt x="46209" y="40818"/>
                  <a:pt x="46197" y="40818"/>
                  <a:pt x="46197" y="40830"/>
                </a:cubicBezTo>
                <a:cubicBezTo>
                  <a:pt x="46197" y="40818"/>
                  <a:pt x="46197" y="40818"/>
                  <a:pt x="46197" y="40818"/>
                </a:cubicBezTo>
                <a:close/>
                <a:moveTo>
                  <a:pt x="37541" y="41116"/>
                </a:moveTo>
                <a:lnTo>
                  <a:pt x="37541" y="41128"/>
                </a:lnTo>
                <a:cubicBezTo>
                  <a:pt x="37529" y="41140"/>
                  <a:pt x="37518" y="41140"/>
                  <a:pt x="37506" y="41140"/>
                </a:cubicBezTo>
                <a:cubicBezTo>
                  <a:pt x="37494" y="41151"/>
                  <a:pt x="37494" y="41163"/>
                  <a:pt x="37482" y="41175"/>
                </a:cubicBezTo>
                <a:cubicBezTo>
                  <a:pt x="37470" y="41163"/>
                  <a:pt x="37470" y="41151"/>
                  <a:pt x="37458" y="41140"/>
                </a:cubicBezTo>
                <a:lnTo>
                  <a:pt x="37506" y="41140"/>
                </a:lnTo>
                <a:cubicBezTo>
                  <a:pt x="37518" y="41128"/>
                  <a:pt x="37529" y="41128"/>
                  <a:pt x="37541" y="41116"/>
                </a:cubicBezTo>
                <a:close/>
                <a:moveTo>
                  <a:pt x="44185" y="41461"/>
                </a:moveTo>
                <a:cubicBezTo>
                  <a:pt x="44185" y="41461"/>
                  <a:pt x="44197" y="41461"/>
                  <a:pt x="44197" y="41473"/>
                </a:cubicBezTo>
                <a:cubicBezTo>
                  <a:pt x="44197" y="41473"/>
                  <a:pt x="44185" y="41485"/>
                  <a:pt x="44185" y="41485"/>
                </a:cubicBezTo>
                <a:lnTo>
                  <a:pt x="44173" y="41485"/>
                </a:lnTo>
                <a:cubicBezTo>
                  <a:pt x="44173" y="41485"/>
                  <a:pt x="44185" y="41473"/>
                  <a:pt x="44185" y="41461"/>
                </a:cubicBezTo>
                <a:close/>
                <a:moveTo>
                  <a:pt x="54996" y="41521"/>
                </a:moveTo>
                <a:cubicBezTo>
                  <a:pt x="54984" y="41544"/>
                  <a:pt x="54984" y="41556"/>
                  <a:pt x="54972" y="41580"/>
                </a:cubicBezTo>
                <a:cubicBezTo>
                  <a:pt x="54960" y="41568"/>
                  <a:pt x="54960" y="41556"/>
                  <a:pt x="54948" y="41544"/>
                </a:cubicBezTo>
                <a:cubicBezTo>
                  <a:pt x="54960" y="41532"/>
                  <a:pt x="54984" y="41532"/>
                  <a:pt x="54996" y="41521"/>
                </a:cubicBezTo>
                <a:close/>
                <a:moveTo>
                  <a:pt x="43873" y="41706"/>
                </a:moveTo>
                <a:cubicBezTo>
                  <a:pt x="43875" y="41706"/>
                  <a:pt x="43875" y="41708"/>
                  <a:pt x="43875" y="41711"/>
                </a:cubicBezTo>
                <a:cubicBezTo>
                  <a:pt x="43875" y="41711"/>
                  <a:pt x="43864" y="41723"/>
                  <a:pt x="43864" y="41735"/>
                </a:cubicBezTo>
                <a:cubicBezTo>
                  <a:pt x="43864" y="41717"/>
                  <a:pt x="43870" y="41706"/>
                  <a:pt x="43873" y="41706"/>
                </a:cubicBezTo>
                <a:close/>
                <a:moveTo>
                  <a:pt x="87190" y="44247"/>
                </a:moveTo>
                <a:cubicBezTo>
                  <a:pt x="87190" y="44247"/>
                  <a:pt x="87202" y="44259"/>
                  <a:pt x="87202" y="44259"/>
                </a:cubicBezTo>
                <a:lnTo>
                  <a:pt x="87190" y="44259"/>
                </a:lnTo>
                <a:lnTo>
                  <a:pt x="87190" y="44247"/>
                </a:lnTo>
                <a:close/>
                <a:moveTo>
                  <a:pt x="72689" y="44795"/>
                </a:moveTo>
                <a:lnTo>
                  <a:pt x="72677" y="44807"/>
                </a:lnTo>
                <a:lnTo>
                  <a:pt x="72665" y="44807"/>
                </a:lnTo>
                <a:cubicBezTo>
                  <a:pt x="72665" y="44795"/>
                  <a:pt x="72677" y="44795"/>
                  <a:pt x="72689" y="44795"/>
                </a:cubicBezTo>
                <a:close/>
                <a:moveTo>
                  <a:pt x="54401" y="45092"/>
                </a:moveTo>
                <a:lnTo>
                  <a:pt x="54401" y="45092"/>
                </a:lnTo>
                <a:cubicBezTo>
                  <a:pt x="54389" y="45164"/>
                  <a:pt x="54353" y="45211"/>
                  <a:pt x="54317" y="45259"/>
                </a:cubicBezTo>
                <a:cubicBezTo>
                  <a:pt x="54305" y="45223"/>
                  <a:pt x="54293" y="45176"/>
                  <a:pt x="54293" y="45128"/>
                </a:cubicBezTo>
                <a:cubicBezTo>
                  <a:pt x="54329" y="45116"/>
                  <a:pt x="54365" y="45104"/>
                  <a:pt x="54401" y="45092"/>
                </a:cubicBezTo>
                <a:close/>
                <a:moveTo>
                  <a:pt x="72248" y="45747"/>
                </a:moveTo>
                <a:cubicBezTo>
                  <a:pt x="72236" y="45747"/>
                  <a:pt x="72224" y="45759"/>
                  <a:pt x="72200" y="45759"/>
                </a:cubicBezTo>
                <a:cubicBezTo>
                  <a:pt x="72212" y="45759"/>
                  <a:pt x="72224" y="45747"/>
                  <a:pt x="72224" y="45747"/>
                </a:cubicBezTo>
                <a:close/>
                <a:moveTo>
                  <a:pt x="58723" y="47259"/>
                </a:moveTo>
                <a:cubicBezTo>
                  <a:pt x="58734" y="47259"/>
                  <a:pt x="58734" y="47259"/>
                  <a:pt x="58746" y="47271"/>
                </a:cubicBezTo>
                <a:lnTo>
                  <a:pt x="58711" y="47271"/>
                </a:lnTo>
                <a:cubicBezTo>
                  <a:pt x="58723" y="47271"/>
                  <a:pt x="58723" y="47259"/>
                  <a:pt x="58723" y="47259"/>
                </a:cubicBezTo>
                <a:close/>
                <a:moveTo>
                  <a:pt x="16278" y="47235"/>
                </a:moveTo>
                <a:cubicBezTo>
                  <a:pt x="16292" y="47235"/>
                  <a:pt x="16306" y="47251"/>
                  <a:pt x="16313" y="47271"/>
                </a:cubicBezTo>
                <a:cubicBezTo>
                  <a:pt x="16289" y="47283"/>
                  <a:pt x="16265" y="47283"/>
                  <a:pt x="16241" y="47283"/>
                </a:cubicBezTo>
                <a:cubicBezTo>
                  <a:pt x="16241" y="47283"/>
                  <a:pt x="16253" y="47271"/>
                  <a:pt x="16253" y="47271"/>
                </a:cubicBezTo>
                <a:cubicBezTo>
                  <a:pt x="16258" y="47245"/>
                  <a:pt x="16268" y="47235"/>
                  <a:pt x="16278" y="47235"/>
                </a:cubicBezTo>
                <a:close/>
                <a:moveTo>
                  <a:pt x="14003" y="47533"/>
                </a:moveTo>
                <a:cubicBezTo>
                  <a:pt x="14015" y="47545"/>
                  <a:pt x="14038" y="47557"/>
                  <a:pt x="14062" y="47569"/>
                </a:cubicBezTo>
                <a:cubicBezTo>
                  <a:pt x="14050" y="47581"/>
                  <a:pt x="14027" y="47581"/>
                  <a:pt x="14003" y="47593"/>
                </a:cubicBezTo>
                <a:cubicBezTo>
                  <a:pt x="14003" y="47569"/>
                  <a:pt x="14003" y="47557"/>
                  <a:pt x="14003" y="47533"/>
                </a:cubicBezTo>
                <a:close/>
                <a:moveTo>
                  <a:pt x="50114" y="47759"/>
                </a:moveTo>
                <a:cubicBezTo>
                  <a:pt x="50126" y="47771"/>
                  <a:pt x="50114" y="47771"/>
                  <a:pt x="50102" y="47771"/>
                </a:cubicBezTo>
                <a:cubicBezTo>
                  <a:pt x="50102" y="47771"/>
                  <a:pt x="50114" y="47771"/>
                  <a:pt x="50114" y="47759"/>
                </a:cubicBezTo>
                <a:close/>
                <a:moveTo>
                  <a:pt x="15133" y="48044"/>
                </a:moveTo>
                <a:cubicBezTo>
                  <a:pt x="15155" y="48044"/>
                  <a:pt x="15192" y="48070"/>
                  <a:pt x="15158" y="48105"/>
                </a:cubicBezTo>
                <a:cubicBezTo>
                  <a:pt x="15158" y="48105"/>
                  <a:pt x="15146" y="48093"/>
                  <a:pt x="15146" y="48093"/>
                </a:cubicBezTo>
                <a:cubicBezTo>
                  <a:pt x="15111" y="48058"/>
                  <a:pt x="15118" y="48044"/>
                  <a:pt x="15133" y="48044"/>
                </a:cubicBezTo>
                <a:close/>
                <a:moveTo>
                  <a:pt x="17086" y="48700"/>
                </a:moveTo>
                <a:cubicBezTo>
                  <a:pt x="17086" y="48712"/>
                  <a:pt x="17075" y="48724"/>
                  <a:pt x="17063" y="48736"/>
                </a:cubicBezTo>
                <a:cubicBezTo>
                  <a:pt x="17063" y="48724"/>
                  <a:pt x="17063" y="48724"/>
                  <a:pt x="17063" y="48712"/>
                </a:cubicBezTo>
                <a:cubicBezTo>
                  <a:pt x="17063" y="48712"/>
                  <a:pt x="17075" y="48700"/>
                  <a:pt x="17086" y="48700"/>
                </a:cubicBezTo>
                <a:close/>
                <a:moveTo>
                  <a:pt x="10800" y="48902"/>
                </a:moveTo>
                <a:cubicBezTo>
                  <a:pt x="10812" y="48938"/>
                  <a:pt x="10824" y="48974"/>
                  <a:pt x="10836" y="49010"/>
                </a:cubicBezTo>
                <a:cubicBezTo>
                  <a:pt x="10824" y="48986"/>
                  <a:pt x="10812" y="48950"/>
                  <a:pt x="10800" y="48902"/>
                </a:cubicBezTo>
                <a:close/>
                <a:moveTo>
                  <a:pt x="53055" y="51760"/>
                </a:moveTo>
                <a:cubicBezTo>
                  <a:pt x="53074" y="51760"/>
                  <a:pt x="53098" y="51771"/>
                  <a:pt x="53127" y="51796"/>
                </a:cubicBezTo>
                <a:cubicBezTo>
                  <a:pt x="53198" y="51843"/>
                  <a:pt x="53270" y="51891"/>
                  <a:pt x="53341" y="51927"/>
                </a:cubicBezTo>
                <a:cubicBezTo>
                  <a:pt x="53162" y="51879"/>
                  <a:pt x="53055" y="51855"/>
                  <a:pt x="52972" y="51843"/>
                </a:cubicBezTo>
                <a:cubicBezTo>
                  <a:pt x="52995" y="51797"/>
                  <a:pt x="53018" y="51760"/>
                  <a:pt x="53055" y="51760"/>
                </a:cubicBezTo>
                <a:close/>
                <a:moveTo>
                  <a:pt x="7335" y="54022"/>
                </a:moveTo>
                <a:cubicBezTo>
                  <a:pt x="7347" y="54058"/>
                  <a:pt x="7359" y="54082"/>
                  <a:pt x="7371" y="54105"/>
                </a:cubicBezTo>
                <a:cubicBezTo>
                  <a:pt x="7335" y="54105"/>
                  <a:pt x="7299" y="54082"/>
                  <a:pt x="7264" y="54070"/>
                </a:cubicBezTo>
                <a:cubicBezTo>
                  <a:pt x="7288" y="54046"/>
                  <a:pt x="7311" y="54034"/>
                  <a:pt x="7335" y="54022"/>
                </a:cubicBezTo>
                <a:close/>
                <a:moveTo>
                  <a:pt x="5049" y="54760"/>
                </a:moveTo>
                <a:lnTo>
                  <a:pt x="5049" y="54760"/>
                </a:lnTo>
                <a:cubicBezTo>
                  <a:pt x="4966" y="54823"/>
                  <a:pt x="4946" y="54858"/>
                  <a:pt x="4998" y="54858"/>
                </a:cubicBezTo>
                <a:cubicBezTo>
                  <a:pt x="5006" y="54858"/>
                  <a:pt x="5015" y="54857"/>
                  <a:pt x="5025" y="54856"/>
                </a:cubicBezTo>
                <a:cubicBezTo>
                  <a:pt x="5037" y="54856"/>
                  <a:pt x="5037" y="54796"/>
                  <a:pt x="5049" y="54760"/>
                </a:cubicBezTo>
                <a:close/>
                <a:moveTo>
                  <a:pt x="62223" y="55177"/>
                </a:moveTo>
                <a:cubicBezTo>
                  <a:pt x="62235" y="55189"/>
                  <a:pt x="62235" y="55201"/>
                  <a:pt x="62247" y="55201"/>
                </a:cubicBezTo>
                <a:cubicBezTo>
                  <a:pt x="62223" y="55201"/>
                  <a:pt x="62211" y="55213"/>
                  <a:pt x="62199" y="55213"/>
                </a:cubicBezTo>
                <a:cubicBezTo>
                  <a:pt x="62211" y="55201"/>
                  <a:pt x="62211" y="55189"/>
                  <a:pt x="62223" y="55177"/>
                </a:cubicBezTo>
                <a:close/>
                <a:moveTo>
                  <a:pt x="6156" y="56737"/>
                </a:moveTo>
                <a:cubicBezTo>
                  <a:pt x="6180" y="56737"/>
                  <a:pt x="6192" y="56749"/>
                  <a:pt x="6204" y="56749"/>
                </a:cubicBezTo>
                <a:cubicBezTo>
                  <a:pt x="6192" y="56749"/>
                  <a:pt x="6168" y="56749"/>
                  <a:pt x="6156" y="56737"/>
                </a:cubicBezTo>
                <a:close/>
                <a:moveTo>
                  <a:pt x="56246" y="57344"/>
                </a:moveTo>
                <a:cubicBezTo>
                  <a:pt x="56270" y="57344"/>
                  <a:pt x="56282" y="57344"/>
                  <a:pt x="56294" y="57356"/>
                </a:cubicBezTo>
                <a:cubicBezTo>
                  <a:pt x="56282" y="57356"/>
                  <a:pt x="56270" y="57356"/>
                  <a:pt x="56258" y="57368"/>
                </a:cubicBezTo>
                <a:cubicBezTo>
                  <a:pt x="56258" y="57356"/>
                  <a:pt x="56258" y="57344"/>
                  <a:pt x="56246" y="57344"/>
                </a:cubicBezTo>
                <a:close/>
                <a:moveTo>
                  <a:pt x="16896" y="57570"/>
                </a:moveTo>
                <a:lnTo>
                  <a:pt x="16896" y="57570"/>
                </a:lnTo>
                <a:cubicBezTo>
                  <a:pt x="16920" y="57582"/>
                  <a:pt x="16932" y="57582"/>
                  <a:pt x="16955" y="57594"/>
                </a:cubicBezTo>
                <a:lnTo>
                  <a:pt x="16908" y="57606"/>
                </a:lnTo>
                <a:cubicBezTo>
                  <a:pt x="16908" y="57594"/>
                  <a:pt x="16908" y="57582"/>
                  <a:pt x="16896" y="57570"/>
                </a:cubicBezTo>
                <a:close/>
                <a:moveTo>
                  <a:pt x="9514" y="58999"/>
                </a:moveTo>
                <a:cubicBezTo>
                  <a:pt x="9478" y="59035"/>
                  <a:pt x="9419" y="59058"/>
                  <a:pt x="9359" y="59070"/>
                </a:cubicBezTo>
                <a:cubicBezTo>
                  <a:pt x="9407" y="59047"/>
                  <a:pt x="9455" y="59023"/>
                  <a:pt x="9514" y="58999"/>
                </a:cubicBezTo>
                <a:close/>
                <a:moveTo>
                  <a:pt x="42375" y="59832"/>
                </a:moveTo>
                <a:cubicBezTo>
                  <a:pt x="42375" y="59832"/>
                  <a:pt x="42363" y="59844"/>
                  <a:pt x="42363" y="59844"/>
                </a:cubicBezTo>
                <a:cubicBezTo>
                  <a:pt x="42363" y="59844"/>
                  <a:pt x="42363" y="59844"/>
                  <a:pt x="42363" y="59832"/>
                </a:cubicBezTo>
                <a:close/>
                <a:moveTo>
                  <a:pt x="26838" y="61106"/>
                </a:moveTo>
                <a:cubicBezTo>
                  <a:pt x="26850" y="61118"/>
                  <a:pt x="26850" y="61118"/>
                  <a:pt x="26850" y="61118"/>
                </a:cubicBezTo>
                <a:cubicBezTo>
                  <a:pt x="26850" y="61118"/>
                  <a:pt x="26838" y="61130"/>
                  <a:pt x="26838" y="61130"/>
                </a:cubicBezTo>
                <a:cubicBezTo>
                  <a:pt x="26838" y="61118"/>
                  <a:pt x="26838" y="61118"/>
                  <a:pt x="26838" y="61106"/>
                </a:cubicBezTo>
                <a:close/>
                <a:moveTo>
                  <a:pt x="30755" y="61940"/>
                </a:moveTo>
                <a:cubicBezTo>
                  <a:pt x="30767" y="61940"/>
                  <a:pt x="30779" y="61952"/>
                  <a:pt x="30779" y="61952"/>
                </a:cubicBezTo>
                <a:cubicBezTo>
                  <a:pt x="30767" y="61952"/>
                  <a:pt x="30755" y="61964"/>
                  <a:pt x="30743" y="61964"/>
                </a:cubicBezTo>
                <a:cubicBezTo>
                  <a:pt x="30743" y="61964"/>
                  <a:pt x="30755" y="61952"/>
                  <a:pt x="30755" y="61940"/>
                </a:cubicBezTo>
                <a:close/>
                <a:moveTo>
                  <a:pt x="29624" y="61916"/>
                </a:moveTo>
                <a:cubicBezTo>
                  <a:pt x="29576" y="61940"/>
                  <a:pt x="29528" y="61964"/>
                  <a:pt x="29469" y="61987"/>
                </a:cubicBezTo>
                <a:cubicBezTo>
                  <a:pt x="29433" y="61987"/>
                  <a:pt x="29397" y="61975"/>
                  <a:pt x="29362" y="61952"/>
                </a:cubicBezTo>
                <a:cubicBezTo>
                  <a:pt x="29457" y="61940"/>
                  <a:pt x="29540" y="61928"/>
                  <a:pt x="29624" y="61916"/>
                </a:cubicBezTo>
                <a:close/>
                <a:moveTo>
                  <a:pt x="23480" y="64690"/>
                </a:moveTo>
                <a:lnTo>
                  <a:pt x="23480" y="64690"/>
                </a:lnTo>
                <a:cubicBezTo>
                  <a:pt x="23516" y="64702"/>
                  <a:pt x="23552" y="64714"/>
                  <a:pt x="23575" y="64738"/>
                </a:cubicBezTo>
                <a:cubicBezTo>
                  <a:pt x="23552" y="64738"/>
                  <a:pt x="23528" y="64750"/>
                  <a:pt x="23504" y="64762"/>
                </a:cubicBezTo>
                <a:cubicBezTo>
                  <a:pt x="23492" y="64738"/>
                  <a:pt x="23492" y="64714"/>
                  <a:pt x="23480" y="64690"/>
                </a:cubicBezTo>
                <a:close/>
                <a:moveTo>
                  <a:pt x="107016" y="0"/>
                </a:moveTo>
                <a:cubicBezTo>
                  <a:pt x="106900" y="0"/>
                  <a:pt x="106782" y="18"/>
                  <a:pt x="106657" y="27"/>
                </a:cubicBezTo>
                <a:cubicBezTo>
                  <a:pt x="106538" y="75"/>
                  <a:pt x="106407" y="135"/>
                  <a:pt x="106324" y="242"/>
                </a:cubicBezTo>
                <a:cubicBezTo>
                  <a:pt x="106312" y="248"/>
                  <a:pt x="106300" y="248"/>
                  <a:pt x="106287" y="248"/>
                </a:cubicBezTo>
                <a:cubicBezTo>
                  <a:pt x="106273" y="248"/>
                  <a:pt x="106258" y="248"/>
                  <a:pt x="106240" y="254"/>
                </a:cubicBezTo>
                <a:cubicBezTo>
                  <a:pt x="106145" y="289"/>
                  <a:pt x="106086" y="361"/>
                  <a:pt x="106038" y="444"/>
                </a:cubicBezTo>
                <a:cubicBezTo>
                  <a:pt x="105894" y="561"/>
                  <a:pt x="105771" y="732"/>
                  <a:pt x="105586" y="732"/>
                </a:cubicBezTo>
                <a:cubicBezTo>
                  <a:pt x="105526" y="732"/>
                  <a:pt x="105459" y="714"/>
                  <a:pt x="105383" y="670"/>
                </a:cubicBezTo>
                <a:cubicBezTo>
                  <a:pt x="105284" y="609"/>
                  <a:pt x="105181" y="578"/>
                  <a:pt x="105084" y="578"/>
                </a:cubicBezTo>
                <a:cubicBezTo>
                  <a:pt x="104937" y="578"/>
                  <a:pt x="104803" y="650"/>
                  <a:pt x="104716" y="801"/>
                </a:cubicBezTo>
                <a:cubicBezTo>
                  <a:pt x="104490" y="1147"/>
                  <a:pt x="104145" y="1087"/>
                  <a:pt x="103835" y="1170"/>
                </a:cubicBezTo>
                <a:cubicBezTo>
                  <a:pt x="103050" y="1266"/>
                  <a:pt x="102299" y="1516"/>
                  <a:pt x="101609" y="1897"/>
                </a:cubicBezTo>
                <a:cubicBezTo>
                  <a:pt x="101621" y="1956"/>
                  <a:pt x="101645" y="2016"/>
                  <a:pt x="101657" y="2075"/>
                </a:cubicBezTo>
                <a:cubicBezTo>
                  <a:pt x="101061" y="2254"/>
                  <a:pt x="100609" y="2671"/>
                  <a:pt x="100073" y="2932"/>
                </a:cubicBezTo>
                <a:cubicBezTo>
                  <a:pt x="99311" y="3302"/>
                  <a:pt x="98549" y="3694"/>
                  <a:pt x="97751" y="4028"/>
                </a:cubicBezTo>
                <a:cubicBezTo>
                  <a:pt x="97346" y="4195"/>
                  <a:pt x="96870" y="4254"/>
                  <a:pt x="96561" y="4599"/>
                </a:cubicBezTo>
                <a:cubicBezTo>
                  <a:pt x="96462" y="4586"/>
                  <a:pt x="96362" y="4578"/>
                  <a:pt x="96264" y="4578"/>
                </a:cubicBezTo>
                <a:cubicBezTo>
                  <a:pt x="95938" y="4578"/>
                  <a:pt x="95624" y="4660"/>
                  <a:pt x="95358" y="4861"/>
                </a:cubicBezTo>
                <a:cubicBezTo>
                  <a:pt x="94810" y="5290"/>
                  <a:pt x="94144" y="5504"/>
                  <a:pt x="93548" y="5838"/>
                </a:cubicBezTo>
                <a:cubicBezTo>
                  <a:pt x="93120" y="6100"/>
                  <a:pt x="92941" y="6469"/>
                  <a:pt x="92870" y="6885"/>
                </a:cubicBezTo>
                <a:cubicBezTo>
                  <a:pt x="93015" y="6852"/>
                  <a:pt x="93161" y="6765"/>
                  <a:pt x="93297" y="6765"/>
                </a:cubicBezTo>
                <a:cubicBezTo>
                  <a:pt x="93305" y="6765"/>
                  <a:pt x="93314" y="6766"/>
                  <a:pt x="93322" y="6766"/>
                </a:cubicBezTo>
                <a:cubicBezTo>
                  <a:pt x="93341" y="6767"/>
                  <a:pt x="93360" y="6767"/>
                  <a:pt x="93379" y="6767"/>
                </a:cubicBezTo>
                <a:cubicBezTo>
                  <a:pt x="94231" y="6767"/>
                  <a:pt x="95009" y="6265"/>
                  <a:pt x="95861" y="6265"/>
                </a:cubicBezTo>
                <a:cubicBezTo>
                  <a:pt x="95880" y="6265"/>
                  <a:pt x="95899" y="6266"/>
                  <a:pt x="95918" y="6266"/>
                </a:cubicBezTo>
                <a:cubicBezTo>
                  <a:pt x="96156" y="6266"/>
                  <a:pt x="96311" y="6040"/>
                  <a:pt x="96501" y="5909"/>
                </a:cubicBezTo>
                <a:cubicBezTo>
                  <a:pt x="96533" y="5913"/>
                  <a:pt x="96570" y="5913"/>
                  <a:pt x="96607" y="5913"/>
                </a:cubicBezTo>
                <a:cubicBezTo>
                  <a:pt x="96681" y="5913"/>
                  <a:pt x="96755" y="5913"/>
                  <a:pt x="96787" y="5945"/>
                </a:cubicBezTo>
                <a:cubicBezTo>
                  <a:pt x="96882" y="6028"/>
                  <a:pt x="96775" y="6135"/>
                  <a:pt x="96680" y="6195"/>
                </a:cubicBezTo>
                <a:cubicBezTo>
                  <a:pt x="96561" y="6278"/>
                  <a:pt x="96418" y="6350"/>
                  <a:pt x="96275" y="6397"/>
                </a:cubicBezTo>
                <a:cubicBezTo>
                  <a:pt x="95299" y="6719"/>
                  <a:pt x="94358" y="7123"/>
                  <a:pt x="93429" y="7552"/>
                </a:cubicBezTo>
                <a:cubicBezTo>
                  <a:pt x="93135" y="7672"/>
                  <a:pt x="92811" y="7891"/>
                  <a:pt x="92548" y="7891"/>
                </a:cubicBezTo>
                <a:cubicBezTo>
                  <a:pt x="92524" y="7891"/>
                  <a:pt x="92500" y="7890"/>
                  <a:pt x="92477" y="7885"/>
                </a:cubicBezTo>
                <a:cubicBezTo>
                  <a:pt x="92425" y="7878"/>
                  <a:pt x="92376" y="7875"/>
                  <a:pt x="92329" y="7875"/>
                </a:cubicBezTo>
                <a:cubicBezTo>
                  <a:pt x="91974" y="7875"/>
                  <a:pt x="91734" y="8057"/>
                  <a:pt x="91429" y="8183"/>
                </a:cubicBezTo>
                <a:cubicBezTo>
                  <a:pt x="90977" y="8374"/>
                  <a:pt x="90548" y="8612"/>
                  <a:pt x="90036" y="8683"/>
                </a:cubicBezTo>
                <a:cubicBezTo>
                  <a:pt x="89584" y="8743"/>
                  <a:pt x="89155" y="8957"/>
                  <a:pt x="88714" y="9100"/>
                </a:cubicBezTo>
                <a:cubicBezTo>
                  <a:pt x="88524" y="9159"/>
                  <a:pt x="88369" y="9267"/>
                  <a:pt x="88274" y="9433"/>
                </a:cubicBezTo>
                <a:cubicBezTo>
                  <a:pt x="87726" y="9624"/>
                  <a:pt x="87167" y="9790"/>
                  <a:pt x="86619" y="10005"/>
                </a:cubicBezTo>
                <a:cubicBezTo>
                  <a:pt x="85785" y="10326"/>
                  <a:pt x="84988" y="10707"/>
                  <a:pt x="84559" y="11505"/>
                </a:cubicBezTo>
                <a:cubicBezTo>
                  <a:pt x="85250" y="11326"/>
                  <a:pt x="85774" y="10826"/>
                  <a:pt x="86476" y="10672"/>
                </a:cubicBezTo>
                <a:cubicBezTo>
                  <a:pt x="86762" y="10398"/>
                  <a:pt x="87119" y="10338"/>
                  <a:pt x="87500" y="10326"/>
                </a:cubicBezTo>
                <a:cubicBezTo>
                  <a:pt x="87929" y="10314"/>
                  <a:pt x="88286" y="10171"/>
                  <a:pt x="88595" y="9933"/>
                </a:cubicBezTo>
                <a:cubicBezTo>
                  <a:pt x="88595" y="10088"/>
                  <a:pt x="88631" y="10243"/>
                  <a:pt x="88822" y="10326"/>
                </a:cubicBezTo>
                <a:lnTo>
                  <a:pt x="89488" y="10112"/>
                </a:lnTo>
                <a:cubicBezTo>
                  <a:pt x="89726" y="10017"/>
                  <a:pt x="90012" y="9957"/>
                  <a:pt x="90215" y="9802"/>
                </a:cubicBezTo>
                <a:cubicBezTo>
                  <a:pt x="90655" y="9481"/>
                  <a:pt x="91167" y="9362"/>
                  <a:pt x="91667" y="9195"/>
                </a:cubicBezTo>
                <a:cubicBezTo>
                  <a:pt x="91700" y="9303"/>
                  <a:pt x="91742" y="9450"/>
                  <a:pt x="91865" y="9450"/>
                </a:cubicBezTo>
                <a:cubicBezTo>
                  <a:pt x="91877" y="9450"/>
                  <a:pt x="91891" y="9449"/>
                  <a:pt x="91905" y="9445"/>
                </a:cubicBezTo>
                <a:cubicBezTo>
                  <a:pt x="92155" y="9398"/>
                  <a:pt x="92108" y="9207"/>
                  <a:pt x="92084" y="9052"/>
                </a:cubicBezTo>
                <a:cubicBezTo>
                  <a:pt x="92560" y="8898"/>
                  <a:pt x="93013" y="8719"/>
                  <a:pt x="93429" y="8433"/>
                </a:cubicBezTo>
                <a:cubicBezTo>
                  <a:pt x="93491" y="8391"/>
                  <a:pt x="93550" y="8372"/>
                  <a:pt x="93604" y="8372"/>
                </a:cubicBezTo>
                <a:cubicBezTo>
                  <a:pt x="93747" y="8372"/>
                  <a:pt x="93860" y="8501"/>
                  <a:pt x="93929" y="8647"/>
                </a:cubicBezTo>
                <a:cubicBezTo>
                  <a:pt x="93953" y="8649"/>
                  <a:pt x="93977" y="8649"/>
                  <a:pt x="93999" y="8649"/>
                </a:cubicBezTo>
                <a:cubicBezTo>
                  <a:pt x="94412" y="8649"/>
                  <a:pt x="94471" y="8440"/>
                  <a:pt x="94358" y="8124"/>
                </a:cubicBezTo>
                <a:cubicBezTo>
                  <a:pt x="94346" y="8112"/>
                  <a:pt x="94334" y="8112"/>
                  <a:pt x="94322" y="8100"/>
                </a:cubicBezTo>
                <a:cubicBezTo>
                  <a:pt x="94822" y="7933"/>
                  <a:pt x="95310" y="7755"/>
                  <a:pt x="95811" y="7588"/>
                </a:cubicBezTo>
                <a:cubicBezTo>
                  <a:pt x="95884" y="7577"/>
                  <a:pt x="95959" y="7565"/>
                  <a:pt x="96031" y="7565"/>
                </a:cubicBezTo>
                <a:cubicBezTo>
                  <a:pt x="96124" y="7565"/>
                  <a:pt x="96213" y="7586"/>
                  <a:pt x="96287" y="7659"/>
                </a:cubicBezTo>
                <a:cubicBezTo>
                  <a:pt x="96120" y="7719"/>
                  <a:pt x="95989" y="7802"/>
                  <a:pt x="95930" y="7957"/>
                </a:cubicBezTo>
                <a:cubicBezTo>
                  <a:pt x="95918" y="7957"/>
                  <a:pt x="95918" y="7945"/>
                  <a:pt x="95906" y="7945"/>
                </a:cubicBezTo>
                <a:cubicBezTo>
                  <a:pt x="95818" y="7927"/>
                  <a:pt x="95733" y="7918"/>
                  <a:pt x="95651" y="7918"/>
                </a:cubicBezTo>
                <a:cubicBezTo>
                  <a:pt x="95252" y="7918"/>
                  <a:pt x="94910" y="8119"/>
                  <a:pt x="94584" y="8386"/>
                </a:cubicBezTo>
                <a:cubicBezTo>
                  <a:pt x="94381" y="8550"/>
                  <a:pt x="94185" y="8754"/>
                  <a:pt x="93915" y="8754"/>
                </a:cubicBezTo>
                <a:cubicBezTo>
                  <a:pt x="93852" y="8754"/>
                  <a:pt x="93786" y="8743"/>
                  <a:pt x="93715" y="8719"/>
                </a:cubicBezTo>
                <a:cubicBezTo>
                  <a:pt x="93072" y="9052"/>
                  <a:pt x="92632" y="9576"/>
                  <a:pt x="92203" y="10112"/>
                </a:cubicBezTo>
                <a:cubicBezTo>
                  <a:pt x="92203" y="10160"/>
                  <a:pt x="92203" y="10207"/>
                  <a:pt x="92191" y="10255"/>
                </a:cubicBezTo>
                <a:cubicBezTo>
                  <a:pt x="92012" y="10302"/>
                  <a:pt x="91834" y="10338"/>
                  <a:pt x="91643" y="10386"/>
                </a:cubicBezTo>
                <a:cubicBezTo>
                  <a:pt x="91048" y="10648"/>
                  <a:pt x="90357" y="10755"/>
                  <a:pt x="89857" y="11160"/>
                </a:cubicBezTo>
                <a:cubicBezTo>
                  <a:pt x="89369" y="11576"/>
                  <a:pt x="88822" y="11803"/>
                  <a:pt x="88226" y="12005"/>
                </a:cubicBezTo>
                <a:cubicBezTo>
                  <a:pt x="88048" y="12065"/>
                  <a:pt x="87857" y="12136"/>
                  <a:pt x="87690" y="12219"/>
                </a:cubicBezTo>
                <a:cubicBezTo>
                  <a:pt x="87107" y="12517"/>
                  <a:pt x="86536" y="12838"/>
                  <a:pt x="85952" y="13136"/>
                </a:cubicBezTo>
                <a:cubicBezTo>
                  <a:pt x="85785" y="13219"/>
                  <a:pt x="85595" y="13255"/>
                  <a:pt x="85404" y="13303"/>
                </a:cubicBezTo>
                <a:cubicBezTo>
                  <a:pt x="85390" y="13307"/>
                  <a:pt x="85377" y="13309"/>
                  <a:pt x="85364" y="13309"/>
                </a:cubicBezTo>
                <a:cubicBezTo>
                  <a:pt x="85306" y="13309"/>
                  <a:pt x="85274" y="13264"/>
                  <a:pt x="85274" y="13196"/>
                </a:cubicBezTo>
                <a:cubicBezTo>
                  <a:pt x="85274" y="13160"/>
                  <a:pt x="85285" y="13124"/>
                  <a:pt x="85309" y="13100"/>
                </a:cubicBezTo>
                <a:cubicBezTo>
                  <a:pt x="85428" y="13005"/>
                  <a:pt x="85547" y="12922"/>
                  <a:pt x="85678" y="12838"/>
                </a:cubicBezTo>
                <a:cubicBezTo>
                  <a:pt x="85797" y="12767"/>
                  <a:pt x="86000" y="12743"/>
                  <a:pt x="85893" y="12565"/>
                </a:cubicBezTo>
                <a:cubicBezTo>
                  <a:pt x="85866" y="12527"/>
                  <a:pt x="85824" y="12514"/>
                  <a:pt x="85776" y="12514"/>
                </a:cubicBezTo>
                <a:cubicBezTo>
                  <a:pt x="85717" y="12514"/>
                  <a:pt x="85648" y="12533"/>
                  <a:pt x="85583" y="12553"/>
                </a:cubicBezTo>
                <a:cubicBezTo>
                  <a:pt x="85357" y="12612"/>
                  <a:pt x="85131" y="12636"/>
                  <a:pt x="84904" y="12672"/>
                </a:cubicBezTo>
                <a:lnTo>
                  <a:pt x="84797" y="12719"/>
                </a:lnTo>
                <a:lnTo>
                  <a:pt x="84690" y="12755"/>
                </a:lnTo>
                <a:cubicBezTo>
                  <a:pt x="84512" y="13089"/>
                  <a:pt x="83738" y="12886"/>
                  <a:pt x="83845" y="13446"/>
                </a:cubicBezTo>
                <a:cubicBezTo>
                  <a:pt x="83872" y="13580"/>
                  <a:pt x="83952" y="13618"/>
                  <a:pt x="84052" y="13618"/>
                </a:cubicBezTo>
                <a:cubicBezTo>
                  <a:pt x="84184" y="13618"/>
                  <a:pt x="84348" y="13550"/>
                  <a:pt x="84462" y="13550"/>
                </a:cubicBezTo>
                <a:cubicBezTo>
                  <a:pt x="84490" y="13550"/>
                  <a:pt x="84515" y="13554"/>
                  <a:pt x="84535" y="13565"/>
                </a:cubicBezTo>
                <a:cubicBezTo>
                  <a:pt x="84261" y="13779"/>
                  <a:pt x="83738" y="13743"/>
                  <a:pt x="83666" y="14208"/>
                </a:cubicBezTo>
                <a:lnTo>
                  <a:pt x="83607" y="14208"/>
                </a:lnTo>
                <a:cubicBezTo>
                  <a:pt x="83357" y="14339"/>
                  <a:pt x="83095" y="14422"/>
                  <a:pt x="82845" y="14529"/>
                </a:cubicBezTo>
                <a:cubicBezTo>
                  <a:pt x="82726" y="14589"/>
                  <a:pt x="82618" y="14660"/>
                  <a:pt x="82511" y="14732"/>
                </a:cubicBezTo>
                <a:cubicBezTo>
                  <a:pt x="82392" y="14767"/>
                  <a:pt x="82273" y="14803"/>
                  <a:pt x="82154" y="14851"/>
                </a:cubicBezTo>
                <a:cubicBezTo>
                  <a:pt x="82011" y="14898"/>
                  <a:pt x="81868" y="14958"/>
                  <a:pt x="81714" y="15017"/>
                </a:cubicBezTo>
                <a:lnTo>
                  <a:pt x="81714" y="14982"/>
                </a:lnTo>
                <a:cubicBezTo>
                  <a:pt x="81641" y="14955"/>
                  <a:pt x="81565" y="14947"/>
                  <a:pt x="81487" y="14947"/>
                </a:cubicBezTo>
                <a:cubicBezTo>
                  <a:pt x="81425" y="14947"/>
                  <a:pt x="81361" y="14952"/>
                  <a:pt x="81297" y="14958"/>
                </a:cubicBezTo>
                <a:cubicBezTo>
                  <a:pt x="81154" y="14982"/>
                  <a:pt x="81023" y="15017"/>
                  <a:pt x="80904" y="15089"/>
                </a:cubicBezTo>
                <a:cubicBezTo>
                  <a:pt x="80821" y="15136"/>
                  <a:pt x="80737" y="15184"/>
                  <a:pt x="80666" y="15232"/>
                </a:cubicBezTo>
                <a:cubicBezTo>
                  <a:pt x="80487" y="15363"/>
                  <a:pt x="80273" y="15446"/>
                  <a:pt x="80059" y="15482"/>
                </a:cubicBezTo>
                <a:cubicBezTo>
                  <a:pt x="79951" y="15494"/>
                  <a:pt x="79844" y="15494"/>
                  <a:pt x="79737" y="15505"/>
                </a:cubicBezTo>
                <a:cubicBezTo>
                  <a:pt x="79728" y="15469"/>
                  <a:pt x="79698" y="15454"/>
                  <a:pt x="79653" y="15454"/>
                </a:cubicBezTo>
                <a:cubicBezTo>
                  <a:pt x="79639" y="15454"/>
                  <a:pt x="79623" y="15455"/>
                  <a:pt x="79606" y="15458"/>
                </a:cubicBezTo>
                <a:cubicBezTo>
                  <a:pt x="79261" y="15529"/>
                  <a:pt x="78939" y="15613"/>
                  <a:pt x="78630" y="15755"/>
                </a:cubicBezTo>
                <a:cubicBezTo>
                  <a:pt x="78463" y="15815"/>
                  <a:pt x="78296" y="15875"/>
                  <a:pt x="78130" y="15958"/>
                </a:cubicBezTo>
                <a:cubicBezTo>
                  <a:pt x="78035" y="16006"/>
                  <a:pt x="77939" y="16053"/>
                  <a:pt x="77856" y="16113"/>
                </a:cubicBezTo>
                <a:cubicBezTo>
                  <a:pt x="77689" y="16244"/>
                  <a:pt x="77499" y="16339"/>
                  <a:pt x="77308" y="16434"/>
                </a:cubicBezTo>
                <a:cubicBezTo>
                  <a:pt x="77225" y="16458"/>
                  <a:pt x="77142" y="16494"/>
                  <a:pt x="77046" y="16517"/>
                </a:cubicBezTo>
                <a:cubicBezTo>
                  <a:pt x="77058" y="16529"/>
                  <a:pt x="77058" y="16553"/>
                  <a:pt x="77058" y="16565"/>
                </a:cubicBezTo>
                <a:lnTo>
                  <a:pt x="77046" y="16565"/>
                </a:lnTo>
                <a:cubicBezTo>
                  <a:pt x="76951" y="16625"/>
                  <a:pt x="76868" y="16672"/>
                  <a:pt x="76772" y="16732"/>
                </a:cubicBezTo>
                <a:cubicBezTo>
                  <a:pt x="76737" y="16756"/>
                  <a:pt x="76701" y="16768"/>
                  <a:pt x="76653" y="16791"/>
                </a:cubicBezTo>
                <a:cubicBezTo>
                  <a:pt x="76528" y="16660"/>
                  <a:pt x="76393" y="16615"/>
                  <a:pt x="76252" y="16615"/>
                </a:cubicBezTo>
                <a:cubicBezTo>
                  <a:pt x="76072" y="16615"/>
                  <a:pt x="75882" y="16689"/>
                  <a:pt x="75689" y="16756"/>
                </a:cubicBezTo>
                <a:cubicBezTo>
                  <a:pt x="75665" y="16768"/>
                  <a:pt x="75641" y="16768"/>
                  <a:pt x="75618" y="16779"/>
                </a:cubicBezTo>
                <a:cubicBezTo>
                  <a:pt x="75582" y="16779"/>
                  <a:pt x="75558" y="16791"/>
                  <a:pt x="75534" y="16803"/>
                </a:cubicBezTo>
                <a:cubicBezTo>
                  <a:pt x="75503" y="16806"/>
                  <a:pt x="75474" y="16807"/>
                  <a:pt x="75445" y="16807"/>
                </a:cubicBezTo>
                <a:cubicBezTo>
                  <a:pt x="75340" y="16807"/>
                  <a:pt x="75247" y="16788"/>
                  <a:pt x="75153" y="16732"/>
                </a:cubicBezTo>
                <a:cubicBezTo>
                  <a:pt x="75082" y="16756"/>
                  <a:pt x="75010" y="16791"/>
                  <a:pt x="74939" y="16815"/>
                </a:cubicBezTo>
                <a:cubicBezTo>
                  <a:pt x="74867" y="16839"/>
                  <a:pt x="74784" y="16863"/>
                  <a:pt x="74713" y="16887"/>
                </a:cubicBezTo>
                <a:cubicBezTo>
                  <a:pt x="74451" y="16958"/>
                  <a:pt x="74201" y="17029"/>
                  <a:pt x="74058" y="17268"/>
                </a:cubicBezTo>
                <a:cubicBezTo>
                  <a:pt x="73855" y="17339"/>
                  <a:pt x="73641" y="17422"/>
                  <a:pt x="73439" y="17494"/>
                </a:cubicBezTo>
                <a:cubicBezTo>
                  <a:pt x="73224" y="17577"/>
                  <a:pt x="73010" y="17660"/>
                  <a:pt x="72796" y="17744"/>
                </a:cubicBezTo>
                <a:cubicBezTo>
                  <a:pt x="71915" y="18315"/>
                  <a:pt x="70891" y="18577"/>
                  <a:pt x="69950" y="19018"/>
                </a:cubicBezTo>
                <a:cubicBezTo>
                  <a:pt x="69010" y="19458"/>
                  <a:pt x="67974" y="19696"/>
                  <a:pt x="66986" y="20030"/>
                </a:cubicBezTo>
                <a:cubicBezTo>
                  <a:pt x="66878" y="20069"/>
                  <a:pt x="66780" y="20090"/>
                  <a:pt x="66692" y="20090"/>
                </a:cubicBezTo>
                <a:cubicBezTo>
                  <a:pt x="66537" y="20090"/>
                  <a:pt x="66414" y="20023"/>
                  <a:pt x="66331" y="19863"/>
                </a:cubicBezTo>
                <a:cubicBezTo>
                  <a:pt x="66269" y="19826"/>
                  <a:pt x="66211" y="19809"/>
                  <a:pt x="66157" y="19809"/>
                </a:cubicBezTo>
                <a:cubicBezTo>
                  <a:pt x="66056" y="19809"/>
                  <a:pt x="65968" y="19869"/>
                  <a:pt x="65890" y="19970"/>
                </a:cubicBezTo>
                <a:cubicBezTo>
                  <a:pt x="65807" y="20125"/>
                  <a:pt x="65890" y="20280"/>
                  <a:pt x="65795" y="20435"/>
                </a:cubicBezTo>
                <a:cubicBezTo>
                  <a:pt x="65680" y="20530"/>
                  <a:pt x="65573" y="20562"/>
                  <a:pt x="65469" y="20562"/>
                </a:cubicBezTo>
                <a:cubicBezTo>
                  <a:pt x="65263" y="20562"/>
                  <a:pt x="65073" y="20435"/>
                  <a:pt x="64866" y="20435"/>
                </a:cubicBezTo>
                <a:cubicBezTo>
                  <a:pt x="64914" y="20375"/>
                  <a:pt x="64961" y="20316"/>
                  <a:pt x="65009" y="20268"/>
                </a:cubicBezTo>
                <a:cubicBezTo>
                  <a:pt x="64931" y="20205"/>
                  <a:pt x="64851" y="20183"/>
                  <a:pt x="64768" y="20183"/>
                </a:cubicBezTo>
                <a:cubicBezTo>
                  <a:pt x="64649" y="20183"/>
                  <a:pt x="64524" y="20228"/>
                  <a:pt x="64390" y="20256"/>
                </a:cubicBezTo>
                <a:cubicBezTo>
                  <a:pt x="64226" y="20294"/>
                  <a:pt x="64113" y="20318"/>
                  <a:pt x="64031" y="20318"/>
                </a:cubicBezTo>
                <a:cubicBezTo>
                  <a:pt x="63880" y="20318"/>
                  <a:pt x="63827" y="20237"/>
                  <a:pt x="63735" y="20006"/>
                </a:cubicBezTo>
                <a:cubicBezTo>
                  <a:pt x="63759" y="19970"/>
                  <a:pt x="63795" y="19946"/>
                  <a:pt x="63818" y="19911"/>
                </a:cubicBezTo>
                <a:cubicBezTo>
                  <a:pt x="63830" y="19887"/>
                  <a:pt x="63842" y="19863"/>
                  <a:pt x="63854" y="19851"/>
                </a:cubicBezTo>
                <a:cubicBezTo>
                  <a:pt x="63914" y="19839"/>
                  <a:pt x="63961" y="19827"/>
                  <a:pt x="64009" y="19827"/>
                </a:cubicBezTo>
                <a:cubicBezTo>
                  <a:pt x="64235" y="19804"/>
                  <a:pt x="64223" y="19804"/>
                  <a:pt x="64521" y="19423"/>
                </a:cubicBezTo>
                <a:cubicBezTo>
                  <a:pt x="64604" y="19327"/>
                  <a:pt x="64783" y="19292"/>
                  <a:pt x="64914" y="19220"/>
                </a:cubicBezTo>
                <a:cubicBezTo>
                  <a:pt x="64985" y="19030"/>
                  <a:pt x="65140" y="18994"/>
                  <a:pt x="65331" y="18994"/>
                </a:cubicBezTo>
                <a:cubicBezTo>
                  <a:pt x="65450" y="18982"/>
                  <a:pt x="65521" y="18911"/>
                  <a:pt x="65545" y="18815"/>
                </a:cubicBezTo>
                <a:cubicBezTo>
                  <a:pt x="65569" y="18780"/>
                  <a:pt x="65581" y="18732"/>
                  <a:pt x="65604" y="18696"/>
                </a:cubicBezTo>
                <a:cubicBezTo>
                  <a:pt x="65557" y="18673"/>
                  <a:pt x="65521" y="18661"/>
                  <a:pt x="65473" y="18637"/>
                </a:cubicBezTo>
                <a:lnTo>
                  <a:pt x="65473" y="18637"/>
                </a:lnTo>
                <a:cubicBezTo>
                  <a:pt x="65503" y="18650"/>
                  <a:pt x="65532" y="18656"/>
                  <a:pt x="65559" y="18656"/>
                </a:cubicBezTo>
                <a:cubicBezTo>
                  <a:pt x="65607" y="18656"/>
                  <a:pt x="65650" y="18635"/>
                  <a:pt x="65688" y="18589"/>
                </a:cubicBezTo>
                <a:cubicBezTo>
                  <a:pt x="65807" y="18506"/>
                  <a:pt x="65878" y="18411"/>
                  <a:pt x="65878" y="18280"/>
                </a:cubicBezTo>
                <a:lnTo>
                  <a:pt x="65878" y="18280"/>
                </a:lnTo>
                <a:cubicBezTo>
                  <a:pt x="65652" y="18327"/>
                  <a:pt x="65533" y="18458"/>
                  <a:pt x="65473" y="18637"/>
                </a:cubicBezTo>
                <a:cubicBezTo>
                  <a:pt x="65412" y="18647"/>
                  <a:pt x="65350" y="18675"/>
                  <a:pt x="65289" y="18675"/>
                </a:cubicBezTo>
                <a:cubicBezTo>
                  <a:pt x="65279" y="18675"/>
                  <a:pt x="65269" y="18674"/>
                  <a:pt x="65259" y="18673"/>
                </a:cubicBezTo>
                <a:cubicBezTo>
                  <a:pt x="65184" y="18663"/>
                  <a:pt x="65112" y="18657"/>
                  <a:pt x="65043" y="18657"/>
                </a:cubicBezTo>
                <a:cubicBezTo>
                  <a:pt x="64696" y="18657"/>
                  <a:pt x="64430" y="18791"/>
                  <a:pt x="64271" y="19149"/>
                </a:cubicBezTo>
                <a:cubicBezTo>
                  <a:pt x="64235" y="19220"/>
                  <a:pt x="64080" y="19268"/>
                  <a:pt x="63985" y="19315"/>
                </a:cubicBezTo>
                <a:cubicBezTo>
                  <a:pt x="63900" y="19277"/>
                  <a:pt x="63814" y="19263"/>
                  <a:pt x="63726" y="19263"/>
                </a:cubicBezTo>
                <a:cubicBezTo>
                  <a:pt x="63569" y="19263"/>
                  <a:pt x="63408" y="19309"/>
                  <a:pt x="63247" y="19339"/>
                </a:cubicBezTo>
                <a:cubicBezTo>
                  <a:pt x="62163" y="19554"/>
                  <a:pt x="61187" y="20006"/>
                  <a:pt x="60342" y="20708"/>
                </a:cubicBezTo>
                <a:cubicBezTo>
                  <a:pt x="60175" y="20863"/>
                  <a:pt x="59997" y="20994"/>
                  <a:pt x="59806" y="21125"/>
                </a:cubicBezTo>
                <a:cubicBezTo>
                  <a:pt x="59758" y="21149"/>
                  <a:pt x="59699" y="21161"/>
                  <a:pt x="59651" y="21173"/>
                </a:cubicBezTo>
                <a:cubicBezTo>
                  <a:pt x="59549" y="21127"/>
                  <a:pt x="59449" y="21108"/>
                  <a:pt x="59350" y="21108"/>
                </a:cubicBezTo>
                <a:cubicBezTo>
                  <a:pt x="59140" y="21108"/>
                  <a:pt x="58937" y="21195"/>
                  <a:pt x="58734" y="21292"/>
                </a:cubicBezTo>
                <a:cubicBezTo>
                  <a:pt x="58211" y="21649"/>
                  <a:pt x="57580" y="21756"/>
                  <a:pt x="57008" y="22030"/>
                </a:cubicBezTo>
                <a:cubicBezTo>
                  <a:pt x="56437" y="22387"/>
                  <a:pt x="55782" y="22637"/>
                  <a:pt x="55401" y="23209"/>
                </a:cubicBezTo>
                <a:cubicBezTo>
                  <a:pt x="55329" y="23233"/>
                  <a:pt x="55258" y="23268"/>
                  <a:pt x="55186" y="23292"/>
                </a:cubicBezTo>
                <a:cubicBezTo>
                  <a:pt x="55127" y="23423"/>
                  <a:pt x="54924" y="23447"/>
                  <a:pt x="54829" y="23566"/>
                </a:cubicBezTo>
                <a:cubicBezTo>
                  <a:pt x="54805" y="23566"/>
                  <a:pt x="54776" y="23561"/>
                  <a:pt x="54745" y="23561"/>
                </a:cubicBezTo>
                <a:cubicBezTo>
                  <a:pt x="54730" y="23561"/>
                  <a:pt x="54714" y="23562"/>
                  <a:pt x="54698" y="23566"/>
                </a:cubicBezTo>
                <a:cubicBezTo>
                  <a:pt x="54472" y="23578"/>
                  <a:pt x="54258" y="23626"/>
                  <a:pt x="54127" y="23828"/>
                </a:cubicBezTo>
                <a:cubicBezTo>
                  <a:pt x="53448" y="24042"/>
                  <a:pt x="52900" y="24530"/>
                  <a:pt x="52198" y="24697"/>
                </a:cubicBezTo>
                <a:cubicBezTo>
                  <a:pt x="51876" y="25054"/>
                  <a:pt x="51305" y="24947"/>
                  <a:pt x="50972" y="25292"/>
                </a:cubicBezTo>
                <a:cubicBezTo>
                  <a:pt x="50960" y="25280"/>
                  <a:pt x="50948" y="25269"/>
                  <a:pt x="50924" y="25269"/>
                </a:cubicBezTo>
                <a:cubicBezTo>
                  <a:pt x="49936" y="25364"/>
                  <a:pt x="49043" y="25697"/>
                  <a:pt x="48317" y="26388"/>
                </a:cubicBezTo>
                <a:cubicBezTo>
                  <a:pt x="48090" y="26590"/>
                  <a:pt x="47816" y="26721"/>
                  <a:pt x="47531" y="26852"/>
                </a:cubicBezTo>
                <a:cubicBezTo>
                  <a:pt x="46578" y="27281"/>
                  <a:pt x="45650" y="27745"/>
                  <a:pt x="44721" y="28186"/>
                </a:cubicBezTo>
                <a:cubicBezTo>
                  <a:pt x="43852" y="28436"/>
                  <a:pt x="42959" y="28638"/>
                  <a:pt x="42161" y="29055"/>
                </a:cubicBezTo>
                <a:cubicBezTo>
                  <a:pt x="41637" y="29329"/>
                  <a:pt x="41018" y="29483"/>
                  <a:pt x="40625" y="29960"/>
                </a:cubicBezTo>
                <a:cubicBezTo>
                  <a:pt x="39363" y="30424"/>
                  <a:pt x="38030" y="30662"/>
                  <a:pt x="36791" y="31198"/>
                </a:cubicBezTo>
                <a:cubicBezTo>
                  <a:pt x="36648" y="31261"/>
                  <a:pt x="36500" y="31304"/>
                  <a:pt x="36350" y="31304"/>
                </a:cubicBezTo>
                <a:cubicBezTo>
                  <a:pt x="36275" y="31304"/>
                  <a:pt x="36200" y="31293"/>
                  <a:pt x="36125" y="31269"/>
                </a:cubicBezTo>
                <a:cubicBezTo>
                  <a:pt x="35160" y="31567"/>
                  <a:pt x="34196" y="31877"/>
                  <a:pt x="33243" y="32174"/>
                </a:cubicBezTo>
                <a:cubicBezTo>
                  <a:pt x="32660" y="32329"/>
                  <a:pt x="32088" y="32543"/>
                  <a:pt x="31493" y="32579"/>
                </a:cubicBezTo>
                <a:cubicBezTo>
                  <a:pt x="31041" y="32972"/>
                  <a:pt x="30445" y="32936"/>
                  <a:pt x="29921" y="33103"/>
                </a:cubicBezTo>
                <a:cubicBezTo>
                  <a:pt x="29528" y="33389"/>
                  <a:pt x="29528" y="33401"/>
                  <a:pt x="29814" y="33734"/>
                </a:cubicBezTo>
                <a:cubicBezTo>
                  <a:pt x="29005" y="33758"/>
                  <a:pt x="28207" y="33770"/>
                  <a:pt x="27409" y="34055"/>
                </a:cubicBezTo>
                <a:cubicBezTo>
                  <a:pt x="27375" y="34065"/>
                  <a:pt x="27337" y="34068"/>
                  <a:pt x="27299" y="34068"/>
                </a:cubicBezTo>
                <a:cubicBezTo>
                  <a:pt x="27192" y="34068"/>
                  <a:pt x="27074" y="34040"/>
                  <a:pt x="26969" y="34032"/>
                </a:cubicBezTo>
                <a:cubicBezTo>
                  <a:pt x="26895" y="33970"/>
                  <a:pt x="26815" y="33947"/>
                  <a:pt x="26728" y="33947"/>
                </a:cubicBezTo>
                <a:cubicBezTo>
                  <a:pt x="26647" y="33947"/>
                  <a:pt x="26561" y="33967"/>
                  <a:pt x="26469" y="33996"/>
                </a:cubicBezTo>
                <a:cubicBezTo>
                  <a:pt x="26469" y="34401"/>
                  <a:pt x="26457" y="34413"/>
                  <a:pt x="26088" y="34413"/>
                </a:cubicBezTo>
                <a:lnTo>
                  <a:pt x="25873" y="34413"/>
                </a:lnTo>
                <a:cubicBezTo>
                  <a:pt x="25909" y="34532"/>
                  <a:pt x="25957" y="34651"/>
                  <a:pt x="25992" y="34782"/>
                </a:cubicBezTo>
                <a:cubicBezTo>
                  <a:pt x="26111" y="34972"/>
                  <a:pt x="26254" y="35115"/>
                  <a:pt x="26433" y="35151"/>
                </a:cubicBezTo>
                <a:cubicBezTo>
                  <a:pt x="26020" y="35263"/>
                  <a:pt x="25626" y="35586"/>
                  <a:pt x="25205" y="35586"/>
                </a:cubicBezTo>
                <a:cubicBezTo>
                  <a:pt x="25043" y="35586"/>
                  <a:pt x="24878" y="35538"/>
                  <a:pt x="24706" y="35413"/>
                </a:cubicBezTo>
                <a:cubicBezTo>
                  <a:pt x="24373" y="35758"/>
                  <a:pt x="23933" y="35889"/>
                  <a:pt x="23492" y="36032"/>
                </a:cubicBezTo>
                <a:cubicBezTo>
                  <a:pt x="21920" y="36544"/>
                  <a:pt x="20349" y="37068"/>
                  <a:pt x="18777" y="37580"/>
                </a:cubicBezTo>
                <a:cubicBezTo>
                  <a:pt x="18110" y="37806"/>
                  <a:pt x="17444" y="38020"/>
                  <a:pt x="16777" y="38234"/>
                </a:cubicBezTo>
                <a:cubicBezTo>
                  <a:pt x="15824" y="38699"/>
                  <a:pt x="15015" y="39318"/>
                  <a:pt x="14360" y="40116"/>
                </a:cubicBezTo>
                <a:cubicBezTo>
                  <a:pt x="14241" y="40259"/>
                  <a:pt x="14157" y="40389"/>
                  <a:pt x="14205" y="40580"/>
                </a:cubicBezTo>
                <a:cubicBezTo>
                  <a:pt x="14253" y="40770"/>
                  <a:pt x="14253" y="40973"/>
                  <a:pt x="14277" y="41175"/>
                </a:cubicBezTo>
                <a:cubicBezTo>
                  <a:pt x="14074" y="41366"/>
                  <a:pt x="13800" y="41497"/>
                  <a:pt x="13729" y="41771"/>
                </a:cubicBezTo>
                <a:cubicBezTo>
                  <a:pt x="13812" y="41830"/>
                  <a:pt x="13896" y="41866"/>
                  <a:pt x="14003" y="41890"/>
                </a:cubicBezTo>
                <a:cubicBezTo>
                  <a:pt x="14284" y="41898"/>
                  <a:pt x="14559" y="41958"/>
                  <a:pt x="14845" y="41958"/>
                </a:cubicBezTo>
                <a:cubicBezTo>
                  <a:pt x="14970" y="41958"/>
                  <a:pt x="15098" y="41946"/>
                  <a:pt x="15229" y="41913"/>
                </a:cubicBezTo>
                <a:lnTo>
                  <a:pt x="15229" y="41913"/>
                </a:lnTo>
                <a:cubicBezTo>
                  <a:pt x="15193" y="42318"/>
                  <a:pt x="15003" y="42616"/>
                  <a:pt x="14598" y="42842"/>
                </a:cubicBezTo>
                <a:cubicBezTo>
                  <a:pt x="14324" y="42997"/>
                  <a:pt x="14062" y="43140"/>
                  <a:pt x="13765" y="43235"/>
                </a:cubicBezTo>
                <a:cubicBezTo>
                  <a:pt x="13145" y="43437"/>
                  <a:pt x="12526" y="43628"/>
                  <a:pt x="11919" y="43830"/>
                </a:cubicBezTo>
                <a:cubicBezTo>
                  <a:pt x="11741" y="43902"/>
                  <a:pt x="11586" y="43997"/>
                  <a:pt x="11526" y="44176"/>
                </a:cubicBezTo>
                <a:cubicBezTo>
                  <a:pt x="11383" y="44223"/>
                  <a:pt x="11240" y="44283"/>
                  <a:pt x="11098" y="44330"/>
                </a:cubicBezTo>
                <a:cubicBezTo>
                  <a:pt x="10586" y="44759"/>
                  <a:pt x="9657" y="44926"/>
                  <a:pt x="9824" y="45807"/>
                </a:cubicBezTo>
                <a:cubicBezTo>
                  <a:pt x="9910" y="45816"/>
                  <a:pt x="10011" y="45864"/>
                  <a:pt x="10079" y="45864"/>
                </a:cubicBezTo>
                <a:cubicBezTo>
                  <a:pt x="10095" y="45864"/>
                  <a:pt x="10110" y="45861"/>
                  <a:pt x="10121" y="45854"/>
                </a:cubicBezTo>
                <a:cubicBezTo>
                  <a:pt x="10419" y="45676"/>
                  <a:pt x="10752" y="45509"/>
                  <a:pt x="10943" y="45271"/>
                </a:cubicBezTo>
                <a:cubicBezTo>
                  <a:pt x="11217" y="44926"/>
                  <a:pt x="11621" y="44783"/>
                  <a:pt x="11955" y="44557"/>
                </a:cubicBezTo>
                <a:cubicBezTo>
                  <a:pt x="12032" y="44503"/>
                  <a:pt x="12096" y="44482"/>
                  <a:pt x="12152" y="44482"/>
                </a:cubicBezTo>
                <a:cubicBezTo>
                  <a:pt x="12296" y="44482"/>
                  <a:pt x="12384" y="44624"/>
                  <a:pt x="12479" y="44735"/>
                </a:cubicBezTo>
                <a:cubicBezTo>
                  <a:pt x="12503" y="44795"/>
                  <a:pt x="12526" y="44854"/>
                  <a:pt x="12562" y="44914"/>
                </a:cubicBezTo>
                <a:cubicBezTo>
                  <a:pt x="12157" y="45473"/>
                  <a:pt x="11562" y="45866"/>
                  <a:pt x="11002" y="46271"/>
                </a:cubicBezTo>
                <a:cubicBezTo>
                  <a:pt x="10967" y="46497"/>
                  <a:pt x="10717" y="46605"/>
                  <a:pt x="10609" y="46783"/>
                </a:cubicBezTo>
                <a:cubicBezTo>
                  <a:pt x="9514" y="47128"/>
                  <a:pt x="8442" y="47605"/>
                  <a:pt x="7276" y="47724"/>
                </a:cubicBezTo>
                <a:cubicBezTo>
                  <a:pt x="7085" y="47736"/>
                  <a:pt x="6907" y="47843"/>
                  <a:pt x="6716" y="47902"/>
                </a:cubicBezTo>
                <a:cubicBezTo>
                  <a:pt x="6609" y="47926"/>
                  <a:pt x="6585" y="47962"/>
                  <a:pt x="6764" y="48129"/>
                </a:cubicBezTo>
                <a:cubicBezTo>
                  <a:pt x="6764" y="48130"/>
                  <a:pt x="6765" y="48130"/>
                  <a:pt x="6767" y="48130"/>
                </a:cubicBezTo>
                <a:cubicBezTo>
                  <a:pt x="6787" y="48130"/>
                  <a:pt x="6895" y="48035"/>
                  <a:pt x="6985" y="48035"/>
                </a:cubicBezTo>
                <a:cubicBezTo>
                  <a:pt x="7034" y="48035"/>
                  <a:pt x="7077" y="48064"/>
                  <a:pt x="7097" y="48152"/>
                </a:cubicBezTo>
                <a:cubicBezTo>
                  <a:pt x="6692" y="48283"/>
                  <a:pt x="6299" y="48474"/>
                  <a:pt x="5871" y="48498"/>
                </a:cubicBezTo>
                <a:cubicBezTo>
                  <a:pt x="5359" y="48510"/>
                  <a:pt x="4894" y="48676"/>
                  <a:pt x="4406" y="48843"/>
                </a:cubicBezTo>
                <a:cubicBezTo>
                  <a:pt x="4180" y="48843"/>
                  <a:pt x="3942" y="48855"/>
                  <a:pt x="3704" y="48855"/>
                </a:cubicBezTo>
                <a:cubicBezTo>
                  <a:pt x="3618" y="48807"/>
                  <a:pt x="3531" y="48790"/>
                  <a:pt x="3445" y="48790"/>
                </a:cubicBezTo>
                <a:cubicBezTo>
                  <a:pt x="3292" y="48790"/>
                  <a:pt x="3137" y="48845"/>
                  <a:pt x="2978" y="48891"/>
                </a:cubicBezTo>
                <a:cubicBezTo>
                  <a:pt x="2817" y="48936"/>
                  <a:pt x="2656" y="49002"/>
                  <a:pt x="2502" y="49002"/>
                </a:cubicBezTo>
                <a:cubicBezTo>
                  <a:pt x="2416" y="49002"/>
                  <a:pt x="2332" y="48982"/>
                  <a:pt x="2251" y="48926"/>
                </a:cubicBezTo>
                <a:cubicBezTo>
                  <a:pt x="2001" y="48938"/>
                  <a:pt x="1763" y="48938"/>
                  <a:pt x="1513" y="48938"/>
                </a:cubicBezTo>
                <a:cubicBezTo>
                  <a:pt x="1215" y="48974"/>
                  <a:pt x="822" y="48879"/>
                  <a:pt x="906" y="49367"/>
                </a:cubicBezTo>
                <a:lnTo>
                  <a:pt x="918" y="49367"/>
                </a:lnTo>
                <a:cubicBezTo>
                  <a:pt x="1013" y="49402"/>
                  <a:pt x="1108" y="49438"/>
                  <a:pt x="1203" y="49474"/>
                </a:cubicBezTo>
                <a:lnTo>
                  <a:pt x="1203" y="49462"/>
                </a:lnTo>
                <a:cubicBezTo>
                  <a:pt x="1356" y="49424"/>
                  <a:pt x="1510" y="49422"/>
                  <a:pt x="1664" y="49422"/>
                </a:cubicBezTo>
                <a:cubicBezTo>
                  <a:pt x="1681" y="49422"/>
                  <a:pt x="1698" y="49422"/>
                  <a:pt x="1715" y="49422"/>
                </a:cubicBezTo>
                <a:cubicBezTo>
                  <a:pt x="1929" y="49422"/>
                  <a:pt x="2141" y="49418"/>
                  <a:pt x="2346" y="49319"/>
                </a:cubicBezTo>
                <a:lnTo>
                  <a:pt x="2346" y="49319"/>
                </a:lnTo>
                <a:cubicBezTo>
                  <a:pt x="2287" y="49772"/>
                  <a:pt x="2275" y="50224"/>
                  <a:pt x="2073" y="50665"/>
                </a:cubicBezTo>
                <a:cubicBezTo>
                  <a:pt x="2132" y="50641"/>
                  <a:pt x="2204" y="50629"/>
                  <a:pt x="2275" y="50605"/>
                </a:cubicBezTo>
                <a:cubicBezTo>
                  <a:pt x="2579" y="50793"/>
                  <a:pt x="2936" y="50806"/>
                  <a:pt x="3296" y="50806"/>
                </a:cubicBezTo>
                <a:cubicBezTo>
                  <a:pt x="3356" y="50806"/>
                  <a:pt x="3417" y="50806"/>
                  <a:pt x="3477" y="50806"/>
                </a:cubicBezTo>
                <a:cubicBezTo>
                  <a:pt x="3537" y="50806"/>
                  <a:pt x="3597" y="50806"/>
                  <a:pt x="3656" y="50807"/>
                </a:cubicBezTo>
                <a:cubicBezTo>
                  <a:pt x="3710" y="50809"/>
                  <a:pt x="3765" y="50810"/>
                  <a:pt x="3820" y="50810"/>
                </a:cubicBezTo>
                <a:cubicBezTo>
                  <a:pt x="4068" y="50810"/>
                  <a:pt x="4322" y="50794"/>
                  <a:pt x="4573" y="50794"/>
                </a:cubicBezTo>
                <a:cubicBezTo>
                  <a:pt x="4926" y="50794"/>
                  <a:pt x="5273" y="50827"/>
                  <a:pt x="5585" y="50986"/>
                </a:cubicBezTo>
                <a:cubicBezTo>
                  <a:pt x="5876" y="50900"/>
                  <a:pt x="6166" y="50804"/>
                  <a:pt x="6466" y="50804"/>
                </a:cubicBezTo>
                <a:cubicBezTo>
                  <a:pt x="6497" y="50804"/>
                  <a:pt x="6529" y="50805"/>
                  <a:pt x="6561" y="50807"/>
                </a:cubicBezTo>
                <a:cubicBezTo>
                  <a:pt x="6575" y="50808"/>
                  <a:pt x="6589" y="50808"/>
                  <a:pt x="6603" y="50808"/>
                </a:cubicBezTo>
                <a:cubicBezTo>
                  <a:pt x="6886" y="50808"/>
                  <a:pt x="7157" y="50695"/>
                  <a:pt x="7419" y="50593"/>
                </a:cubicBezTo>
                <a:cubicBezTo>
                  <a:pt x="7555" y="50738"/>
                  <a:pt x="7719" y="50817"/>
                  <a:pt x="7909" y="50817"/>
                </a:cubicBezTo>
                <a:cubicBezTo>
                  <a:pt x="8001" y="50817"/>
                  <a:pt x="8100" y="50799"/>
                  <a:pt x="8204" y="50760"/>
                </a:cubicBezTo>
                <a:cubicBezTo>
                  <a:pt x="8276" y="50748"/>
                  <a:pt x="8347" y="50724"/>
                  <a:pt x="8419" y="50712"/>
                </a:cubicBezTo>
                <a:cubicBezTo>
                  <a:pt x="8502" y="50831"/>
                  <a:pt x="8716" y="50998"/>
                  <a:pt x="8419" y="51105"/>
                </a:cubicBezTo>
                <a:cubicBezTo>
                  <a:pt x="7657" y="51355"/>
                  <a:pt x="6883" y="51593"/>
                  <a:pt x="6109" y="51772"/>
                </a:cubicBezTo>
                <a:cubicBezTo>
                  <a:pt x="5013" y="52034"/>
                  <a:pt x="3906" y="52129"/>
                  <a:pt x="2799" y="52224"/>
                </a:cubicBezTo>
                <a:cubicBezTo>
                  <a:pt x="2406" y="52260"/>
                  <a:pt x="2025" y="52320"/>
                  <a:pt x="1680" y="52486"/>
                </a:cubicBezTo>
                <a:cubicBezTo>
                  <a:pt x="1272" y="52701"/>
                  <a:pt x="884" y="52886"/>
                  <a:pt x="428" y="52886"/>
                </a:cubicBezTo>
                <a:cubicBezTo>
                  <a:pt x="378" y="52886"/>
                  <a:pt x="327" y="52884"/>
                  <a:pt x="275" y="52879"/>
                </a:cubicBezTo>
                <a:cubicBezTo>
                  <a:pt x="271" y="52879"/>
                  <a:pt x="268" y="52878"/>
                  <a:pt x="264" y="52878"/>
                </a:cubicBezTo>
                <a:cubicBezTo>
                  <a:pt x="190" y="52878"/>
                  <a:pt x="59" y="52990"/>
                  <a:pt x="37" y="53070"/>
                </a:cubicBezTo>
                <a:cubicBezTo>
                  <a:pt x="1" y="53141"/>
                  <a:pt x="49" y="53308"/>
                  <a:pt x="108" y="53320"/>
                </a:cubicBezTo>
                <a:cubicBezTo>
                  <a:pt x="477" y="53427"/>
                  <a:pt x="703" y="53641"/>
                  <a:pt x="965" y="53879"/>
                </a:cubicBezTo>
                <a:cubicBezTo>
                  <a:pt x="1207" y="54112"/>
                  <a:pt x="1518" y="54275"/>
                  <a:pt x="1886" y="54275"/>
                </a:cubicBezTo>
                <a:cubicBezTo>
                  <a:pt x="2045" y="54275"/>
                  <a:pt x="2215" y="54245"/>
                  <a:pt x="2394" y="54177"/>
                </a:cubicBezTo>
                <a:cubicBezTo>
                  <a:pt x="3073" y="54236"/>
                  <a:pt x="3751" y="54284"/>
                  <a:pt x="4430" y="54332"/>
                </a:cubicBezTo>
                <a:cubicBezTo>
                  <a:pt x="4502" y="54320"/>
                  <a:pt x="4573" y="54296"/>
                  <a:pt x="4656" y="54272"/>
                </a:cubicBezTo>
                <a:cubicBezTo>
                  <a:pt x="4799" y="54415"/>
                  <a:pt x="4990" y="54546"/>
                  <a:pt x="5049" y="54760"/>
                </a:cubicBezTo>
                <a:cubicBezTo>
                  <a:pt x="5383" y="54760"/>
                  <a:pt x="5716" y="54748"/>
                  <a:pt x="6049" y="54736"/>
                </a:cubicBezTo>
                <a:lnTo>
                  <a:pt x="6049" y="54736"/>
                </a:lnTo>
                <a:cubicBezTo>
                  <a:pt x="6049" y="54963"/>
                  <a:pt x="5621" y="54879"/>
                  <a:pt x="5668" y="55141"/>
                </a:cubicBezTo>
                <a:cubicBezTo>
                  <a:pt x="5752" y="55129"/>
                  <a:pt x="5835" y="55129"/>
                  <a:pt x="5906" y="55117"/>
                </a:cubicBezTo>
                <a:cubicBezTo>
                  <a:pt x="5973" y="55112"/>
                  <a:pt x="6048" y="55093"/>
                  <a:pt x="6114" y="55093"/>
                </a:cubicBezTo>
                <a:cubicBezTo>
                  <a:pt x="6190" y="55093"/>
                  <a:pt x="6256" y="55118"/>
                  <a:pt x="6287" y="55213"/>
                </a:cubicBezTo>
                <a:cubicBezTo>
                  <a:pt x="6335" y="55356"/>
                  <a:pt x="6192" y="55463"/>
                  <a:pt x="6073" y="55546"/>
                </a:cubicBezTo>
                <a:cubicBezTo>
                  <a:pt x="5871" y="55701"/>
                  <a:pt x="5585" y="55725"/>
                  <a:pt x="5442" y="55999"/>
                </a:cubicBezTo>
                <a:cubicBezTo>
                  <a:pt x="5252" y="56332"/>
                  <a:pt x="4990" y="56653"/>
                  <a:pt x="4763" y="56987"/>
                </a:cubicBezTo>
                <a:cubicBezTo>
                  <a:pt x="4680" y="57106"/>
                  <a:pt x="4585" y="57213"/>
                  <a:pt x="4525" y="57344"/>
                </a:cubicBezTo>
                <a:cubicBezTo>
                  <a:pt x="4442" y="57499"/>
                  <a:pt x="4525" y="57594"/>
                  <a:pt x="4692" y="57630"/>
                </a:cubicBezTo>
                <a:cubicBezTo>
                  <a:pt x="4728" y="57689"/>
                  <a:pt x="4752" y="57749"/>
                  <a:pt x="4787" y="57808"/>
                </a:cubicBezTo>
                <a:cubicBezTo>
                  <a:pt x="4632" y="57975"/>
                  <a:pt x="4644" y="58118"/>
                  <a:pt x="4787" y="58249"/>
                </a:cubicBezTo>
                <a:cubicBezTo>
                  <a:pt x="5013" y="58427"/>
                  <a:pt x="5049" y="58689"/>
                  <a:pt x="5121" y="58939"/>
                </a:cubicBezTo>
                <a:cubicBezTo>
                  <a:pt x="5097" y="59035"/>
                  <a:pt x="5061" y="59118"/>
                  <a:pt x="5037" y="59213"/>
                </a:cubicBezTo>
                <a:cubicBezTo>
                  <a:pt x="4966" y="59308"/>
                  <a:pt x="4894" y="59404"/>
                  <a:pt x="4823" y="59499"/>
                </a:cubicBezTo>
                <a:cubicBezTo>
                  <a:pt x="4752" y="59523"/>
                  <a:pt x="4668" y="59547"/>
                  <a:pt x="4585" y="59570"/>
                </a:cubicBezTo>
                <a:cubicBezTo>
                  <a:pt x="4573" y="59511"/>
                  <a:pt x="4537" y="59451"/>
                  <a:pt x="4513" y="59404"/>
                </a:cubicBezTo>
                <a:cubicBezTo>
                  <a:pt x="4483" y="59378"/>
                  <a:pt x="4452" y="59366"/>
                  <a:pt x="4421" y="59366"/>
                </a:cubicBezTo>
                <a:cubicBezTo>
                  <a:pt x="4380" y="59366"/>
                  <a:pt x="4340" y="59387"/>
                  <a:pt x="4299" y="59428"/>
                </a:cubicBezTo>
                <a:cubicBezTo>
                  <a:pt x="4180" y="59547"/>
                  <a:pt x="4049" y="59666"/>
                  <a:pt x="3918" y="59785"/>
                </a:cubicBezTo>
                <a:cubicBezTo>
                  <a:pt x="3620" y="59618"/>
                  <a:pt x="3406" y="59344"/>
                  <a:pt x="3025" y="59273"/>
                </a:cubicBezTo>
                <a:cubicBezTo>
                  <a:pt x="2739" y="59475"/>
                  <a:pt x="2775" y="59713"/>
                  <a:pt x="2978" y="59856"/>
                </a:cubicBezTo>
                <a:cubicBezTo>
                  <a:pt x="3283" y="60083"/>
                  <a:pt x="3605" y="60318"/>
                  <a:pt x="4037" y="60318"/>
                </a:cubicBezTo>
                <a:cubicBezTo>
                  <a:pt x="4127" y="60318"/>
                  <a:pt x="4222" y="60307"/>
                  <a:pt x="4323" y="60285"/>
                </a:cubicBezTo>
                <a:lnTo>
                  <a:pt x="4335" y="60285"/>
                </a:lnTo>
                <a:cubicBezTo>
                  <a:pt x="4418" y="60320"/>
                  <a:pt x="4502" y="60368"/>
                  <a:pt x="4597" y="60416"/>
                </a:cubicBezTo>
                <a:cubicBezTo>
                  <a:pt x="4744" y="60605"/>
                  <a:pt x="4834" y="60700"/>
                  <a:pt x="4935" y="60700"/>
                </a:cubicBezTo>
                <a:cubicBezTo>
                  <a:pt x="5038" y="60700"/>
                  <a:pt x="5155" y="60602"/>
                  <a:pt x="5359" y="60404"/>
                </a:cubicBezTo>
                <a:cubicBezTo>
                  <a:pt x="5418" y="60380"/>
                  <a:pt x="5466" y="60368"/>
                  <a:pt x="5525" y="60356"/>
                </a:cubicBezTo>
                <a:cubicBezTo>
                  <a:pt x="5623" y="60699"/>
                  <a:pt x="5826" y="60897"/>
                  <a:pt x="6186" y="60897"/>
                </a:cubicBezTo>
                <a:cubicBezTo>
                  <a:pt x="6264" y="60897"/>
                  <a:pt x="6349" y="60887"/>
                  <a:pt x="6442" y="60868"/>
                </a:cubicBezTo>
                <a:cubicBezTo>
                  <a:pt x="6549" y="60880"/>
                  <a:pt x="6645" y="60916"/>
                  <a:pt x="6728" y="60963"/>
                </a:cubicBezTo>
                <a:lnTo>
                  <a:pt x="6740" y="60975"/>
                </a:lnTo>
                <a:cubicBezTo>
                  <a:pt x="6895" y="61039"/>
                  <a:pt x="7056" y="61057"/>
                  <a:pt x="7221" y="61057"/>
                </a:cubicBezTo>
                <a:cubicBezTo>
                  <a:pt x="7451" y="61057"/>
                  <a:pt x="7687" y="61021"/>
                  <a:pt x="7920" y="61021"/>
                </a:cubicBezTo>
                <a:cubicBezTo>
                  <a:pt x="8020" y="61021"/>
                  <a:pt x="8119" y="61028"/>
                  <a:pt x="8216" y="61047"/>
                </a:cubicBezTo>
                <a:cubicBezTo>
                  <a:pt x="7583" y="61264"/>
                  <a:pt x="6956" y="61504"/>
                  <a:pt x="6308" y="61504"/>
                </a:cubicBezTo>
                <a:cubicBezTo>
                  <a:pt x="6140" y="61504"/>
                  <a:pt x="5971" y="61488"/>
                  <a:pt x="5799" y="61452"/>
                </a:cubicBezTo>
                <a:cubicBezTo>
                  <a:pt x="5743" y="61438"/>
                  <a:pt x="5685" y="61433"/>
                  <a:pt x="5626" y="61433"/>
                </a:cubicBezTo>
                <a:cubicBezTo>
                  <a:pt x="5535" y="61433"/>
                  <a:pt x="5441" y="61444"/>
                  <a:pt x="5347" y="61452"/>
                </a:cubicBezTo>
                <a:cubicBezTo>
                  <a:pt x="5287" y="61463"/>
                  <a:pt x="5192" y="61523"/>
                  <a:pt x="5180" y="61571"/>
                </a:cubicBezTo>
                <a:cubicBezTo>
                  <a:pt x="5133" y="61690"/>
                  <a:pt x="5228" y="61761"/>
                  <a:pt x="5335" y="61773"/>
                </a:cubicBezTo>
                <a:cubicBezTo>
                  <a:pt x="5966" y="61809"/>
                  <a:pt x="6609" y="61833"/>
                  <a:pt x="7240" y="61868"/>
                </a:cubicBezTo>
                <a:cubicBezTo>
                  <a:pt x="7311" y="62047"/>
                  <a:pt x="7419" y="62225"/>
                  <a:pt x="7276" y="62416"/>
                </a:cubicBezTo>
                <a:cubicBezTo>
                  <a:pt x="7097" y="62666"/>
                  <a:pt x="7288" y="62690"/>
                  <a:pt x="7466" y="62702"/>
                </a:cubicBezTo>
                <a:cubicBezTo>
                  <a:pt x="7645" y="62702"/>
                  <a:pt x="7823" y="62678"/>
                  <a:pt x="8002" y="62654"/>
                </a:cubicBezTo>
                <a:cubicBezTo>
                  <a:pt x="8073" y="62642"/>
                  <a:pt x="8145" y="62618"/>
                  <a:pt x="8228" y="62595"/>
                </a:cubicBezTo>
                <a:cubicBezTo>
                  <a:pt x="8312" y="62630"/>
                  <a:pt x="8407" y="62666"/>
                  <a:pt x="8502" y="62702"/>
                </a:cubicBezTo>
                <a:lnTo>
                  <a:pt x="8514" y="62702"/>
                </a:lnTo>
                <a:cubicBezTo>
                  <a:pt x="8573" y="62857"/>
                  <a:pt x="8669" y="62987"/>
                  <a:pt x="8871" y="63011"/>
                </a:cubicBezTo>
                <a:cubicBezTo>
                  <a:pt x="9140" y="63036"/>
                  <a:pt x="9409" y="63088"/>
                  <a:pt x="9686" y="63088"/>
                </a:cubicBezTo>
                <a:cubicBezTo>
                  <a:pt x="9813" y="63088"/>
                  <a:pt x="9942" y="63077"/>
                  <a:pt x="10074" y="63047"/>
                </a:cubicBezTo>
                <a:cubicBezTo>
                  <a:pt x="10169" y="63083"/>
                  <a:pt x="10264" y="63107"/>
                  <a:pt x="10359" y="63154"/>
                </a:cubicBezTo>
                <a:cubicBezTo>
                  <a:pt x="10431" y="63130"/>
                  <a:pt x="10502" y="63118"/>
                  <a:pt x="10574" y="63095"/>
                </a:cubicBezTo>
                <a:cubicBezTo>
                  <a:pt x="11052" y="62985"/>
                  <a:pt x="11527" y="62949"/>
                  <a:pt x="11998" y="62949"/>
                </a:cubicBezTo>
                <a:cubicBezTo>
                  <a:pt x="12945" y="62949"/>
                  <a:pt x="13881" y="63096"/>
                  <a:pt x="14820" y="63096"/>
                </a:cubicBezTo>
                <a:cubicBezTo>
                  <a:pt x="15450" y="63096"/>
                  <a:pt x="16081" y="63030"/>
                  <a:pt x="16717" y="62809"/>
                </a:cubicBezTo>
                <a:lnTo>
                  <a:pt x="16717" y="62809"/>
                </a:lnTo>
                <a:cubicBezTo>
                  <a:pt x="16122" y="63452"/>
                  <a:pt x="15265" y="63749"/>
                  <a:pt x="14658" y="64333"/>
                </a:cubicBezTo>
                <a:cubicBezTo>
                  <a:pt x="14646" y="64321"/>
                  <a:pt x="14634" y="64321"/>
                  <a:pt x="14622" y="64309"/>
                </a:cubicBezTo>
                <a:cubicBezTo>
                  <a:pt x="14546" y="64234"/>
                  <a:pt x="14461" y="64205"/>
                  <a:pt x="14369" y="64205"/>
                </a:cubicBezTo>
                <a:cubicBezTo>
                  <a:pt x="14287" y="64205"/>
                  <a:pt x="14200" y="64228"/>
                  <a:pt x="14110" y="64261"/>
                </a:cubicBezTo>
                <a:cubicBezTo>
                  <a:pt x="13753" y="64369"/>
                  <a:pt x="13372" y="64404"/>
                  <a:pt x="13003" y="64464"/>
                </a:cubicBezTo>
                <a:cubicBezTo>
                  <a:pt x="12514" y="64535"/>
                  <a:pt x="12026" y="64488"/>
                  <a:pt x="11538" y="64666"/>
                </a:cubicBezTo>
                <a:cubicBezTo>
                  <a:pt x="11169" y="64809"/>
                  <a:pt x="11336" y="64964"/>
                  <a:pt x="11455" y="65119"/>
                </a:cubicBezTo>
                <a:cubicBezTo>
                  <a:pt x="11550" y="65154"/>
                  <a:pt x="11645" y="65202"/>
                  <a:pt x="11752" y="65238"/>
                </a:cubicBezTo>
                <a:cubicBezTo>
                  <a:pt x="11824" y="65214"/>
                  <a:pt x="11883" y="65190"/>
                  <a:pt x="11955" y="65166"/>
                </a:cubicBezTo>
                <a:cubicBezTo>
                  <a:pt x="12204" y="65148"/>
                  <a:pt x="12454" y="65022"/>
                  <a:pt x="12703" y="65022"/>
                </a:cubicBezTo>
                <a:cubicBezTo>
                  <a:pt x="12775" y="65022"/>
                  <a:pt x="12847" y="65032"/>
                  <a:pt x="12919" y="65059"/>
                </a:cubicBezTo>
                <a:cubicBezTo>
                  <a:pt x="13050" y="65012"/>
                  <a:pt x="13181" y="64976"/>
                  <a:pt x="13324" y="64928"/>
                </a:cubicBezTo>
                <a:cubicBezTo>
                  <a:pt x="13324" y="64940"/>
                  <a:pt x="13324" y="64940"/>
                  <a:pt x="13324" y="64952"/>
                </a:cubicBezTo>
                <a:cubicBezTo>
                  <a:pt x="13743" y="65058"/>
                  <a:pt x="14166" y="65153"/>
                  <a:pt x="14587" y="65153"/>
                </a:cubicBezTo>
                <a:cubicBezTo>
                  <a:pt x="15014" y="65153"/>
                  <a:pt x="15440" y="65055"/>
                  <a:pt x="15860" y="64773"/>
                </a:cubicBezTo>
                <a:cubicBezTo>
                  <a:pt x="15896" y="64797"/>
                  <a:pt x="15932" y="64821"/>
                  <a:pt x="15967" y="64845"/>
                </a:cubicBezTo>
                <a:cubicBezTo>
                  <a:pt x="16255" y="64880"/>
                  <a:pt x="16543" y="64896"/>
                  <a:pt x="16830" y="64896"/>
                </a:cubicBezTo>
                <a:cubicBezTo>
                  <a:pt x="17896" y="64896"/>
                  <a:pt x="18956" y="64682"/>
                  <a:pt x="20015" y="64476"/>
                </a:cubicBezTo>
                <a:cubicBezTo>
                  <a:pt x="20123" y="64440"/>
                  <a:pt x="20230" y="64404"/>
                  <a:pt x="20337" y="64369"/>
                </a:cubicBezTo>
                <a:cubicBezTo>
                  <a:pt x="20444" y="64333"/>
                  <a:pt x="20551" y="64297"/>
                  <a:pt x="20646" y="64250"/>
                </a:cubicBezTo>
                <a:cubicBezTo>
                  <a:pt x="20742" y="64214"/>
                  <a:pt x="20837" y="64190"/>
                  <a:pt x="20944" y="64142"/>
                </a:cubicBezTo>
                <a:cubicBezTo>
                  <a:pt x="21063" y="64107"/>
                  <a:pt x="21182" y="64071"/>
                  <a:pt x="21313" y="64059"/>
                </a:cubicBezTo>
                <a:lnTo>
                  <a:pt x="21313" y="64059"/>
                </a:lnTo>
                <a:cubicBezTo>
                  <a:pt x="21206" y="64214"/>
                  <a:pt x="21051" y="64273"/>
                  <a:pt x="20873" y="64333"/>
                </a:cubicBezTo>
                <a:cubicBezTo>
                  <a:pt x="20182" y="64583"/>
                  <a:pt x="19480" y="64821"/>
                  <a:pt x="18789" y="65059"/>
                </a:cubicBezTo>
                <a:cubicBezTo>
                  <a:pt x="18706" y="65071"/>
                  <a:pt x="18634" y="65083"/>
                  <a:pt x="18551" y="65095"/>
                </a:cubicBezTo>
                <a:cubicBezTo>
                  <a:pt x="18487" y="65084"/>
                  <a:pt x="18424" y="65045"/>
                  <a:pt x="18368" y="65045"/>
                </a:cubicBezTo>
                <a:cubicBezTo>
                  <a:pt x="18362" y="65045"/>
                  <a:pt x="18355" y="65046"/>
                  <a:pt x="18348" y="65047"/>
                </a:cubicBezTo>
                <a:cubicBezTo>
                  <a:pt x="17479" y="65285"/>
                  <a:pt x="16574" y="65321"/>
                  <a:pt x="15717" y="65619"/>
                </a:cubicBezTo>
                <a:cubicBezTo>
                  <a:pt x="15681" y="65607"/>
                  <a:pt x="15646" y="65583"/>
                  <a:pt x="15622" y="65559"/>
                </a:cubicBezTo>
                <a:cubicBezTo>
                  <a:pt x="15104" y="65507"/>
                  <a:pt x="14586" y="65465"/>
                  <a:pt x="14067" y="65465"/>
                </a:cubicBezTo>
                <a:cubicBezTo>
                  <a:pt x="13276" y="65465"/>
                  <a:pt x="12484" y="65564"/>
                  <a:pt x="11693" y="65881"/>
                </a:cubicBezTo>
                <a:cubicBezTo>
                  <a:pt x="11598" y="65845"/>
                  <a:pt x="11502" y="65809"/>
                  <a:pt x="11419" y="65774"/>
                </a:cubicBezTo>
                <a:cubicBezTo>
                  <a:pt x="11356" y="65748"/>
                  <a:pt x="11293" y="65738"/>
                  <a:pt x="11232" y="65738"/>
                </a:cubicBezTo>
                <a:cubicBezTo>
                  <a:pt x="10946" y="65738"/>
                  <a:pt x="10682" y="65967"/>
                  <a:pt x="10400" y="65967"/>
                </a:cubicBezTo>
                <a:cubicBezTo>
                  <a:pt x="10348" y="65967"/>
                  <a:pt x="10294" y="65959"/>
                  <a:pt x="10240" y="65940"/>
                </a:cubicBezTo>
                <a:cubicBezTo>
                  <a:pt x="10169" y="65964"/>
                  <a:pt x="10097" y="65976"/>
                  <a:pt x="10026" y="65988"/>
                </a:cubicBezTo>
                <a:cubicBezTo>
                  <a:pt x="9669" y="66047"/>
                  <a:pt x="9478" y="66262"/>
                  <a:pt x="9478" y="66607"/>
                </a:cubicBezTo>
                <a:cubicBezTo>
                  <a:pt x="9645" y="66738"/>
                  <a:pt x="9824" y="66821"/>
                  <a:pt x="10050" y="66845"/>
                </a:cubicBezTo>
                <a:cubicBezTo>
                  <a:pt x="10193" y="66833"/>
                  <a:pt x="10347" y="66809"/>
                  <a:pt x="10502" y="66797"/>
                </a:cubicBezTo>
                <a:cubicBezTo>
                  <a:pt x="10841" y="66773"/>
                  <a:pt x="11180" y="66764"/>
                  <a:pt x="11517" y="66764"/>
                </a:cubicBezTo>
                <a:cubicBezTo>
                  <a:pt x="12330" y="66764"/>
                  <a:pt x="13139" y="66816"/>
                  <a:pt x="13955" y="66833"/>
                </a:cubicBezTo>
                <a:cubicBezTo>
                  <a:pt x="14062" y="66797"/>
                  <a:pt x="14169" y="66762"/>
                  <a:pt x="14277" y="66726"/>
                </a:cubicBezTo>
                <a:cubicBezTo>
                  <a:pt x="14692" y="66576"/>
                  <a:pt x="15091" y="66473"/>
                  <a:pt x="15504" y="66473"/>
                </a:cubicBezTo>
                <a:cubicBezTo>
                  <a:pt x="15682" y="66473"/>
                  <a:pt x="15864" y="66492"/>
                  <a:pt x="16051" y="66536"/>
                </a:cubicBezTo>
                <a:cubicBezTo>
                  <a:pt x="16267" y="66587"/>
                  <a:pt x="16491" y="66612"/>
                  <a:pt x="16719" y="66612"/>
                </a:cubicBezTo>
                <a:cubicBezTo>
                  <a:pt x="17130" y="66612"/>
                  <a:pt x="17554" y="66530"/>
                  <a:pt x="17967" y="66369"/>
                </a:cubicBezTo>
                <a:cubicBezTo>
                  <a:pt x="18198" y="66377"/>
                  <a:pt x="18454" y="66441"/>
                  <a:pt x="18690" y="66441"/>
                </a:cubicBezTo>
                <a:cubicBezTo>
                  <a:pt x="18782" y="66441"/>
                  <a:pt x="18872" y="66431"/>
                  <a:pt x="18956" y="66405"/>
                </a:cubicBezTo>
                <a:cubicBezTo>
                  <a:pt x="19825" y="66119"/>
                  <a:pt x="20742" y="66095"/>
                  <a:pt x="21611" y="65797"/>
                </a:cubicBezTo>
                <a:cubicBezTo>
                  <a:pt x="22075" y="65643"/>
                  <a:pt x="22551" y="65500"/>
                  <a:pt x="23016" y="65345"/>
                </a:cubicBezTo>
                <a:cubicBezTo>
                  <a:pt x="23223" y="65405"/>
                  <a:pt x="23434" y="65427"/>
                  <a:pt x="23646" y="65427"/>
                </a:cubicBezTo>
                <a:cubicBezTo>
                  <a:pt x="24152" y="65427"/>
                  <a:pt x="24668" y="65300"/>
                  <a:pt x="25171" y="65250"/>
                </a:cubicBezTo>
                <a:cubicBezTo>
                  <a:pt x="25838" y="65179"/>
                  <a:pt x="26505" y="65025"/>
                  <a:pt x="27172" y="65025"/>
                </a:cubicBezTo>
                <a:cubicBezTo>
                  <a:pt x="27410" y="65025"/>
                  <a:pt x="27647" y="65045"/>
                  <a:pt x="27885" y="65095"/>
                </a:cubicBezTo>
                <a:cubicBezTo>
                  <a:pt x="27929" y="65103"/>
                  <a:pt x="27978" y="65107"/>
                  <a:pt x="28029" y="65107"/>
                </a:cubicBezTo>
                <a:cubicBezTo>
                  <a:pt x="28131" y="65107"/>
                  <a:pt x="28243" y="65091"/>
                  <a:pt x="28338" y="65059"/>
                </a:cubicBezTo>
                <a:cubicBezTo>
                  <a:pt x="28897" y="64845"/>
                  <a:pt x="29481" y="64857"/>
                  <a:pt x="30040" y="64797"/>
                </a:cubicBezTo>
                <a:cubicBezTo>
                  <a:pt x="30469" y="64750"/>
                  <a:pt x="30874" y="64654"/>
                  <a:pt x="31279" y="64523"/>
                </a:cubicBezTo>
                <a:cubicBezTo>
                  <a:pt x="32576" y="64107"/>
                  <a:pt x="33934" y="63976"/>
                  <a:pt x="35208" y="63464"/>
                </a:cubicBezTo>
                <a:cubicBezTo>
                  <a:pt x="35303" y="63428"/>
                  <a:pt x="35434" y="63416"/>
                  <a:pt x="35541" y="63416"/>
                </a:cubicBezTo>
                <a:cubicBezTo>
                  <a:pt x="35557" y="63417"/>
                  <a:pt x="35572" y="63417"/>
                  <a:pt x="35588" y="63417"/>
                </a:cubicBezTo>
                <a:cubicBezTo>
                  <a:pt x="35999" y="63417"/>
                  <a:pt x="36389" y="63268"/>
                  <a:pt x="36779" y="63142"/>
                </a:cubicBezTo>
                <a:cubicBezTo>
                  <a:pt x="38482" y="62583"/>
                  <a:pt x="40185" y="62023"/>
                  <a:pt x="41887" y="61463"/>
                </a:cubicBezTo>
                <a:lnTo>
                  <a:pt x="42113" y="61392"/>
                </a:lnTo>
                <a:cubicBezTo>
                  <a:pt x="43197" y="61202"/>
                  <a:pt x="44221" y="60844"/>
                  <a:pt x="45221" y="60380"/>
                </a:cubicBezTo>
                <a:cubicBezTo>
                  <a:pt x="45375" y="60326"/>
                  <a:pt x="45534" y="60257"/>
                  <a:pt x="45692" y="60257"/>
                </a:cubicBezTo>
                <a:cubicBezTo>
                  <a:pt x="45778" y="60257"/>
                  <a:pt x="45863" y="60278"/>
                  <a:pt x="45947" y="60332"/>
                </a:cubicBezTo>
                <a:cubicBezTo>
                  <a:pt x="46531" y="60154"/>
                  <a:pt x="47126" y="59975"/>
                  <a:pt x="47709" y="59785"/>
                </a:cubicBezTo>
                <a:cubicBezTo>
                  <a:pt x="47912" y="59844"/>
                  <a:pt x="48174" y="59844"/>
                  <a:pt x="48317" y="59963"/>
                </a:cubicBezTo>
                <a:cubicBezTo>
                  <a:pt x="48493" y="60107"/>
                  <a:pt x="48675" y="60161"/>
                  <a:pt x="48863" y="60161"/>
                </a:cubicBezTo>
                <a:cubicBezTo>
                  <a:pt x="49080" y="60161"/>
                  <a:pt x="49307" y="60088"/>
                  <a:pt x="49543" y="59999"/>
                </a:cubicBezTo>
                <a:cubicBezTo>
                  <a:pt x="49745" y="59928"/>
                  <a:pt x="49971" y="59868"/>
                  <a:pt x="50186" y="59797"/>
                </a:cubicBezTo>
                <a:cubicBezTo>
                  <a:pt x="50280" y="59812"/>
                  <a:pt x="50371" y="59820"/>
                  <a:pt x="50460" y="59820"/>
                </a:cubicBezTo>
                <a:cubicBezTo>
                  <a:pt x="50857" y="59820"/>
                  <a:pt x="51206" y="59667"/>
                  <a:pt x="51507" y="59356"/>
                </a:cubicBezTo>
                <a:cubicBezTo>
                  <a:pt x="51948" y="59201"/>
                  <a:pt x="52388" y="59070"/>
                  <a:pt x="52758" y="58785"/>
                </a:cubicBezTo>
                <a:cubicBezTo>
                  <a:pt x="52841" y="58725"/>
                  <a:pt x="52930" y="58698"/>
                  <a:pt x="53021" y="58698"/>
                </a:cubicBezTo>
                <a:cubicBezTo>
                  <a:pt x="53112" y="58698"/>
                  <a:pt x="53204" y="58725"/>
                  <a:pt x="53293" y="58773"/>
                </a:cubicBezTo>
                <a:cubicBezTo>
                  <a:pt x="53877" y="58582"/>
                  <a:pt x="54460" y="58332"/>
                  <a:pt x="55055" y="58237"/>
                </a:cubicBezTo>
                <a:cubicBezTo>
                  <a:pt x="56258" y="58058"/>
                  <a:pt x="57437" y="57773"/>
                  <a:pt x="58615" y="57439"/>
                </a:cubicBezTo>
                <a:cubicBezTo>
                  <a:pt x="58851" y="57366"/>
                  <a:pt x="59077" y="57315"/>
                  <a:pt x="59303" y="57315"/>
                </a:cubicBezTo>
                <a:cubicBezTo>
                  <a:pt x="59442" y="57315"/>
                  <a:pt x="59582" y="57334"/>
                  <a:pt x="59723" y="57380"/>
                </a:cubicBezTo>
                <a:cubicBezTo>
                  <a:pt x="59750" y="57388"/>
                  <a:pt x="59779" y="57391"/>
                  <a:pt x="59811" y="57391"/>
                </a:cubicBezTo>
                <a:cubicBezTo>
                  <a:pt x="59921" y="57391"/>
                  <a:pt x="60053" y="57353"/>
                  <a:pt x="60163" y="57344"/>
                </a:cubicBezTo>
                <a:cubicBezTo>
                  <a:pt x="60199" y="57213"/>
                  <a:pt x="60175" y="57046"/>
                  <a:pt x="60258" y="56963"/>
                </a:cubicBezTo>
                <a:cubicBezTo>
                  <a:pt x="60604" y="56594"/>
                  <a:pt x="60961" y="56213"/>
                  <a:pt x="61497" y="56070"/>
                </a:cubicBezTo>
                <a:cubicBezTo>
                  <a:pt x="61580" y="56046"/>
                  <a:pt x="61640" y="56022"/>
                  <a:pt x="61711" y="55999"/>
                </a:cubicBezTo>
                <a:cubicBezTo>
                  <a:pt x="62116" y="55891"/>
                  <a:pt x="62485" y="55749"/>
                  <a:pt x="62771" y="55451"/>
                </a:cubicBezTo>
                <a:cubicBezTo>
                  <a:pt x="63687" y="55046"/>
                  <a:pt x="64604" y="54665"/>
                  <a:pt x="65509" y="54260"/>
                </a:cubicBezTo>
                <a:cubicBezTo>
                  <a:pt x="65608" y="54216"/>
                  <a:pt x="65692" y="54196"/>
                  <a:pt x="65769" y="54196"/>
                </a:cubicBezTo>
                <a:cubicBezTo>
                  <a:pt x="65896" y="54196"/>
                  <a:pt x="66000" y="54250"/>
                  <a:pt x="66104" y="54332"/>
                </a:cubicBezTo>
                <a:cubicBezTo>
                  <a:pt x="66521" y="54213"/>
                  <a:pt x="66509" y="53736"/>
                  <a:pt x="66866" y="53582"/>
                </a:cubicBezTo>
                <a:cubicBezTo>
                  <a:pt x="67632" y="53240"/>
                  <a:pt x="68328" y="52688"/>
                  <a:pt x="69219" y="52688"/>
                </a:cubicBezTo>
                <a:cubicBezTo>
                  <a:pt x="69229" y="52688"/>
                  <a:pt x="69238" y="52688"/>
                  <a:pt x="69248" y="52689"/>
                </a:cubicBezTo>
                <a:cubicBezTo>
                  <a:pt x="69545" y="52581"/>
                  <a:pt x="69831" y="52486"/>
                  <a:pt x="70129" y="52391"/>
                </a:cubicBezTo>
                <a:cubicBezTo>
                  <a:pt x="70331" y="52117"/>
                  <a:pt x="70700" y="52153"/>
                  <a:pt x="70962" y="51986"/>
                </a:cubicBezTo>
                <a:cubicBezTo>
                  <a:pt x="71177" y="51831"/>
                  <a:pt x="71462" y="51748"/>
                  <a:pt x="71569" y="51498"/>
                </a:cubicBezTo>
                <a:cubicBezTo>
                  <a:pt x="71641" y="51474"/>
                  <a:pt x="71712" y="51450"/>
                  <a:pt x="71784" y="51427"/>
                </a:cubicBezTo>
                <a:cubicBezTo>
                  <a:pt x="71831" y="51355"/>
                  <a:pt x="71891" y="51296"/>
                  <a:pt x="71974" y="51260"/>
                </a:cubicBezTo>
                <a:cubicBezTo>
                  <a:pt x="72058" y="51224"/>
                  <a:pt x="72117" y="51177"/>
                  <a:pt x="72177" y="51117"/>
                </a:cubicBezTo>
                <a:cubicBezTo>
                  <a:pt x="72391" y="51034"/>
                  <a:pt x="72593" y="50950"/>
                  <a:pt x="72808" y="50867"/>
                </a:cubicBezTo>
                <a:cubicBezTo>
                  <a:pt x="72831" y="50855"/>
                  <a:pt x="72855" y="50831"/>
                  <a:pt x="72867" y="50784"/>
                </a:cubicBezTo>
                <a:cubicBezTo>
                  <a:pt x="72879" y="50760"/>
                  <a:pt x="72867" y="50736"/>
                  <a:pt x="72843" y="50712"/>
                </a:cubicBezTo>
                <a:cubicBezTo>
                  <a:pt x="72891" y="50712"/>
                  <a:pt x="72951" y="50688"/>
                  <a:pt x="73010" y="50629"/>
                </a:cubicBezTo>
                <a:cubicBezTo>
                  <a:pt x="73141" y="50569"/>
                  <a:pt x="73272" y="50510"/>
                  <a:pt x="73403" y="50450"/>
                </a:cubicBezTo>
                <a:cubicBezTo>
                  <a:pt x="74135" y="50020"/>
                  <a:pt x="74901" y="49783"/>
                  <a:pt x="75735" y="49783"/>
                </a:cubicBezTo>
                <a:cubicBezTo>
                  <a:pt x="75755" y="49783"/>
                  <a:pt x="75776" y="49783"/>
                  <a:pt x="75796" y="49783"/>
                </a:cubicBezTo>
                <a:cubicBezTo>
                  <a:pt x="76856" y="49319"/>
                  <a:pt x="77927" y="48879"/>
                  <a:pt x="79023" y="48498"/>
                </a:cubicBezTo>
                <a:cubicBezTo>
                  <a:pt x="81487" y="47617"/>
                  <a:pt x="84035" y="46962"/>
                  <a:pt x="86476" y="46033"/>
                </a:cubicBezTo>
                <a:cubicBezTo>
                  <a:pt x="87560" y="45616"/>
                  <a:pt x="88583" y="45069"/>
                  <a:pt x="89715" y="44771"/>
                </a:cubicBezTo>
                <a:cubicBezTo>
                  <a:pt x="89834" y="44723"/>
                  <a:pt x="89953" y="44688"/>
                  <a:pt x="90072" y="44640"/>
                </a:cubicBezTo>
                <a:cubicBezTo>
                  <a:pt x="90191" y="44592"/>
                  <a:pt x="90310" y="44545"/>
                  <a:pt x="90417" y="44485"/>
                </a:cubicBezTo>
                <a:cubicBezTo>
                  <a:pt x="90584" y="44390"/>
                  <a:pt x="90715" y="44271"/>
                  <a:pt x="90798" y="44116"/>
                </a:cubicBezTo>
                <a:cubicBezTo>
                  <a:pt x="91096" y="43854"/>
                  <a:pt x="91453" y="43711"/>
                  <a:pt x="91822" y="43592"/>
                </a:cubicBezTo>
                <a:cubicBezTo>
                  <a:pt x="92548" y="43342"/>
                  <a:pt x="93286" y="43092"/>
                  <a:pt x="94013" y="42830"/>
                </a:cubicBezTo>
                <a:cubicBezTo>
                  <a:pt x="94263" y="42747"/>
                  <a:pt x="94537" y="42675"/>
                  <a:pt x="94691" y="42437"/>
                </a:cubicBezTo>
                <a:cubicBezTo>
                  <a:pt x="96132" y="41961"/>
                  <a:pt x="97573" y="41473"/>
                  <a:pt x="99013" y="40985"/>
                </a:cubicBezTo>
                <a:cubicBezTo>
                  <a:pt x="99335" y="40878"/>
                  <a:pt x="99668" y="40759"/>
                  <a:pt x="99978" y="40592"/>
                </a:cubicBezTo>
                <a:cubicBezTo>
                  <a:pt x="100383" y="40378"/>
                  <a:pt x="100823" y="40223"/>
                  <a:pt x="101252" y="40044"/>
                </a:cubicBezTo>
                <a:cubicBezTo>
                  <a:pt x="101692" y="39889"/>
                  <a:pt x="102168" y="39806"/>
                  <a:pt x="102549" y="39580"/>
                </a:cubicBezTo>
                <a:cubicBezTo>
                  <a:pt x="103109" y="39235"/>
                  <a:pt x="103728" y="39044"/>
                  <a:pt x="104335" y="38842"/>
                </a:cubicBezTo>
                <a:cubicBezTo>
                  <a:pt x="104693" y="38711"/>
                  <a:pt x="105062" y="38580"/>
                  <a:pt x="105419" y="38449"/>
                </a:cubicBezTo>
                <a:cubicBezTo>
                  <a:pt x="105538" y="38199"/>
                  <a:pt x="105788" y="38139"/>
                  <a:pt x="106026" y="38056"/>
                </a:cubicBezTo>
                <a:cubicBezTo>
                  <a:pt x="105987" y="37938"/>
                  <a:pt x="105932" y="37866"/>
                  <a:pt x="105830" y="37866"/>
                </a:cubicBezTo>
                <a:cubicBezTo>
                  <a:pt x="105778" y="37866"/>
                  <a:pt x="105714" y="37885"/>
                  <a:pt x="105633" y="37925"/>
                </a:cubicBezTo>
                <a:cubicBezTo>
                  <a:pt x="105394" y="38044"/>
                  <a:pt x="105149" y="38201"/>
                  <a:pt x="104894" y="38201"/>
                </a:cubicBezTo>
                <a:cubicBezTo>
                  <a:pt x="104793" y="38201"/>
                  <a:pt x="104690" y="38176"/>
                  <a:pt x="104585" y="38115"/>
                </a:cubicBezTo>
                <a:lnTo>
                  <a:pt x="104585" y="38103"/>
                </a:lnTo>
                <a:cubicBezTo>
                  <a:pt x="104645" y="38020"/>
                  <a:pt x="104705" y="37937"/>
                  <a:pt x="104764" y="37853"/>
                </a:cubicBezTo>
                <a:cubicBezTo>
                  <a:pt x="105407" y="37449"/>
                  <a:pt x="105990" y="36960"/>
                  <a:pt x="106681" y="36603"/>
                </a:cubicBezTo>
                <a:cubicBezTo>
                  <a:pt x="107729" y="36056"/>
                  <a:pt x="108765" y="35484"/>
                  <a:pt x="109812" y="34913"/>
                </a:cubicBezTo>
                <a:cubicBezTo>
                  <a:pt x="109931" y="34841"/>
                  <a:pt x="110027" y="34710"/>
                  <a:pt x="110134" y="34615"/>
                </a:cubicBezTo>
                <a:cubicBezTo>
                  <a:pt x="110396" y="34544"/>
                  <a:pt x="110634" y="34460"/>
                  <a:pt x="110741" y="34198"/>
                </a:cubicBezTo>
                <a:cubicBezTo>
                  <a:pt x="111229" y="33972"/>
                  <a:pt x="111717" y="33734"/>
                  <a:pt x="112205" y="33496"/>
                </a:cubicBezTo>
                <a:cubicBezTo>
                  <a:pt x="112444" y="33496"/>
                  <a:pt x="112515" y="33329"/>
                  <a:pt x="112575" y="33174"/>
                </a:cubicBezTo>
                <a:cubicBezTo>
                  <a:pt x="112575" y="33162"/>
                  <a:pt x="112575" y="33162"/>
                  <a:pt x="112575" y="33162"/>
                </a:cubicBezTo>
                <a:lnTo>
                  <a:pt x="113217" y="32889"/>
                </a:lnTo>
                <a:cubicBezTo>
                  <a:pt x="113551" y="32519"/>
                  <a:pt x="114003" y="32317"/>
                  <a:pt x="114456" y="32115"/>
                </a:cubicBezTo>
                <a:cubicBezTo>
                  <a:pt x="114468" y="32103"/>
                  <a:pt x="114468" y="32091"/>
                  <a:pt x="114480" y="32091"/>
                </a:cubicBezTo>
                <a:cubicBezTo>
                  <a:pt x="114515" y="32127"/>
                  <a:pt x="114575" y="32162"/>
                  <a:pt x="114670" y="32210"/>
                </a:cubicBezTo>
                <a:cubicBezTo>
                  <a:pt x="115599" y="32150"/>
                  <a:pt x="115884" y="31472"/>
                  <a:pt x="116301" y="30900"/>
                </a:cubicBezTo>
                <a:cubicBezTo>
                  <a:pt x="116623" y="30638"/>
                  <a:pt x="116932" y="30388"/>
                  <a:pt x="117254" y="30138"/>
                </a:cubicBezTo>
                <a:cubicBezTo>
                  <a:pt x="117218" y="29876"/>
                  <a:pt x="117325" y="29698"/>
                  <a:pt x="117623" y="29602"/>
                </a:cubicBezTo>
                <a:cubicBezTo>
                  <a:pt x="117825" y="29531"/>
                  <a:pt x="118040" y="29460"/>
                  <a:pt x="118242" y="29388"/>
                </a:cubicBezTo>
                <a:cubicBezTo>
                  <a:pt x="118123" y="29210"/>
                  <a:pt x="117849" y="29090"/>
                  <a:pt x="118135" y="28793"/>
                </a:cubicBezTo>
                <a:cubicBezTo>
                  <a:pt x="118421" y="28495"/>
                  <a:pt x="118647" y="28162"/>
                  <a:pt x="118730" y="27781"/>
                </a:cubicBezTo>
                <a:lnTo>
                  <a:pt x="118730" y="27769"/>
                </a:lnTo>
                <a:cubicBezTo>
                  <a:pt x="118635" y="27697"/>
                  <a:pt x="118563" y="27614"/>
                  <a:pt x="118444" y="27590"/>
                </a:cubicBezTo>
                <a:cubicBezTo>
                  <a:pt x="118480" y="27447"/>
                  <a:pt x="118528" y="27316"/>
                  <a:pt x="118575" y="27185"/>
                </a:cubicBezTo>
                <a:cubicBezTo>
                  <a:pt x="118611" y="27162"/>
                  <a:pt x="118659" y="27150"/>
                  <a:pt x="118694" y="27138"/>
                </a:cubicBezTo>
                <a:cubicBezTo>
                  <a:pt x="118706" y="27138"/>
                  <a:pt x="118706" y="27150"/>
                  <a:pt x="118706" y="27150"/>
                </a:cubicBezTo>
                <a:cubicBezTo>
                  <a:pt x="118810" y="27219"/>
                  <a:pt x="118918" y="27264"/>
                  <a:pt x="119032" y="27264"/>
                </a:cubicBezTo>
                <a:cubicBezTo>
                  <a:pt x="119114" y="27264"/>
                  <a:pt x="119200" y="27240"/>
                  <a:pt x="119290" y="27185"/>
                </a:cubicBezTo>
                <a:cubicBezTo>
                  <a:pt x="119385" y="27078"/>
                  <a:pt x="119468" y="26971"/>
                  <a:pt x="119552" y="26864"/>
                </a:cubicBezTo>
                <a:cubicBezTo>
                  <a:pt x="119837" y="26531"/>
                  <a:pt x="119754" y="26269"/>
                  <a:pt x="119433" y="26054"/>
                </a:cubicBezTo>
                <a:cubicBezTo>
                  <a:pt x="119397" y="25983"/>
                  <a:pt x="119342" y="25946"/>
                  <a:pt x="119262" y="25946"/>
                </a:cubicBezTo>
                <a:cubicBezTo>
                  <a:pt x="119234" y="25946"/>
                  <a:pt x="119204" y="25950"/>
                  <a:pt x="119171" y="25959"/>
                </a:cubicBezTo>
                <a:cubicBezTo>
                  <a:pt x="118944" y="25888"/>
                  <a:pt x="118802" y="25769"/>
                  <a:pt x="119075" y="25566"/>
                </a:cubicBezTo>
                <a:cubicBezTo>
                  <a:pt x="119206" y="25459"/>
                  <a:pt x="119385" y="25400"/>
                  <a:pt x="119421" y="25221"/>
                </a:cubicBezTo>
                <a:cubicBezTo>
                  <a:pt x="119528" y="24828"/>
                  <a:pt x="119647" y="24423"/>
                  <a:pt x="119754" y="24030"/>
                </a:cubicBezTo>
                <a:cubicBezTo>
                  <a:pt x="119737" y="23882"/>
                  <a:pt x="119660" y="23849"/>
                  <a:pt x="119565" y="23849"/>
                </a:cubicBezTo>
                <a:cubicBezTo>
                  <a:pt x="119485" y="23849"/>
                  <a:pt x="119394" y="23872"/>
                  <a:pt x="119313" y="23872"/>
                </a:cubicBezTo>
                <a:cubicBezTo>
                  <a:pt x="119288" y="23872"/>
                  <a:pt x="119264" y="23870"/>
                  <a:pt x="119242" y="23864"/>
                </a:cubicBezTo>
                <a:cubicBezTo>
                  <a:pt x="119111" y="23840"/>
                  <a:pt x="119016" y="23780"/>
                  <a:pt x="119099" y="23661"/>
                </a:cubicBezTo>
                <a:lnTo>
                  <a:pt x="119099" y="23661"/>
                </a:lnTo>
                <a:cubicBezTo>
                  <a:pt x="119159" y="23673"/>
                  <a:pt x="119218" y="23673"/>
                  <a:pt x="119278" y="23673"/>
                </a:cubicBezTo>
                <a:cubicBezTo>
                  <a:pt x="120099" y="23209"/>
                  <a:pt x="119897" y="22733"/>
                  <a:pt x="119468" y="22244"/>
                </a:cubicBezTo>
                <a:lnTo>
                  <a:pt x="119468" y="22244"/>
                </a:lnTo>
                <a:cubicBezTo>
                  <a:pt x="119391" y="22255"/>
                  <a:pt x="119299" y="22287"/>
                  <a:pt x="119233" y="22287"/>
                </a:cubicBezTo>
                <a:cubicBezTo>
                  <a:pt x="119155" y="22287"/>
                  <a:pt x="119113" y="22244"/>
                  <a:pt x="119171" y="22078"/>
                </a:cubicBezTo>
                <a:cubicBezTo>
                  <a:pt x="119183" y="22006"/>
                  <a:pt x="119242" y="21959"/>
                  <a:pt x="119290" y="21899"/>
                </a:cubicBezTo>
                <a:cubicBezTo>
                  <a:pt x="119417" y="21752"/>
                  <a:pt x="119375" y="21702"/>
                  <a:pt x="119250" y="21702"/>
                </a:cubicBezTo>
                <a:cubicBezTo>
                  <a:pt x="119223" y="21702"/>
                  <a:pt x="119193" y="21704"/>
                  <a:pt x="119159" y="21709"/>
                </a:cubicBezTo>
                <a:cubicBezTo>
                  <a:pt x="119137" y="21711"/>
                  <a:pt x="119117" y="21712"/>
                  <a:pt x="119099" y="21712"/>
                </a:cubicBezTo>
                <a:cubicBezTo>
                  <a:pt x="118938" y="21712"/>
                  <a:pt x="118915" y="21620"/>
                  <a:pt x="118968" y="21470"/>
                </a:cubicBezTo>
                <a:cubicBezTo>
                  <a:pt x="119016" y="21351"/>
                  <a:pt x="119052" y="21220"/>
                  <a:pt x="119099" y="21089"/>
                </a:cubicBezTo>
                <a:cubicBezTo>
                  <a:pt x="119159" y="21006"/>
                  <a:pt x="119218" y="20911"/>
                  <a:pt x="119278" y="20828"/>
                </a:cubicBezTo>
                <a:cubicBezTo>
                  <a:pt x="119635" y="20542"/>
                  <a:pt x="119921" y="20208"/>
                  <a:pt x="120159" y="19839"/>
                </a:cubicBezTo>
                <a:cubicBezTo>
                  <a:pt x="120516" y="19268"/>
                  <a:pt x="120909" y="18708"/>
                  <a:pt x="121409" y="18196"/>
                </a:cubicBezTo>
                <a:cubicBezTo>
                  <a:pt x="121707" y="17887"/>
                  <a:pt x="121945" y="17494"/>
                  <a:pt x="122076" y="17113"/>
                </a:cubicBezTo>
                <a:cubicBezTo>
                  <a:pt x="122135" y="16910"/>
                  <a:pt x="121909" y="16637"/>
                  <a:pt x="121814" y="16398"/>
                </a:cubicBezTo>
                <a:cubicBezTo>
                  <a:pt x="121861" y="16315"/>
                  <a:pt x="121909" y="16220"/>
                  <a:pt x="121957" y="16136"/>
                </a:cubicBezTo>
                <a:cubicBezTo>
                  <a:pt x="121888" y="15838"/>
                  <a:pt x="121813" y="15692"/>
                  <a:pt x="121666" y="15692"/>
                </a:cubicBezTo>
                <a:cubicBezTo>
                  <a:pt x="121531" y="15692"/>
                  <a:pt x="121335" y="15814"/>
                  <a:pt x="121028" y="16053"/>
                </a:cubicBezTo>
                <a:cubicBezTo>
                  <a:pt x="121040" y="16113"/>
                  <a:pt x="121040" y="16172"/>
                  <a:pt x="121052" y="16220"/>
                </a:cubicBezTo>
                <a:lnTo>
                  <a:pt x="121040" y="16220"/>
                </a:lnTo>
                <a:cubicBezTo>
                  <a:pt x="121004" y="16089"/>
                  <a:pt x="120968" y="15970"/>
                  <a:pt x="120933" y="15851"/>
                </a:cubicBezTo>
                <a:cubicBezTo>
                  <a:pt x="120980" y="15767"/>
                  <a:pt x="121016" y="15672"/>
                  <a:pt x="121052" y="15589"/>
                </a:cubicBezTo>
                <a:cubicBezTo>
                  <a:pt x="121421" y="15196"/>
                  <a:pt x="121421" y="15160"/>
                  <a:pt x="121111" y="14958"/>
                </a:cubicBezTo>
                <a:lnTo>
                  <a:pt x="121111" y="14958"/>
                </a:lnTo>
                <a:cubicBezTo>
                  <a:pt x="121052" y="15053"/>
                  <a:pt x="120980" y="15136"/>
                  <a:pt x="120921" y="15232"/>
                </a:cubicBezTo>
                <a:cubicBezTo>
                  <a:pt x="120861" y="15255"/>
                  <a:pt x="120814" y="15255"/>
                  <a:pt x="120754" y="15267"/>
                </a:cubicBezTo>
                <a:cubicBezTo>
                  <a:pt x="120766" y="15184"/>
                  <a:pt x="120742" y="15124"/>
                  <a:pt x="120671" y="15077"/>
                </a:cubicBezTo>
                <a:cubicBezTo>
                  <a:pt x="120456" y="14958"/>
                  <a:pt x="120171" y="14898"/>
                  <a:pt x="120052" y="14720"/>
                </a:cubicBezTo>
                <a:cubicBezTo>
                  <a:pt x="119878" y="14481"/>
                  <a:pt x="119682" y="14383"/>
                  <a:pt x="119451" y="14383"/>
                </a:cubicBezTo>
                <a:cubicBezTo>
                  <a:pt x="119302" y="14383"/>
                  <a:pt x="119138" y="14423"/>
                  <a:pt x="118956" y="14493"/>
                </a:cubicBezTo>
                <a:cubicBezTo>
                  <a:pt x="118825" y="14541"/>
                  <a:pt x="118659" y="14529"/>
                  <a:pt x="118516" y="14541"/>
                </a:cubicBezTo>
                <a:cubicBezTo>
                  <a:pt x="118397" y="14482"/>
                  <a:pt x="118409" y="14410"/>
                  <a:pt x="118480" y="14303"/>
                </a:cubicBezTo>
                <a:cubicBezTo>
                  <a:pt x="118825" y="13850"/>
                  <a:pt x="119171" y="13386"/>
                  <a:pt x="119504" y="12934"/>
                </a:cubicBezTo>
                <a:cubicBezTo>
                  <a:pt x="119528" y="12719"/>
                  <a:pt x="119373" y="12648"/>
                  <a:pt x="119171" y="12648"/>
                </a:cubicBezTo>
                <a:cubicBezTo>
                  <a:pt x="119140" y="12649"/>
                  <a:pt x="119113" y="12650"/>
                  <a:pt x="119089" y="12650"/>
                </a:cubicBezTo>
                <a:cubicBezTo>
                  <a:pt x="118583" y="12650"/>
                  <a:pt x="119396" y="12420"/>
                  <a:pt x="119135" y="12374"/>
                </a:cubicBezTo>
                <a:cubicBezTo>
                  <a:pt x="118766" y="11957"/>
                  <a:pt x="118218" y="11731"/>
                  <a:pt x="117825" y="11338"/>
                </a:cubicBezTo>
                <a:cubicBezTo>
                  <a:pt x="117802" y="11334"/>
                  <a:pt x="117780" y="11331"/>
                  <a:pt x="117759" y="11331"/>
                </a:cubicBezTo>
                <a:cubicBezTo>
                  <a:pt x="117674" y="11331"/>
                  <a:pt x="117611" y="11371"/>
                  <a:pt x="117563" y="11457"/>
                </a:cubicBezTo>
                <a:cubicBezTo>
                  <a:pt x="117504" y="11493"/>
                  <a:pt x="117456" y="11553"/>
                  <a:pt x="117397" y="11588"/>
                </a:cubicBezTo>
                <a:cubicBezTo>
                  <a:pt x="117171" y="11746"/>
                  <a:pt x="117034" y="11831"/>
                  <a:pt x="116929" y="11831"/>
                </a:cubicBezTo>
                <a:cubicBezTo>
                  <a:pt x="116795" y="11831"/>
                  <a:pt x="116715" y="11693"/>
                  <a:pt x="116575" y="11386"/>
                </a:cubicBezTo>
                <a:cubicBezTo>
                  <a:pt x="116530" y="11303"/>
                  <a:pt x="116470" y="11258"/>
                  <a:pt x="116395" y="11258"/>
                </a:cubicBezTo>
                <a:cubicBezTo>
                  <a:pt x="116353" y="11258"/>
                  <a:pt x="116305" y="11272"/>
                  <a:pt x="116254" y="11303"/>
                </a:cubicBezTo>
                <a:cubicBezTo>
                  <a:pt x="116063" y="11398"/>
                  <a:pt x="115884" y="11505"/>
                  <a:pt x="115706" y="11612"/>
                </a:cubicBezTo>
                <a:cubicBezTo>
                  <a:pt x="115571" y="11491"/>
                  <a:pt x="115414" y="11451"/>
                  <a:pt x="115244" y="11451"/>
                </a:cubicBezTo>
                <a:cubicBezTo>
                  <a:pt x="115129" y="11451"/>
                  <a:pt x="115009" y="11469"/>
                  <a:pt x="114884" y="11493"/>
                </a:cubicBezTo>
                <a:cubicBezTo>
                  <a:pt x="114696" y="11367"/>
                  <a:pt x="114517" y="11179"/>
                  <a:pt x="114287" y="11179"/>
                </a:cubicBezTo>
                <a:cubicBezTo>
                  <a:pt x="114169" y="11179"/>
                  <a:pt x="114038" y="11229"/>
                  <a:pt x="113884" y="11362"/>
                </a:cubicBezTo>
                <a:cubicBezTo>
                  <a:pt x="113706" y="10993"/>
                  <a:pt x="113777" y="10576"/>
                  <a:pt x="113777" y="10171"/>
                </a:cubicBezTo>
                <a:cubicBezTo>
                  <a:pt x="113968" y="10100"/>
                  <a:pt x="114075" y="10017"/>
                  <a:pt x="113979" y="9814"/>
                </a:cubicBezTo>
                <a:cubicBezTo>
                  <a:pt x="113932" y="9719"/>
                  <a:pt x="113991" y="9576"/>
                  <a:pt x="114003" y="9445"/>
                </a:cubicBezTo>
                <a:cubicBezTo>
                  <a:pt x="114158" y="9398"/>
                  <a:pt x="114301" y="9350"/>
                  <a:pt x="114444" y="9302"/>
                </a:cubicBezTo>
                <a:cubicBezTo>
                  <a:pt x="114527" y="9290"/>
                  <a:pt x="114611" y="9267"/>
                  <a:pt x="114706" y="9255"/>
                </a:cubicBezTo>
                <a:cubicBezTo>
                  <a:pt x="114765" y="9219"/>
                  <a:pt x="114825" y="9195"/>
                  <a:pt x="114884" y="9171"/>
                </a:cubicBezTo>
                <a:cubicBezTo>
                  <a:pt x="115075" y="9112"/>
                  <a:pt x="115194" y="8981"/>
                  <a:pt x="115325" y="8850"/>
                </a:cubicBezTo>
                <a:cubicBezTo>
                  <a:pt x="115373" y="8826"/>
                  <a:pt x="115432" y="8802"/>
                  <a:pt x="115480" y="8778"/>
                </a:cubicBezTo>
                <a:cubicBezTo>
                  <a:pt x="115522" y="8786"/>
                  <a:pt x="115563" y="8791"/>
                  <a:pt x="115602" y="8791"/>
                </a:cubicBezTo>
                <a:cubicBezTo>
                  <a:pt x="115737" y="8791"/>
                  <a:pt x="115846" y="8738"/>
                  <a:pt x="115920" y="8600"/>
                </a:cubicBezTo>
                <a:cubicBezTo>
                  <a:pt x="116004" y="8326"/>
                  <a:pt x="116313" y="8207"/>
                  <a:pt x="116480" y="7993"/>
                </a:cubicBezTo>
                <a:cubicBezTo>
                  <a:pt x="116766" y="7350"/>
                  <a:pt x="116754" y="7302"/>
                  <a:pt x="116194" y="7052"/>
                </a:cubicBezTo>
                <a:cubicBezTo>
                  <a:pt x="116099" y="7016"/>
                  <a:pt x="116004" y="6981"/>
                  <a:pt x="115908" y="6933"/>
                </a:cubicBezTo>
                <a:cubicBezTo>
                  <a:pt x="115872" y="6922"/>
                  <a:pt x="115833" y="6918"/>
                  <a:pt x="115792" y="6918"/>
                </a:cubicBezTo>
                <a:cubicBezTo>
                  <a:pt x="115600" y="6918"/>
                  <a:pt x="115367" y="7016"/>
                  <a:pt x="115178" y="7016"/>
                </a:cubicBezTo>
                <a:cubicBezTo>
                  <a:pt x="115010" y="7016"/>
                  <a:pt x="114877" y="6939"/>
                  <a:pt x="114837" y="6647"/>
                </a:cubicBezTo>
                <a:cubicBezTo>
                  <a:pt x="114800" y="6625"/>
                  <a:pt x="114766" y="6612"/>
                  <a:pt x="114735" y="6612"/>
                </a:cubicBezTo>
                <a:cubicBezTo>
                  <a:pt x="114685" y="6612"/>
                  <a:pt x="114645" y="6645"/>
                  <a:pt x="114622" y="6719"/>
                </a:cubicBezTo>
                <a:cubicBezTo>
                  <a:pt x="114591" y="6814"/>
                  <a:pt x="114549" y="6852"/>
                  <a:pt x="114502" y="6852"/>
                </a:cubicBezTo>
                <a:cubicBezTo>
                  <a:pt x="114461" y="6852"/>
                  <a:pt x="114417" y="6823"/>
                  <a:pt x="114372" y="6778"/>
                </a:cubicBezTo>
                <a:cubicBezTo>
                  <a:pt x="114193" y="6627"/>
                  <a:pt x="114065" y="6393"/>
                  <a:pt x="113800" y="6393"/>
                </a:cubicBezTo>
                <a:cubicBezTo>
                  <a:pt x="113731" y="6393"/>
                  <a:pt x="113653" y="6408"/>
                  <a:pt x="113563" y="6445"/>
                </a:cubicBezTo>
                <a:cubicBezTo>
                  <a:pt x="113265" y="6528"/>
                  <a:pt x="112967" y="6623"/>
                  <a:pt x="112670" y="6719"/>
                </a:cubicBezTo>
                <a:cubicBezTo>
                  <a:pt x="112646" y="6659"/>
                  <a:pt x="112622" y="6612"/>
                  <a:pt x="112622" y="6540"/>
                </a:cubicBezTo>
                <a:cubicBezTo>
                  <a:pt x="112658" y="6457"/>
                  <a:pt x="112694" y="6350"/>
                  <a:pt x="112765" y="6266"/>
                </a:cubicBezTo>
                <a:cubicBezTo>
                  <a:pt x="112967" y="6064"/>
                  <a:pt x="112908" y="5945"/>
                  <a:pt x="112646" y="5885"/>
                </a:cubicBezTo>
                <a:cubicBezTo>
                  <a:pt x="111765" y="6171"/>
                  <a:pt x="110872" y="6469"/>
                  <a:pt x="109991" y="6742"/>
                </a:cubicBezTo>
                <a:cubicBezTo>
                  <a:pt x="109940" y="6762"/>
                  <a:pt x="109875" y="6774"/>
                  <a:pt x="109813" y="6774"/>
                </a:cubicBezTo>
                <a:cubicBezTo>
                  <a:pt x="109760" y="6774"/>
                  <a:pt x="109708" y="6765"/>
                  <a:pt x="109669" y="6742"/>
                </a:cubicBezTo>
                <a:cubicBezTo>
                  <a:pt x="109479" y="6671"/>
                  <a:pt x="109646" y="6516"/>
                  <a:pt x="109658" y="6397"/>
                </a:cubicBezTo>
                <a:cubicBezTo>
                  <a:pt x="109674" y="6273"/>
                  <a:pt x="109604" y="6200"/>
                  <a:pt x="109507" y="6200"/>
                </a:cubicBezTo>
                <a:cubicBezTo>
                  <a:pt x="109465" y="6200"/>
                  <a:pt x="109419" y="6214"/>
                  <a:pt x="109372" y="6242"/>
                </a:cubicBezTo>
                <a:cubicBezTo>
                  <a:pt x="108884" y="6540"/>
                  <a:pt x="108336" y="6683"/>
                  <a:pt x="107764" y="6814"/>
                </a:cubicBezTo>
                <a:cubicBezTo>
                  <a:pt x="107800" y="6481"/>
                  <a:pt x="108264" y="6195"/>
                  <a:pt x="107907" y="5933"/>
                </a:cubicBezTo>
                <a:cubicBezTo>
                  <a:pt x="107828" y="5875"/>
                  <a:pt x="107748" y="5853"/>
                  <a:pt x="107666" y="5853"/>
                </a:cubicBezTo>
                <a:cubicBezTo>
                  <a:pt x="107463" y="5853"/>
                  <a:pt x="107253" y="5986"/>
                  <a:pt x="107050" y="6028"/>
                </a:cubicBezTo>
                <a:cubicBezTo>
                  <a:pt x="106967" y="6040"/>
                  <a:pt x="106895" y="6088"/>
                  <a:pt x="106824" y="6111"/>
                </a:cubicBezTo>
                <a:cubicBezTo>
                  <a:pt x="106586" y="6195"/>
                  <a:pt x="106336" y="6278"/>
                  <a:pt x="106086" y="6373"/>
                </a:cubicBezTo>
                <a:cubicBezTo>
                  <a:pt x="105945" y="6425"/>
                  <a:pt x="105814" y="6452"/>
                  <a:pt x="105692" y="6452"/>
                </a:cubicBezTo>
                <a:cubicBezTo>
                  <a:pt x="105504" y="6452"/>
                  <a:pt x="105337" y="6387"/>
                  <a:pt x="105193" y="6242"/>
                </a:cubicBezTo>
                <a:lnTo>
                  <a:pt x="105562" y="5897"/>
                </a:lnTo>
                <a:cubicBezTo>
                  <a:pt x="105895" y="5814"/>
                  <a:pt x="106133" y="5599"/>
                  <a:pt x="106359" y="5385"/>
                </a:cubicBezTo>
                <a:cubicBezTo>
                  <a:pt x="106431" y="5373"/>
                  <a:pt x="106502" y="5349"/>
                  <a:pt x="106574" y="5314"/>
                </a:cubicBezTo>
                <a:lnTo>
                  <a:pt x="106812" y="5242"/>
                </a:lnTo>
                <a:cubicBezTo>
                  <a:pt x="107110" y="5183"/>
                  <a:pt x="107431" y="5183"/>
                  <a:pt x="107693" y="5052"/>
                </a:cubicBezTo>
                <a:cubicBezTo>
                  <a:pt x="108550" y="4623"/>
                  <a:pt x="109479" y="4433"/>
                  <a:pt x="110360" y="4087"/>
                </a:cubicBezTo>
                <a:cubicBezTo>
                  <a:pt x="110265" y="3885"/>
                  <a:pt x="110467" y="3611"/>
                  <a:pt x="110253" y="3397"/>
                </a:cubicBezTo>
                <a:cubicBezTo>
                  <a:pt x="110027" y="3444"/>
                  <a:pt x="109777" y="3516"/>
                  <a:pt x="109515" y="3564"/>
                </a:cubicBezTo>
                <a:cubicBezTo>
                  <a:pt x="107979" y="3885"/>
                  <a:pt x="106443" y="4266"/>
                  <a:pt x="104955" y="4814"/>
                </a:cubicBezTo>
                <a:cubicBezTo>
                  <a:pt x="104300" y="5052"/>
                  <a:pt x="103633" y="5254"/>
                  <a:pt x="102966" y="5469"/>
                </a:cubicBezTo>
                <a:cubicBezTo>
                  <a:pt x="102906" y="5455"/>
                  <a:pt x="102848" y="5448"/>
                  <a:pt x="102793" y="5448"/>
                </a:cubicBezTo>
                <a:cubicBezTo>
                  <a:pt x="102607" y="5448"/>
                  <a:pt x="102446" y="5524"/>
                  <a:pt x="102299" y="5671"/>
                </a:cubicBezTo>
                <a:cubicBezTo>
                  <a:pt x="102121" y="5611"/>
                  <a:pt x="101942" y="5552"/>
                  <a:pt x="101764" y="5492"/>
                </a:cubicBezTo>
                <a:cubicBezTo>
                  <a:pt x="102383" y="4980"/>
                  <a:pt x="103073" y="4540"/>
                  <a:pt x="103633" y="3956"/>
                </a:cubicBezTo>
                <a:cubicBezTo>
                  <a:pt x="103942" y="3629"/>
                  <a:pt x="104293" y="3489"/>
                  <a:pt x="104686" y="3489"/>
                </a:cubicBezTo>
                <a:cubicBezTo>
                  <a:pt x="104807" y="3489"/>
                  <a:pt x="104932" y="3503"/>
                  <a:pt x="105062" y="3528"/>
                </a:cubicBezTo>
                <a:cubicBezTo>
                  <a:pt x="105336" y="3218"/>
                  <a:pt x="105086" y="2956"/>
                  <a:pt x="105050" y="2682"/>
                </a:cubicBezTo>
                <a:cubicBezTo>
                  <a:pt x="105074" y="2671"/>
                  <a:pt x="105074" y="2647"/>
                  <a:pt x="105074" y="2587"/>
                </a:cubicBezTo>
                <a:cubicBezTo>
                  <a:pt x="105074" y="2563"/>
                  <a:pt x="105062" y="2540"/>
                  <a:pt x="105038" y="2516"/>
                </a:cubicBezTo>
                <a:cubicBezTo>
                  <a:pt x="105062" y="2504"/>
                  <a:pt x="105074" y="2480"/>
                  <a:pt x="105097" y="2468"/>
                </a:cubicBezTo>
                <a:cubicBezTo>
                  <a:pt x="105169" y="2397"/>
                  <a:pt x="105240" y="2313"/>
                  <a:pt x="105288" y="2218"/>
                </a:cubicBezTo>
                <a:cubicBezTo>
                  <a:pt x="105431" y="1801"/>
                  <a:pt x="105859" y="1706"/>
                  <a:pt x="106240" y="1551"/>
                </a:cubicBezTo>
                <a:cubicBezTo>
                  <a:pt x="106300" y="1516"/>
                  <a:pt x="106336" y="1480"/>
                  <a:pt x="106359" y="1432"/>
                </a:cubicBezTo>
                <a:cubicBezTo>
                  <a:pt x="106404" y="1450"/>
                  <a:pt x="106444" y="1458"/>
                  <a:pt x="106480" y="1458"/>
                </a:cubicBezTo>
                <a:cubicBezTo>
                  <a:pt x="106688" y="1458"/>
                  <a:pt x="106784" y="1207"/>
                  <a:pt x="106967" y="1147"/>
                </a:cubicBezTo>
                <a:cubicBezTo>
                  <a:pt x="106943" y="1039"/>
                  <a:pt x="106907" y="920"/>
                  <a:pt x="106883" y="813"/>
                </a:cubicBezTo>
                <a:cubicBezTo>
                  <a:pt x="106752" y="944"/>
                  <a:pt x="106598" y="1016"/>
                  <a:pt x="106431" y="1027"/>
                </a:cubicBezTo>
                <a:cubicBezTo>
                  <a:pt x="106431" y="1016"/>
                  <a:pt x="106431" y="1004"/>
                  <a:pt x="106443" y="980"/>
                </a:cubicBezTo>
                <a:cubicBezTo>
                  <a:pt x="106514" y="754"/>
                  <a:pt x="106693" y="516"/>
                  <a:pt x="106538" y="289"/>
                </a:cubicBezTo>
                <a:cubicBezTo>
                  <a:pt x="106612" y="270"/>
                  <a:pt x="106681" y="256"/>
                  <a:pt x="106747" y="256"/>
                </a:cubicBezTo>
                <a:cubicBezTo>
                  <a:pt x="106840" y="256"/>
                  <a:pt x="106925" y="284"/>
                  <a:pt x="107002" y="361"/>
                </a:cubicBezTo>
                <a:cubicBezTo>
                  <a:pt x="107133" y="325"/>
                  <a:pt x="107336" y="396"/>
                  <a:pt x="107372" y="230"/>
                </a:cubicBezTo>
                <a:cubicBezTo>
                  <a:pt x="107407" y="75"/>
                  <a:pt x="107241" y="15"/>
                  <a:pt x="107098" y="4"/>
                </a:cubicBezTo>
                <a:cubicBezTo>
                  <a:pt x="107070" y="1"/>
                  <a:pt x="107043" y="0"/>
                  <a:pt x="10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21" name="Shape 321"/>
        <p:cNvGrpSpPr/>
        <p:nvPr/>
      </p:nvGrpSpPr>
      <p:grpSpPr>
        <a:xfrm>
          <a:off x="0" y="0"/>
          <a:ext cx="0" cy="0"/>
          <a:chOff x="0" y="0"/>
          <a:chExt cx="0" cy="0"/>
        </a:xfrm>
      </p:grpSpPr>
      <p:pic>
        <p:nvPicPr>
          <p:cNvPr id="322" name="Google Shape;322;p46"/>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323" name="Google Shape;323;p46"/>
          <p:cNvSpPr txBox="1"/>
          <p:nvPr>
            <p:ph type="title"/>
          </p:nvPr>
        </p:nvSpPr>
        <p:spPr>
          <a:xfrm>
            <a:off x="2347938" y="540000"/>
            <a:ext cx="4448100" cy="1058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None/>
              <a:defRPr sz="7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24" name="Google Shape;324;p46"/>
          <p:cNvSpPr txBox="1"/>
          <p:nvPr>
            <p:ph idx="1" type="subTitle"/>
          </p:nvPr>
        </p:nvSpPr>
        <p:spPr>
          <a:xfrm>
            <a:off x="2382200" y="1598700"/>
            <a:ext cx="4448100" cy="105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25" name="Google Shape;325;p46"/>
          <p:cNvSpPr txBox="1"/>
          <p:nvPr/>
        </p:nvSpPr>
        <p:spPr>
          <a:xfrm>
            <a:off x="2099100" y="378710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lt1"/>
                </a:solidFill>
                <a:latin typeface="Cabin"/>
                <a:ea typeface="Cabin"/>
                <a:cs typeface="Cabin"/>
                <a:sym typeface="Cabin"/>
              </a:rPr>
              <a:t>CREDITS: This presentation template was created by </a:t>
            </a:r>
            <a:r>
              <a:rPr b="1" lang="en" sz="1200">
                <a:solidFill>
                  <a:schemeClr val="lt1"/>
                </a:solidFill>
                <a:uFill>
                  <a:noFill/>
                </a:uFill>
                <a:latin typeface="Cabin"/>
                <a:ea typeface="Cabin"/>
                <a:cs typeface="Cabin"/>
                <a:sym typeface="Cabin"/>
                <a:hlinkClick r:id="rId3">
                  <a:extLst>
                    <a:ext uri="{A12FA001-AC4F-418D-AE19-62706E023703}">
                      <ahyp:hlinkClr val="tx"/>
                    </a:ext>
                  </a:extLst>
                </a:hlinkClick>
              </a:rPr>
              <a:t>Slidesgo</a:t>
            </a:r>
            <a:r>
              <a:rPr lang="en" sz="1200">
                <a:solidFill>
                  <a:schemeClr val="lt1"/>
                </a:solidFill>
                <a:latin typeface="Cabin"/>
                <a:ea typeface="Cabin"/>
                <a:cs typeface="Cabin"/>
                <a:sym typeface="Cabin"/>
              </a:rPr>
              <a:t>, and includes icons by </a:t>
            </a:r>
            <a:r>
              <a:rPr b="1" lang="en" sz="1200">
                <a:solidFill>
                  <a:schemeClr val="lt1"/>
                </a:solidFill>
                <a:uFill>
                  <a:noFill/>
                </a:uFill>
                <a:latin typeface="Cabin"/>
                <a:ea typeface="Cabin"/>
                <a:cs typeface="Cabin"/>
                <a:sym typeface="Cabin"/>
                <a:hlinkClick r:id="rId4">
                  <a:extLst>
                    <a:ext uri="{A12FA001-AC4F-418D-AE19-62706E023703}">
                      <ahyp:hlinkClr val="tx"/>
                    </a:ext>
                  </a:extLst>
                </a:hlinkClick>
              </a:rPr>
              <a:t>Flaticon</a:t>
            </a:r>
            <a:r>
              <a:rPr lang="en" sz="1200">
                <a:solidFill>
                  <a:schemeClr val="lt1"/>
                </a:solidFill>
                <a:latin typeface="Cabin"/>
                <a:ea typeface="Cabin"/>
                <a:cs typeface="Cabin"/>
                <a:sym typeface="Cabin"/>
              </a:rPr>
              <a:t>, and infographics &amp; images by </a:t>
            </a:r>
            <a:r>
              <a:rPr b="1" lang="en" sz="1200">
                <a:solidFill>
                  <a:schemeClr val="lt1"/>
                </a:solidFill>
                <a:uFill>
                  <a:noFill/>
                </a:uFill>
                <a:latin typeface="Cabin"/>
                <a:ea typeface="Cabin"/>
                <a:cs typeface="Cabin"/>
                <a:sym typeface="Cabin"/>
                <a:hlinkClick r:id="rId5">
                  <a:extLst>
                    <a:ext uri="{A12FA001-AC4F-418D-AE19-62706E023703}">
                      <ahyp:hlinkClr val="tx"/>
                    </a:ext>
                  </a:extLst>
                </a:hlinkClick>
              </a:rPr>
              <a:t>Freepik</a:t>
            </a:r>
            <a:r>
              <a:rPr b="1" lang="en" sz="1200">
                <a:solidFill>
                  <a:schemeClr val="lt1"/>
                </a:solidFill>
                <a:latin typeface="Cabin"/>
                <a:ea typeface="Cabin"/>
                <a:cs typeface="Cabin"/>
                <a:sym typeface="Cabin"/>
              </a:rPr>
              <a:t> </a:t>
            </a:r>
            <a:endParaRPr b="1" sz="1200">
              <a:solidFill>
                <a:schemeClr val="lt1"/>
              </a:solidFill>
              <a:latin typeface="Cabin"/>
              <a:ea typeface="Cabin"/>
              <a:cs typeface="Cabin"/>
              <a:sym typeface="Cabin"/>
            </a:endParaRPr>
          </a:p>
        </p:txBody>
      </p:sp>
      <p:sp>
        <p:nvSpPr>
          <p:cNvPr id="326" name="Google Shape;326;p46"/>
          <p:cNvSpPr/>
          <p:nvPr/>
        </p:nvSpPr>
        <p:spPr>
          <a:xfrm>
            <a:off x="-675500" y="460400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6"/>
          <p:cNvSpPr/>
          <p:nvPr/>
        </p:nvSpPr>
        <p:spPr>
          <a:xfrm>
            <a:off x="-801675" y="-276675"/>
            <a:ext cx="4038325" cy="526875"/>
          </a:xfrm>
          <a:custGeom>
            <a:rect b="b" l="l" r="r" t="t"/>
            <a:pathLst>
              <a:path extrusionOk="0" h="21075" w="161533">
                <a:moveTo>
                  <a:pt x="160973" y="4251"/>
                </a:moveTo>
                <a:cubicBezTo>
                  <a:pt x="159246" y="4335"/>
                  <a:pt x="160663" y="4049"/>
                  <a:pt x="159699" y="4073"/>
                </a:cubicBezTo>
                <a:cubicBezTo>
                  <a:pt x="159175" y="4096"/>
                  <a:pt x="158068" y="4299"/>
                  <a:pt x="156615" y="4192"/>
                </a:cubicBezTo>
                <a:cubicBezTo>
                  <a:pt x="156187" y="4168"/>
                  <a:pt x="155687" y="4144"/>
                  <a:pt x="155460" y="4085"/>
                </a:cubicBezTo>
                <a:cubicBezTo>
                  <a:pt x="155746" y="3977"/>
                  <a:pt x="155865" y="3894"/>
                  <a:pt x="155020" y="3918"/>
                </a:cubicBezTo>
                <a:cubicBezTo>
                  <a:pt x="154639" y="3918"/>
                  <a:pt x="154127" y="3870"/>
                  <a:pt x="154448" y="3787"/>
                </a:cubicBezTo>
                <a:cubicBezTo>
                  <a:pt x="156032" y="3394"/>
                  <a:pt x="150507" y="3501"/>
                  <a:pt x="151662" y="3311"/>
                </a:cubicBezTo>
                <a:cubicBezTo>
                  <a:pt x="152317" y="3204"/>
                  <a:pt x="152246" y="3132"/>
                  <a:pt x="151996" y="3073"/>
                </a:cubicBezTo>
                <a:cubicBezTo>
                  <a:pt x="151841" y="3025"/>
                  <a:pt x="152222" y="2965"/>
                  <a:pt x="151317" y="3013"/>
                </a:cubicBezTo>
                <a:cubicBezTo>
                  <a:pt x="148186" y="3204"/>
                  <a:pt x="147400" y="3227"/>
                  <a:pt x="145876" y="3442"/>
                </a:cubicBezTo>
                <a:cubicBezTo>
                  <a:pt x="142863" y="3858"/>
                  <a:pt x="147078" y="3525"/>
                  <a:pt x="142971" y="4132"/>
                </a:cubicBezTo>
                <a:cubicBezTo>
                  <a:pt x="142899" y="4144"/>
                  <a:pt x="143518" y="4120"/>
                  <a:pt x="143876" y="4085"/>
                </a:cubicBezTo>
                <a:cubicBezTo>
                  <a:pt x="144328" y="4025"/>
                  <a:pt x="144876" y="3977"/>
                  <a:pt x="145376" y="3942"/>
                </a:cubicBezTo>
                <a:cubicBezTo>
                  <a:pt x="146400" y="3870"/>
                  <a:pt x="147376" y="3668"/>
                  <a:pt x="148340" y="3668"/>
                </a:cubicBezTo>
                <a:cubicBezTo>
                  <a:pt x="149126" y="3668"/>
                  <a:pt x="149698" y="3739"/>
                  <a:pt x="150364" y="3775"/>
                </a:cubicBezTo>
                <a:cubicBezTo>
                  <a:pt x="151115" y="3823"/>
                  <a:pt x="151103" y="3846"/>
                  <a:pt x="150698" y="4001"/>
                </a:cubicBezTo>
                <a:cubicBezTo>
                  <a:pt x="150019" y="4275"/>
                  <a:pt x="148662" y="4442"/>
                  <a:pt x="147126" y="4597"/>
                </a:cubicBezTo>
                <a:cubicBezTo>
                  <a:pt x="145911" y="4716"/>
                  <a:pt x="145900" y="4335"/>
                  <a:pt x="144554" y="4477"/>
                </a:cubicBezTo>
                <a:cubicBezTo>
                  <a:pt x="142899" y="4323"/>
                  <a:pt x="142935" y="4442"/>
                  <a:pt x="142221" y="4335"/>
                </a:cubicBezTo>
                <a:cubicBezTo>
                  <a:pt x="142542" y="4061"/>
                  <a:pt x="142447" y="4204"/>
                  <a:pt x="142959" y="4132"/>
                </a:cubicBezTo>
                <a:cubicBezTo>
                  <a:pt x="142590" y="4132"/>
                  <a:pt x="142387" y="4156"/>
                  <a:pt x="142375" y="4156"/>
                </a:cubicBezTo>
                <a:cubicBezTo>
                  <a:pt x="142375" y="4156"/>
                  <a:pt x="142375" y="4168"/>
                  <a:pt x="142387" y="4168"/>
                </a:cubicBezTo>
                <a:cubicBezTo>
                  <a:pt x="142375" y="4168"/>
                  <a:pt x="142375" y="4168"/>
                  <a:pt x="142375" y="4156"/>
                </a:cubicBezTo>
                <a:cubicBezTo>
                  <a:pt x="142090" y="4085"/>
                  <a:pt x="141006" y="3906"/>
                  <a:pt x="142506" y="3727"/>
                </a:cubicBezTo>
                <a:cubicBezTo>
                  <a:pt x="144149" y="3537"/>
                  <a:pt x="146019" y="3049"/>
                  <a:pt x="144721" y="3073"/>
                </a:cubicBezTo>
                <a:cubicBezTo>
                  <a:pt x="144268" y="3049"/>
                  <a:pt x="143745" y="3108"/>
                  <a:pt x="143244" y="3144"/>
                </a:cubicBezTo>
                <a:cubicBezTo>
                  <a:pt x="142685" y="3192"/>
                  <a:pt x="142685" y="3061"/>
                  <a:pt x="142947" y="3013"/>
                </a:cubicBezTo>
                <a:cubicBezTo>
                  <a:pt x="144530" y="2739"/>
                  <a:pt x="144899" y="2834"/>
                  <a:pt x="142328" y="2834"/>
                </a:cubicBezTo>
                <a:cubicBezTo>
                  <a:pt x="141804" y="2834"/>
                  <a:pt x="141649" y="2692"/>
                  <a:pt x="142435" y="2596"/>
                </a:cubicBezTo>
                <a:cubicBezTo>
                  <a:pt x="142947" y="2525"/>
                  <a:pt x="143935" y="2477"/>
                  <a:pt x="144233" y="2346"/>
                </a:cubicBezTo>
                <a:cubicBezTo>
                  <a:pt x="144459" y="2239"/>
                  <a:pt x="144078" y="2180"/>
                  <a:pt x="143506" y="2191"/>
                </a:cubicBezTo>
                <a:cubicBezTo>
                  <a:pt x="140089" y="2251"/>
                  <a:pt x="138518" y="2120"/>
                  <a:pt x="136327" y="2001"/>
                </a:cubicBezTo>
                <a:cubicBezTo>
                  <a:pt x="134672" y="1906"/>
                  <a:pt x="136279" y="1739"/>
                  <a:pt x="134327" y="1739"/>
                </a:cubicBezTo>
                <a:cubicBezTo>
                  <a:pt x="133219" y="1739"/>
                  <a:pt x="134708" y="1560"/>
                  <a:pt x="133815" y="1537"/>
                </a:cubicBezTo>
                <a:cubicBezTo>
                  <a:pt x="132195" y="1501"/>
                  <a:pt x="132446" y="1668"/>
                  <a:pt x="129338" y="1775"/>
                </a:cubicBezTo>
                <a:cubicBezTo>
                  <a:pt x="127421" y="1846"/>
                  <a:pt x="126814" y="1989"/>
                  <a:pt x="126564" y="2108"/>
                </a:cubicBezTo>
                <a:cubicBezTo>
                  <a:pt x="125254" y="2775"/>
                  <a:pt x="125421" y="2489"/>
                  <a:pt x="121492" y="2882"/>
                </a:cubicBezTo>
                <a:cubicBezTo>
                  <a:pt x="120158" y="2763"/>
                  <a:pt x="119861" y="3156"/>
                  <a:pt x="117372" y="2918"/>
                </a:cubicBezTo>
                <a:cubicBezTo>
                  <a:pt x="116241" y="2811"/>
                  <a:pt x="116825" y="2692"/>
                  <a:pt x="117777" y="2358"/>
                </a:cubicBezTo>
                <a:cubicBezTo>
                  <a:pt x="117396" y="2394"/>
                  <a:pt x="119742" y="2049"/>
                  <a:pt x="120325" y="1977"/>
                </a:cubicBezTo>
                <a:cubicBezTo>
                  <a:pt x="121706" y="1799"/>
                  <a:pt x="122670" y="1525"/>
                  <a:pt x="123087" y="1299"/>
                </a:cubicBezTo>
                <a:cubicBezTo>
                  <a:pt x="123563" y="1048"/>
                  <a:pt x="125183" y="1084"/>
                  <a:pt x="126016" y="763"/>
                </a:cubicBezTo>
                <a:cubicBezTo>
                  <a:pt x="126266" y="656"/>
                  <a:pt x="126802" y="572"/>
                  <a:pt x="127326" y="489"/>
                </a:cubicBezTo>
                <a:cubicBezTo>
                  <a:pt x="128231" y="358"/>
                  <a:pt x="128766" y="191"/>
                  <a:pt x="129398" y="48"/>
                </a:cubicBezTo>
                <a:cubicBezTo>
                  <a:pt x="129576" y="1"/>
                  <a:pt x="129005" y="1"/>
                  <a:pt x="128874" y="25"/>
                </a:cubicBezTo>
                <a:cubicBezTo>
                  <a:pt x="125814" y="465"/>
                  <a:pt x="125076" y="632"/>
                  <a:pt x="124278" y="882"/>
                </a:cubicBezTo>
                <a:cubicBezTo>
                  <a:pt x="123575" y="1096"/>
                  <a:pt x="122289" y="1263"/>
                  <a:pt x="121301" y="1453"/>
                </a:cubicBezTo>
                <a:cubicBezTo>
                  <a:pt x="119837" y="1739"/>
                  <a:pt x="118646" y="1703"/>
                  <a:pt x="118003" y="1870"/>
                </a:cubicBezTo>
                <a:cubicBezTo>
                  <a:pt x="117063" y="2120"/>
                  <a:pt x="113907" y="2358"/>
                  <a:pt x="113717" y="2275"/>
                </a:cubicBezTo>
                <a:cubicBezTo>
                  <a:pt x="113467" y="2180"/>
                  <a:pt x="114253" y="2049"/>
                  <a:pt x="115193" y="1834"/>
                </a:cubicBezTo>
                <a:cubicBezTo>
                  <a:pt x="115693" y="1715"/>
                  <a:pt x="114669" y="1680"/>
                  <a:pt x="114098" y="1739"/>
                </a:cubicBezTo>
                <a:cubicBezTo>
                  <a:pt x="113610" y="1787"/>
                  <a:pt x="113324" y="1787"/>
                  <a:pt x="113145" y="1739"/>
                </a:cubicBezTo>
                <a:cubicBezTo>
                  <a:pt x="112824" y="1668"/>
                  <a:pt x="112169" y="1727"/>
                  <a:pt x="111586" y="1763"/>
                </a:cubicBezTo>
                <a:cubicBezTo>
                  <a:pt x="110526" y="1834"/>
                  <a:pt x="110943" y="1977"/>
                  <a:pt x="111205" y="2180"/>
                </a:cubicBezTo>
                <a:cubicBezTo>
                  <a:pt x="110705" y="2227"/>
                  <a:pt x="110205" y="2275"/>
                  <a:pt x="109728" y="2334"/>
                </a:cubicBezTo>
                <a:cubicBezTo>
                  <a:pt x="109335" y="2382"/>
                  <a:pt x="109002" y="2442"/>
                  <a:pt x="108621" y="2489"/>
                </a:cubicBezTo>
                <a:cubicBezTo>
                  <a:pt x="108085" y="2537"/>
                  <a:pt x="107133" y="2501"/>
                  <a:pt x="107669" y="2358"/>
                </a:cubicBezTo>
                <a:cubicBezTo>
                  <a:pt x="108478" y="2156"/>
                  <a:pt x="109705" y="2180"/>
                  <a:pt x="109312" y="2132"/>
                </a:cubicBezTo>
                <a:cubicBezTo>
                  <a:pt x="108621" y="2049"/>
                  <a:pt x="108776" y="2144"/>
                  <a:pt x="108133" y="1906"/>
                </a:cubicBezTo>
                <a:cubicBezTo>
                  <a:pt x="107919" y="1989"/>
                  <a:pt x="107609" y="2084"/>
                  <a:pt x="107383" y="2180"/>
                </a:cubicBezTo>
                <a:cubicBezTo>
                  <a:pt x="107157" y="2275"/>
                  <a:pt x="107657" y="2346"/>
                  <a:pt x="107204" y="2442"/>
                </a:cubicBezTo>
                <a:cubicBezTo>
                  <a:pt x="106549" y="2561"/>
                  <a:pt x="106990" y="2561"/>
                  <a:pt x="107323" y="2584"/>
                </a:cubicBezTo>
                <a:cubicBezTo>
                  <a:pt x="107800" y="2632"/>
                  <a:pt x="107573" y="2739"/>
                  <a:pt x="106883" y="2811"/>
                </a:cubicBezTo>
                <a:cubicBezTo>
                  <a:pt x="106311" y="2870"/>
                  <a:pt x="105430" y="2906"/>
                  <a:pt x="104740" y="3084"/>
                </a:cubicBezTo>
                <a:cubicBezTo>
                  <a:pt x="104490" y="3156"/>
                  <a:pt x="103144" y="3358"/>
                  <a:pt x="103716" y="3394"/>
                </a:cubicBezTo>
                <a:cubicBezTo>
                  <a:pt x="104192" y="3418"/>
                  <a:pt x="105240" y="3608"/>
                  <a:pt x="104359" y="3846"/>
                </a:cubicBezTo>
                <a:cubicBezTo>
                  <a:pt x="103228" y="4144"/>
                  <a:pt x="103716" y="3954"/>
                  <a:pt x="103037" y="4049"/>
                </a:cubicBezTo>
                <a:cubicBezTo>
                  <a:pt x="102847" y="4073"/>
                  <a:pt x="102644" y="4108"/>
                  <a:pt x="102454" y="4132"/>
                </a:cubicBezTo>
                <a:cubicBezTo>
                  <a:pt x="102263" y="4156"/>
                  <a:pt x="102085" y="4180"/>
                  <a:pt x="101882" y="4192"/>
                </a:cubicBezTo>
                <a:cubicBezTo>
                  <a:pt x="102085" y="4180"/>
                  <a:pt x="102263" y="4156"/>
                  <a:pt x="102454" y="4132"/>
                </a:cubicBezTo>
                <a:cubicBezTo>
                  <a:pt x="102644" y="4108"/>
                  <a:pt x="102847" y="4073"/>
                  <a:pt x="103037" y="4049"/>
                </a:cubicBezTo>
                <a:lnTo>
                  <a:pt x="103037" y="4049"/>
                </a:lnTo>
                <a:cubicBezTo>
                  <a:pt x="102989" y="4025"/>
                  <a:pt x="102787" y="3930"/>
                  <a:pt x="102620" y="3930"/>
                </a:cubicBezTo>
                <a:cubicBezTo>
                  <a:pt x="102430" y="3942"/>
                  <a:pt x="102347" y="3966"/>
                  <a:pt x="102335" y="4001"/>
                </a:cubicBezTo>
                <a:cubicBezTo>
                  <a:pt x="102299" y="4085"/>
                  <a:pt x="101835" y="4144"/>
                  <a:pt x="101358" y="4204"/>
                </a:cubicBezTo>
                <a:cubicBezTo>
                  <a:pt x="100965" y="4168"/>
                  <a:pt x="100501" y="4180"/>
                  <a:pt x="99906" y="4216"/>
                </a:cubicBezTo>
                <a:cubicBezTo>
                  <a:pt x="99418" y="4108"/>
                  <a:pt x="100322" y="4001"/>
                  <a:pt x="100918" y="3882"/>
                </a:cubicBezTo>
                <a:cubicBezTo>
                  <a:pt x="101108" y="3846"/>
                  <a:pt x="101061" y="3775"/>
                  <a:pt x="100858" y="3775"/>
                </a:cubicBezTo>
                <a:cubicBezTo>
                  <a:pt x="99299" y="3751"/>
                  <a:pt x="98870" y="3858"/>
                  <a:pt x="99084" y="3632"/>
                </a:cubicBezTo>
                <a:cubicBezTo>
                  <a:pt x="99203" y="3513"/>
                  <a:pt x="98572" y="3477"/>
                  <a:pt x="96941" y="3894"/>
                </a:cubicBezTo>
                <a:cubicBezTo>
                  <a:pt x="96346" y="4037"/>
                  <a:pt x="96536" y="4108"/>
                  <a:pt x="96703" y="4311"/>
                </a:cubicBezTo>
                <a:cubicBezTo>
                  <a:pt x="96751" y="4382"/>
                  <a:pt x="96715" y="4477"/>
                  <a:pt x="97417" y="4394"/>
                </a:cubicBezTo>
                <a:cubicBezTo>
                  <a:pt x="98465" y="4263"/>
                  <a:pt x="98334" y="4204"/>
                  <a:pt x="99441" y="4287"/>
                </a:cubicBezTo>
                <a:cubicBezTo>
                  <a:pt x="99251" y="4370"/>
                  <a:pt x="99394" y="4430"/>
                  <a:pt x="98965" y="4513"/>
                </a:cubicBezTo>
                <a:cubicBezTo>
                  <a:pt x="98167" y="4680"/>
                  <a:pt x="96977" y="4739"/>
                  <a:pt x="96167" y="4894"/>
                </a:cubicBezTo>
                <a:cubicBezTo>
                  <a:pt x="95584" y="5001"/>
                  <a:pt x="94524" y="5049"/>
                  <a:pt x="93798" y="5073"/>
                </a:cubicBezTo>
                <a:cubicBezTo>
                  <a:pt x="91929" y="5132"/>
                  <a:pt x="92976" y="5513"/>
                  <a:pt x="91167" y="5549"/>
                </a:cubicBezTo>
                <a:cubicBezTo>
                  <a:pt x="90809" y="5549"/>
                  <a:pt x="90571" y="5513"/>
                  <a:pt x="90155" y="5537"/>
                </a:cubicBezTo>
                <a:cubicBezTo>
                  <a:pt x="89762" y="5716"/>
                  <a:pt x="89262" y="5609"/>
                  <a:pt x="90155" y="5537"/>
                </a:cubicBezTo>
                <a:cubicBezTo>
                  <a:pt x="90262" y="5490"/>
                  <a:pt x="90976" y="5025"/>
                  <a:pt x="90833" y="5001"/>
                </a:cubicBezTo>
                <a:cubicBezTo>
                  <a:pt x="90678" y="4978"/>
                  <a:pt x="90631" y="4966"/>
                  <a:pt x="90940" y="4930"/>
                </a:cubicBezTo>
                <a:cubicBezTo>
                  <a:pt x="90964" y="4930"/>
                  <a:pt x="91036" y="4942"/>
                  <a:pt x="91059" y="4954"/>
                </a:cubicBezTo>
                <a:cubicBezTo>
                  <a:pt x="91202" y="4989"/>
                  <a:pt x="91071" y="5049"/>
                  <a:pt x="91536" y="5001"/>
                </a:cubicBezTo>
                <a:cubicBezTo>
                  <a:pt x="92631" y="4918"/>
                  <a:pt x="91774" y="4823"/>
                  <a:pt x="91714" y="4680"/>
                </a:cubicBezTo>
                <a:cubicBezTo>
                  <a:pt x="91655" y="4489"/>
                  <a:pt x="91643" y="4537"/>
                  <a:pt x="89857" y="4311"/>
                </a:cubicBezTo>
                <a:cubicBezTo>
                  <a:pt x="90488" y="4180"/>
                  <a:pt x="91012" y="4025"/>
                  <a:pt x="92167" y="3989"/>
                </a:cubicBezTo>
                <a:cubicBezTo>
                  <a:pt x="92393" y="3977"/>
                  <a:pt x="92774" y="3930"/>
                  <a:pt x="92988" y="3894"/>
                </a:cubicBezTo>
                <a:cubicBezTo>
                  <a:pt x="95453" y="3418"/>
                  <a:pt x="94762" y="3430"/>
                  <a:pt x="96215" y="3489"/>
                </a:cubicBezTo>
                <a:cubicBezTo>
                  <a:pt x="96893" y="3394"/>
                  <a:pt x="97298" y="3454"/>
                  <a:pt x="97858" y="3442"/>
                </a:cubicBezTo>
                <a:cubicBezTo>
                  <a:pt x="98560" y="3406"/>
                  <a:pt x="99215" y="3394"/>
                  <a:pt x="99763" y="3430"/>
                </a:cubicBezTo>
                <a:cubicBezTo>
                  <a:pt x="100203" y="3454"/>
                  <a:pt x="101120" y="3204"/>
                  <a:pt x="100442" y="3180"/>
                </a:cubicBezTo>
                <a:cubicBezTo>
                  <a:pt x="99739" y="3156"/>
                  <a:pt x="99608" y="2942"/>
                  <a:pt x="98572" y="3144"/>
                </a:cubicBezTo>
                <a:cubicBezTo>
                  <a:pt x="97465" y="3370"/>
                  <a:pt x="97251" y="3430"/>
                  <a:pt x="96929" y="3382"/>
                </a:cubicBezTo>
                <a:cubicBezTo>
                  <a:pt x="96310" y="3287"/>
                  <a:pt x="97405" y="3108"/>
                  <a:pt x="96096" y="3061"/>
                </a:cubicBezTo>
                <a:cubicBezTo>
                  <a:pt x="94905" y="3025"/>
                  <a:pt x="96512" y="2787"/>
                  <a:pt x="95036" y="2727"/>
                </a:cubicBezTo>
                <a:cubicBezTo>
                  <a:pt x="91345" y="2596"/>
                  <a:pt x="91857" y="3120"/>
                  <a:pt x="93238" y="3073"/>
                </a:cubicBezTo>
                <a:cubicBezTo>
                  <a:pt x="94131" y="3037"/>
                  <a:pt x="93881" y="3227"/>
                  <a:pt x="93012" y="3442"/>
                </a:cubicBezTo>
                <a:cubicBezTo>
                  <a:pt x="92071" y="3668"/>
                  <a:pt x="91857" y="3442"/>
                  <a:pt x="91214" y="3275"/>
                </a:cubicBezTo>
                <a:cubicBezTo>
                  <a:pt x="91095" y="3239"/>
                  <a:pt x="90381" y="3287"/>
                  <a:pt x="90190" y="3346"/>
                </a:cubicBezTo>
                <a:cubicBezTo>
                  <a:pt x="89809" y="3454"/>
                  <a:pt x="90024" y="3585"/>
                  <a:pt x="88881" y="3692"/>
                </a:cubicBezTo>
                <a:cubicBezTo>
                  <a:pt x="87047" y="3846"/>
                  <a:pt x="89440" y="3977"/>
                  <a:pt x="85785" y="4096"/>
                </a:cubicBezTo>
                <a:cubicBezTo>
                  <a:pt x="85213" y="4120"/>
                  <a:pt x="84440" y="4227"/>
                  <a:pt x="84404" y="4311"/>
                </a:cubicBezTo>
                <a:cubicBezTo>
                  <a:pt x="84297" y="4597"/>
                  <a:pt x="84106" y="4811"/>
                  <a:pt x="85213" y="4692"/>
                </a:cubicBezTo>
                <a:cubicBezTo>
                  <a:pt x="85844" y="4632"/>
                  <a:pt x="87118" y="4418"/>
                  <a:pt x="87107" y="4585"/>
                </a:cubicBezTo>
                <a:cubicBezTo>
                  <a:pt x="87071" y="4882"/>
                  <a:pt x="86916" y="4847"/>
                  <a:pt x="85702" y="4978"/>
                </a:cubicBezTo>
                <a:cubicBezTo>
                  <a:pt x="85261" y="5025"/>
                  <a:pt x="84940" y="5144"/>
                  <a:pt x="85094" y="5192"/>
                </a:cubicBezTo>
                <a:cubicBezTo>
                  <a:pt x="85380" y="5287"/>
                  <a:pt x="85178" y="5430"/>
                  <a:pt x="85785" y="5501"/>
                </a:cubicBezTo>
                <a:cubicBezTo>
                  <a:pt x="85987" y="5513"/>
                  <a:pt x="85630" y="5680"/>
                  <a:pt x="85106" y="5680"/>
                </a:cubicBezTo>
                <a:cubicBezTo>
                  <a:pt x="84559" y="5692"/>
                  <a:pt x="83606" y="5632"/>
                  <a:pt x="83368" y="5847"/>
                </a:cubicBezTo>
                <a:cubicBezTo>
                  <a:pt x="83118" y="6073"/>
                  <a:pt x="83177" y="6192"/>
                  <a:pt x="82832" y="6240"/>
                </a:cubicBezTo>
                <a:cubicBezTo>
                  <a:pt x="82427" y="6311"/>
                  <a:pt x="81213" y="6573"/>
                  <a:pt x="80868" y="6478"/>
                </a:cubicBezTo>
                <a:cubicBezTo>
                  <a:pt x="80582" y="6394"/>
                  <a:pt x="81701" y="6109"/>
                  <a:pt x="80737" y="6156"/>
                </a:cubicBezTo>
                <a:cubicBezTo>
                  <a:pt x="78224" y="6275"/>
                  <a:pt x="79975" y="6299"/>
                  <a:pt x="78665" y="5787"/>
                </a:cubicBezTo>
                <a:cubicBezTo>
                  <a:pt x="78855" y="5668"/>
                  <a:pt x="78891" y="5597"/>
                  <a:pt x="78093" y="5668"/>
                </a:cubicBezTo>
                <a:cubicBezTo>
                  <a:pt x="75927" y="5871"/>
                  <a:pt x="76903" y="5763"/>
                  <a:pt x="76236" y="5787"/>
                </a:cubicBezTo>
                <a:cubicBezTo>
                  <a:pt x="75712" y="5799"/>
                  <a:pt x="75807" y="5751"/>
                  <a:pt x="75688" y="5656"/>
                </a:cubicBezTo>
                <a:cubicBezTo>
                  <a:pt x="76153" y="5585"/>
                  <a:pt x="75605" y="5525"/>
                  <a:pt x="75438" y="5501"/>
                </a:cubicBezTo>
                <a:cubicBezTo>
                  <a:pt x="75927" y="4882"/>
                  <a:pt x="77403" y="4108"/>
                  <a:pt x="76581" y="4025"/>
                </a:cubicBezTo>
                <a:cubicBezTo>
                  <a:pt x="76462" y="4013"/>
                  <a:pt x="76046" y="4013"/>
                  <a:pt x="75807" y="4073"/>
                </a:cubicBezTo>
                <a:cubicBezTo>
                  <a:pt x="75236" y="4180"/>
                  <a:pt x="75426" y="4204"/>
                  <a:pt x="75605" y="4954"/>
                </a:cubicBezTo>
                <a:cubicBezTo>
                  <a:pt x="75665" y="5204"/>
                  <a:pt x="73164" y="5287"/>
                  <a:pt x="74129" y="5454"/>
                </a:cubicBezTo>
                <a:cubicBezTo>
                  <a:pt x="74664" y="5549"/>
                  <a:pt x="73998" y="5609"/>
                  <a:pt x="73641" y="5787"/>
                </a:cubicBezTo>
                <a:cubicBezTo>
                  <a:pt x="71807" y="6406"/>
                  <a:pt x="72105" y="6335"/>
                  <a:pt x="71450" y="6323"/>
                </a:cubicBezTo>
                <a:cubicBezTo>
                  <a:pt x="70890" y="6311"/>
                  <a:pt x="68271" y="6466"/>
                  <a:pt x="67830" y="6573"/>
                </a:cubicBezTo>
                <a:cubicBezTo>
                  <a:pt x="66663" y="6740"/>
                  <a:pt x="64592" y="6716"/>
                  <a:pt x="65390" y="6549"/>
                </a:cubicBezTo>
                <a:cubicBezTo>
                  <a:pt x="65711" y="6490"/>
                  <a:pt x="65973" y="6442"/>
                  <a:pt x="65818" y="6382"/>
                </a:cubicBezTo>
                <a:cubicBezTo>
                  <a:pt x="65818" y="6382"/>
                  <a:pt x="65806" y="6323"/>
                  <a:pt x="65854" y="6263"/>
                </a:cubicBezTo>
                <a:cubicBezTo>
                  <a:pt x="65806" y="6228"/>
                  <a:pt x="65878" y="6192"/>
                  <a:pt x="66044" y="6156"/>
                </a:cubicBezTo>
                <a:cubicBezTo>
                  <a:pt x="65937" y="6180"/>
                  <a:pt x="65878" y="6216"/>
                  <a:pt x="65854" y="6263"/>
                </a:cubicBezTo>
                <a:cubicBezTo>
                  <a:pt x="65854" y="6263"/>
                  <a:pt x="65866" y="6263"/>
                  <a:pt x="65866" y="6275"/>
                </a:cubicBezTo>
                <a:cubicBezTo>
                  <a:pt x="66211" y="6216"/>
                  <a:pt x="66342" y="6168"/>
                  <a:pt x="66259" y="6121"/>
                </a:cubicBezTo>
                <a:cubicBezTo>
                  <a:pt x="66699" y="6025"/>
                  <a:pt x="66747" y="5942"/>
                  <a:pt x="66497" y="5882"/>
                </a:cubicBezTo>
                <a:cubicBezTo>
                  <a:pt x="66699" y="5632"/>
                  <a:pt x="65973" y="5692"/>
                  <a:pt x="66104" y="5549"/>
                </a:cubicBezTo>
                <a:cubicBezTo>
                  <a:pt x="66282" y="5359"/>
                  <a:pt x="64711" y="5263"/>
                  <a:pt x="64425" y="5370"/>
                </a:cubicBezTo>
                <a:cubicBezTo>
                  <a:pt x="64092" y="5501"/>
                  <a:pt x="63830" y="5632"/>
                  <a:pt x="64604" y="5668"/>
                </a:cubicBezTo>
                <a:cubicBezTo>
                  <a:pt x="64723" y="5680"/>
                  <a:pt x="64651" y="5763"/>
                  <a:pt x="64497" y="5787"/>
                </a:cubicBezTo>
                <a:cubicBezTo>
                  <a:pt x="63520" y="5942"/>
                  <a:pt x="64592" y="5966"/>
                  <a:pt x="64342" y="6037"/>
                </a:cubicBezTo>
                <a:cubicBezTo>
                  <a:pt x="63199" y="6216"/>
                  <a:pt x="63675" y="6121"/>
                  <a:pt x="63330" y="6371"/>
                </a:cubicBezTo>
                <a:cubicBezTo>
                  <a:pt x="62770" y="6454"/>
                  <a:pt x="63115" y="6525"/>
                  <a:pt x="62746" y="6621"/>
                </a:cubicBezTo>
                <a:cubicBezTo>
                  <a:pt x="62318" y="6728"/>
                  <a:pt x="62580" y="6787"/>
                  <a:pt x="62842" y="6835"/>
                </a:cubicBezTo>
                <a:cubicBezTo>
                  <a:pt x="62544" y="7383"/>
                  <a:pt x="62937" y="7264"/>
                  <a:pt x="60901" y="7656"/>
                </a:cubicBezTo>
                <a:cubicBezTo>
                  <a:pt x="60651" y="7704"/>
                  <a:pt x="59984" y="7716"/>
                  <a:pt x="59913" y="7668"/>
                </a:cubicBezTo>
                <a:cubicBezTo>
                  <a:pt x="59722" y="7573"/>
                  <a:pt x="59758" y="7585"/>
                  <a:pt x="59436" y="7264"/>
                </a:cubicBezTo>
                <a:cubicBezTo>
                  <a:pt x="59948" y="7121"/>
                  <a:pt x="59996" y="6990"/>
                  <a:pt x="60484" y="6835"/>
                </a:cubicBezTo>
                <a:cubicBezTo>
                  <a:pt x="60877" y="6716"/>
                  <a:pt x="60806" y="6597"/>
                  <a:pt x="60460" y="6513"/>
                </a:cubicBezTo>
                <a:cubicBezTo>
                  <a:pt x="60294" y="6478"/>
                  <a:pt x="59222" y="6597"/>
                  <a:pt x="59139" y="6644"/>
                </a:cubicBezTo>
                <a:cubicBezTo>
                  <a:pt x="58853" y="6799"/>
                  <a:pt x="58579" y="6954"/>
                  <a:pt x="58293" y="7109"/>
                </a:cubicBezTo>
                <a:cubicBezTo>
                  <a:pt x="58567" y="7168"/>
                  <a:pt x="58103" y="7252"/>
                  <a:pt x="57865" y="7323"/>
                </a:cubicBezTo>
                <a:cubicBezTo>
                  <a:pt x="57210" y="7537"/>
                  <a:pt x="57400" y="7502"/>
                  <a:pt x="57150" y="7525"/>
                </a:cubicBezTo>
                <a:lnTo>
                  <a:pt x="57150" y="7549"/>
                </a:lnTo>
                <a:cubicBezTo>
                  <a:pt x="56269" y="7656"/>
                  <a:pt x="55555" y="7692"/>
                  <a:pt x="55019" y="7656"/>
                </a:cubicBezTo>
                <a:cubicBezTo>
                  <a:pt x="55305" y="7323"/>
                  <a:pt x="54031" y="7561"/>
                  <a:pt x="53674" y="7418"/>
                </a:cubicBezTo>
                <a:cubicBezTo>
                  <a:pt x="53555" y="7371"/>
                  <a:pt x="53507" y="7323"/>
                  <a:pt x="53376" y="7275"/>
                </a:cubicBezTo>
                <a:cubicBezTo>
                  <a:pt x="53233" y="7228"/>
                  <a:pt x="52281" y="7275"/>
                  <a:pt x="52031" y="7335"/>
                </a:cubicBezTo>
                <a:cubicBezTo>
                  <a:pt x="51007" y="7597"/>
                  <a:pt x="50066" y="7871"/>
                  <a:pt x="49530" y="8002"/>
                </a:cubicBezTo>
                <a:cubicBezTo>
                  <a:pt x="46685" y="8680"/>
                  <a:pt x="47042" y="7966"/>
                  <a:pt x="45566" y="8287"/>
                </a:cubicBezTo>
                <a:cubicBezTo>
                  <a:pt x="45268" y="8359"/>
                  <a:pt x="44970" y="8383"/>
                  <a:pt x="44804" y="8395"/>
                </a:cubicBezTo>
                <a:cubicBezTo>
                  <a:pt x="44363" y="8407"/>
                  <a:pt x="44256" y="8371"/>
                  <a:pt x="44196" y="8133"/>
                </a:cubicBezTo>
                <a:cubicBezTo>
                  <a:pt x="44173" y="8037"/>
                  <a:pt x="43292" y="8145"/>
                  <a:pt x="43172" y="8216"/>
                </a:cubicBezTo>
                <a:cubicBezTo>
                  <a:pt x="42077" y="8811"/>
                  <a:pt x="40851" y="8490"/>
                  <a:pt x="39934" y="8788"/>
                </a:cubicBezTo>
                <a:cubicBezTo>
                  <a:pt x="39743" y="8847"/>
                  <a:pt x="39065" y="8871"/>
                  <a:pt x="38910" y="8835"/>
                </a:cubicBezTo>
                <a:cubicBezTo>
                  <a:pt x="38624" y="8752"/>
                  <a:pt x="39231" y="8645"/>
                  <a:pt x="37398" y="8668"/>
                </a:cubicBezTo>
                <a:cubicBezTo>
                  <a:pt x="35731" y="8692"/>
                  <a:pt x="37362" y="9073"/>
                  <a:pt x="36303" y="9049"/>
                </a:cubicBezTo>
                <a:cubicBezTo>
                  <a:pt x="35207" y="9014"/>
                  <a:pt x="35219" y="9014"/>
                  <a:pt x="34505" y="9133"/>
                </a:cubicBezTo>
                <a:cubicBezTo>
                  <a:pt x="33707" y="9264"/>
                  <a:pt x="35505" y="9216"/>
                  <a:pt x="34981" y="9335"/>
                </a:cubicBezTo>
                <a:cubicBezTo>
                  <a:pt x="34779" y="9383"/>
                  <a:pt x="34409" y="9419"/>
                  <a:pt x="33897" y="9407"/>
                </a:cubicBezTo>
                <a:cubicBezTo>
                  <a:pt x="32373" y="9383"/>
                  <a:pt x="32195" y="9597"/>
                  <a:pt x="31338" y="9657"/>
                </a:cubicBezTo>
                <a:cubicBezTo>
                  <a:pt x="30730" y="9692"/>
                  <a:pt x="28492" y="9835"/>
                  <a:pt x="28099" y="9800"/>
                </a:cubicBezTo>
                <a:cubicBezTo>
                  <a:pt x="26361" y="9621"/>
                  <a:pt x="23718" y="10300"/>
                  <a:pt x="22860" y="10133"/>
                </a:cubicBezTo>
                <a:cubicBezTo>
                  <a:pt x="22122" y="10002"/>
                  <a:pt x="26551" y="9704"/>
                  <a:pt x="20908" y="9609"/>
                </a:cubicBezTo>
                <a:cubicBezTo>
                  <a:pt x="20574" y="9597"/>
                  <a:pt x="21074" y="9609"/>
                  <a:pt x="20693" y="9657"/>
                </a:cubicBezTo>
                <a:cubicBezTo>
                  <a:pt x="20003" y="9740"/>
                  <a:pt x="19419" y="9692"/>
                  <a:pt x="19693" y="9585"/>
                </a:cubicBezTo>
                <a:cubicBezTo>
                  <a:pt x="19896" y="9514"/>
                  <a:pt x="20693" y="9335"/>
                  <a:pt x="20360" y="9323"/>
                </a:cubicBezTo>
                <a:cubicBezTo>
                  <a:pt x="18729" y="9252"/>
                  <a:pt x="19705" y="9014"/>
                  <a:pt x="17014" y="8919"/>
                </a:cubicBezTo>
                <a:cubicBezTo>
                  <a:pt x="16181" y="8895"/>
                  <a:pt x="13073" y="8907"/>
                  <a:pt x="12657" y="9133"/>
                </a:cubicBezTo>
                <a:cubicBezTo>
                  <a:pt x="12407" y="9276"/>
                  <a:pt x="11716" y="9395"/>
                  <a:pt x="11359" y="9514"/>
                </a:cubicBezTo>
                <a:cubicBezTo>
                  <a:pt x="10764" y="9728"/>
                  <a:pt x="8728" y="9573"/>
                  <a:pt x="8716" y="9716"/>
                </a:cubicBezTo>
                <a:cubicBezTo>
                  <a:pt x="8716" y="10085"/>
                  <a:pt x="7192" y="10312"/>
                  <a:pt x="6763" y="10550"/>
                </a:cubicBezTo>
                <a:cubicBezTo>
                  <a:pt x="5763" y="11097"/>
                  <a:pt x="8787" y="10788"/>
                  <a:pt x="8442" y="11038"/>
                </a:cubicBezTo>
                <a:cubicBezTo>
                  <a:pt x="8025" y="11347"/>
                  <a:pt x="9478" y="11300"/>
                  <a:pt x="6168" y="11431"/>
                </a:cubicBezTo>
                <a:cubicBezTo>
                  <a:pt x="5834" y="11443"/>
                  <a:pt x="4799" y="11609"/>
                  <a:pt x="4715" y="11669"/>
                </a:cubicBezTo>
                <a:cubicBezTo>
                  <a:pt x="4620" y="11716"/>
                  <a:pt x="4906" y="11716"/>
                  <a:pt x="5132" y="11728"/>
                </a:cubicBezTo>
                <a:cubicBezTo>
                  <a:pt x="6632" y="11776"/>
                  <a:pt x="5120" y="12193"/>
                  <a:pt x="5882" y="12217"/>
                </a:cubicBezTo>
                <a:cubicBezTo>
                  <a:pt x="6382" y="12240"/>
                  <a:pt x="6966" y="12228"/>
                  <a:pt x="7406" y="12252"/>
                </a:cubicBezTo>
                <a:cubicBezTo>
                  <a:pt x="7906" y="12288"/>
                  <a:pt x="7549" y="12407"/>
                  <a:pt x="7692" y="12478"/>
                </a:cubicBezTo>
                <a:cubicBezTo>
                  <a:pt x="7882" y="12562"/>
                  <a:pt x="8621" y="12443"/>
                  <a:pt x="8537" y="12752"/>
                </a:cubicBezTo>
                <a:cubicBezTo>
                  <a:pt x="8454" y="13026"/>
                  <a:pt x="7144" y="12990"/>
                  <a:pt x="6465" y="13240"/>
                </a:cubicBezTo>
                <a:cubicBezTo>
                  <a:pt x="5108" y="13741"/>
                  <a:pt x="6727" y="13407"/>
                  <a:pt x="3144" y="13895"/>
                </a:cubicBezTo>
                <a:cubicBezTo>
                  <a:pt x="1322" y="14145"/>
                  <a:pt x="0" y="14538"/>
                  <a:pt x="4822" y="13788"/>
                </a:cubicBezTo>
                <a:cubicBezTo>
                  <a:pt x="5311" y="13717"/>
                  <a:pt x="5811" y="13705"/>
                  <a:pt x="6287" y="13657"/>
                </a:cubicBezTo>
                <a:cubicBezTo>
                  <a:pt x="9002" y="13705"/>
                  <a:pt x="9871" y="13348"/>
                  <a:pt x="9466" y="13300"/>
                </a:cubicBezTo>
                <a:cubicBezTo>
                  <a:pt x="9228" y="13264"/>
                  <a:pt x="8918" y="13252"/>
                  <a:pt x="8668" y="13229"/>
                </a:cubicBezTo>
                <a:cubicBezTo>
                  <a:pt x="8490" y="13205"/>
                  <a:pt x="8680" y="13133"/>
                  <a:pt x="8942" y="13109"/>
                </a:cubicBezTo>
                <a:cubicBezTo>
                  <a:pt x="11121" y="12895"/>
                  <a:pt x="11335" y="12967"/>
                  <a:pt x="13050" y="13086"/>
                </a:cubicBezTo>
                <a:cubicBezTo>
                  <a:pt x="13835" y="13145"/>
                  <a:pt x="12109" y="13312"/>
                  <a:pt x="12157" y="13467"/>
                </a:cubicBezTo>
                <a:cubicBezTo>
                  <a:pt x="12240" y="13764"/>
                  <a:pt x="11514" y="13705"/>
                  <a:pt x="15383" y="13633"/>
                </a:cubicBezTo>
                <a:cubicBezTo>
                  <a:pt x="16705" y="13610"/>
                  <a:pt x="17931" y="13907"/>
                  <a:pt x="14145" y="14133"/>
                </a:cubicBezTo>
                <a:cubicBezTo>
                  <a:pt x="13276" y="14181"/>
                  <a:pt x="13359" y="14193"/>
                  <a:pt x="11633" y="14574"/>
                </a:cubicBezTo>
                <a:cubicBezTo>
                  <a:pt x="14574" y="14610"/>
                  <a:pt x="14466" y="14729"/>
                  <a:pt x="16967" y="14586"/>
                </a:cubicBezTo>
                <a:cubicBezTo>
                  <a:pt x="17622" y="14550"/>
                  <a:pt x="18562" y="14503"/>
                  <a:pt x="18824" y="14574"/>
                </a:cubicBezTo>
                <a:cubicBezTo>
                  <a:pt x="19027" y="14633"/>
                  <a:pt x="18241" y="14729"/>
                  <a:pt x="17312" y="14860"/>
                </a:cubicBezTo>
                <a:cubicBezTo>
                  <a:pt x="17038" y="14907"/>
                  <a:pt x="17217" y="14919"/>
                  <a:pt x="17360" y="14907"/>
                </a:cubicBezTo>
                <a:cubicBezTo>
                  <a:pt x="17907" y="14860"/>
                  <a:pt x="17907" y="14872"/>
                  <a:pt x="21682" y="14812"/>
                </a:cubicBezTo>
                <a:cubicBezTo>
                  <a:pt x="22372" y="14895"/>
                  <a:pt x="23622" y="14753"/>
                  <a:pt x="24480" y="14764"/>
                </a:cubicBezTo>
                <a:cubicBezTo>
                  <a:pt x="25313" y="14776"/>
                  <a:pt x="26242" y="14705"/>
                  <a:pt x="27147" y="14669"/>
                </a:cubicBezTo>
                <a:cubicBezTo>
                  <a:pt x="27813" y="14633"/>
                  <a:pt x="27194" y="14824"/>
                  <a:pt x="27801" y="14872"/>
                </a:cubicBezTo>
                <a:cubicBezTo>
                  <a:pt x="28254" y="14919"/>
                  <a:pt x="28349" y="15014"/>
                  <a:pt x="28778" y="15062"/>
                </a:cubicBezTo>
                <a:cubicBezTo>
                  <a:pt x="30242" y="15253"/>
                  <a:pt x="27444" y="15681"/>
                  <a:pt x="26670" y="15991"/>
                </a:cubicBezTo>
                <a:cubicBezTo>
                  <a:pt x="25063" y="16288"/>
                  <a:pt x="25218" y="16538"/>
                  <a:pt x="25885" y="16408"/>
                </a:cubicBezTo>
                <a:cubicBezTo>
                  <a:pt x="33909" y="14669"/>
                  <a:pt x="31754" y="15526"/>
                  <a:pt x="32719" y="15622"/>
                </a:cubicBezTo>
                <a:cubicBezTo>
                  <a:pt x="33826" y="15729"/>
                  <a:pt x="32088" y="15896"/>
                  <a:pt x="32921" y="16038"/>
                </a:cubicBezTo>
                <a:cubicBezTo>
                  <a:pt x="33493" y="16134"/>
                  <a:pt x="32469" y="16181"/>
                  <a:pt x="32135" y="16479"/>
                </a:cubicBezTo>
                <a:cubicBezTo>
                  <a:pt x="31111" y="17408"/>
                  <a:pt x="30826" y="17503"/>
                  <a:pt x="31123" y="17884"/>
                </a:cubicBezTo>
                <a:cubicBezTo>
                  <a:pt x="31945" y="17991"/>
                  <a:pt x="31052" y="18301"/>
                  <a:pt x="31671" y="18324"/>
                </a:cubicBezTo>
                <a:cubicBezTo>
                  <a:pt x="32540" y="18360"/>
                  <a:pt x="31314" y="18598"/>
                  <a:pt x="32433" y="18551"/>
                </a:cubicBezTo>
                <a:cubicBezTo>
                  <a:pt x="32909" y="18527"/>
                  <a:pt x="33826" y="18586"/>
                  <a:pt x="33767" y="18646"/>
                </a:cubicBezTo>
                <a:cubicBezTo>
                  <a:pt x="33600" y="18836"/>
                  <a:pt x="33636" y="19027"/>
                  <a:pt x="31933" y="19205"/>
                </a:cubicBezTo>
                <a:cubicBezTo>
                  <a:pt x="31123" y="19301"/>
                  <a:pt x="31195" y="19467"/>
                  <a:pt x="31302" y="19515"/>
                </a:cubicBezTo>
                <a:cubicBezTo>
                  <a:pt x="32076" y="19813"/>
                  <a:pt x="32040" y="19598"/>
                  <a:pt x="31647" y="20098"/>
                </a:cubicBezTo>
                <a:cubicBezTo>
                  <a:pt x="31504" y="20277"/>
                  <a:pt x="33636" y="20003"/>
                  <a:pt x="34314" y="20122"/>
                </a:cubicBezTo>
                <a:cubicBezTo>
                  <a:pt x="35922" y="20432"/>
                  <a:pt x="34040" y="21075"/>
                  <a:pt x="37493" y="20860"/>
                </a:cubicBezTo>
                <a:cubicBezTo>
                  <a:pt x="38529" y="20789"/>
                  <a:pt x="38862" y="20646"/>
                  <a:pt x="39112" y="20527"/>
                </a:cubicBezTo>
                <a:cubicBezTo>
                  <a:pt x="40553" y="19848"/>
                  <a:pt x="41803" y="19860"/>
                  <a:pt x="40672" y="19610"/>
                </a:cubicBezTo>
                <a:cubicBezTo>
                  <a:pt x="40648" y="19610"/>
                  <a:pt x="40386" y="19634"/>
                  <a:pt x="40351" y="19634"/>
                </a:cubicBezTo>
                <a:cubicBezTo>
                  <a:pt x="40351" y="19634"/>
                  <a:pt x="40339" y="19634"/>
                  <a:pt x="40339" y="19622"/>
                </a:cubicBezTo>
                <a:cubicBezTo>
                  <a:pt x="39910" y="19670"/>
                  <a:pt x="39470" y="19741"/>
                  <a:pt x="39053" y="19717"/>
                </a:cubicBezTo>
                <a:cubicBezTo>
                  <a:pt x="37981" y="19622"/>
                  <a:pt x="40029" y="19396"/>
                  <a:pt x="40339" y="19622"/>
                </a:cubicBezTo>
                <a:cubicBezTo>
                  <a:pt x="40410" y="19610"/>
                  <a:pt x="40589" y="19610"/>
                  <a:pt x="40636" y="19610"/>
                </a:cubicBezTo>
                <a:cubicBezTo>
                  <a:pt x="40922" y="19575"/>
                  <a:pt x="41482" y="19444"/>
                  <a:pt x="42089" y="19360"/>
                </a:cubicBezTo>
                <a:cubicBezTo>
                  <a:pt x="43196" y="19217"/>
                  <a:pt x="45137" y="19110"/>
                  <a:pt x="45768" y="19063"/>
                </a:cubicBezTo>
                <a:cubicBezTo>
                  <a:pt x="47113" y="18944"/>
                  <a:pt x="48816" y="19134"/>
                  <a:pt x="49399" y="19205"/>
                </a:cubicBezTo>
                <a:cubicBezTo>
                  <a:pt x="50042" y="19289"/>
                  <a:pt x="51209" y="19039"/>
                  <a:pt x="51257" y="18979"/>
                </a:cubicBezTo>
                <a:cubicBezTo>
                  <a:pt x="51471" y="18753"/>
                  <a:pt x="53709" y="18408"/>
                  <a:pt x="53960" y="18503"/>
                </a:cubicBezTo>
                <a:cubicBezTo>
                  <a:pt x="54174" y="18598"/>
                  <a:pt x="55853" y="18729"/>
                  <a:pt x="56246" y="18586"/>
                </a:cubicBezTo>
                <a:cubicBezTo>
                  <a:pt x="56603" y="18467"/>
                  <a:pt x="58841" y="18170"/>
                  <a:pt x="58508" y="17955"/>
                </a:cubicBezTo>
                <a:cubicBezTo>
                  <a:pt x="58222" y="17789"/>
                  <a:pt x="60782" y="17515"/>
                  <a:pt x="61818" y="17467"/>
                </a:cubicBezTo>
                <a:cubicBezTo>
                  <a:pt x="62437" y="17443"/>
                  <a:pt x="63032" y="17384"/>
                  <a:pt x="63651" y="17324"/>
                </a:cubicBezTo>
                <a:cubicBezTo>
                  <a:pt x="68628" y="16860"/>
                  <a:pt x="67926" y="17551"/>
                  <a:pt x="70640" y="17396"/>
                </a:cubicBezTo>
                <a:cubicBezTo>
                  <a:pt x="72914" y="17253"/>
                  <a:pt x="75284" y="17562"/>
                  <a:pt x="77605" y="17396"/>
                </a:cubicBezTo>
                <a:cubicBezTo>
                  <a:pt x="77784" y="17384"/>
                  <a:pt x="77974" y="17396"/>
                  <a:pt x="78117" y="17408"/>
                </a:cubicBezTo>
                <a:cubicBezTo>
                  <a:pt x="80320" y="17515"/>
                  <a:pt x="81225" y="17122"/>
                  <a:pt x="82380" y="17205"/>
                </a:cubicBezTo>
                <a:cubicBezTo>
                  <a:pt x="83118" y="17253"/>
                  <a:pt x="83487" y="17312"/>
                  <a:pt x="84690" y="17217"/>
                </a:cubicBezTo>
                <a:cubicBezTo>
                  <a:pt x="90809" y="16753"/>
                  <a:pt x="90095" y="16658"/>
                  <a:pt x="90833" y="16765"/>
                </a:cubicBezTo>
                <a:cubicBezTo>
                  <a:pt x="91226" y="16824"/>
                  <a:pt x="91345" y="16824"/>
                  <a:pt x="91643" y="16777"/>
                </a:cubicBezTo>
                <a:cubicBezTo>
                  <a:pt x="92798" y="16562"/>
                  <a:pt x="94286" y="16431"/>
                  <a:pt x="95631" y="16265"/>
                </a:cubicBezTo>
                <a:cubicBezTo>
                  <a:pt x="96191" y="16193"/>
                  <a:pt x="96786" y="16241"/>
                  <a:pt x="97310" y="16300"/>
                </a:cubicBezTo>
                <a:cubicBezTo>
                  <a:pt x="97798" y="16360"/>
                  <a:pt x="98417" y="16181"/>
                  <a:pt x="99299" y="16146"/>
                </a:cubicBezTo>
                <a:cubicBezTo>
                  <a:pt x="100287" y="16122"/>
                  <a:pt x="99382" y="16336"/>
                  <a:pt x="100239" y="16253"/>
                </a:cubicBezTo>
                <a:cubicBezTo>
                  <a:pt x="100442" y="16229"/>
                  <a:pt x="100656" y="16193"/>
                  <a:pt x="100823" y="16181"/>
                </a:cubicBezTo>
                <a:cubicBezTo>
                  <a:pt x="102561" y="16122"/>
                  <a:pt x="102739" y="15717"/>
                  <a:pt x="103370" y="15729"/>
                </a:cubicBezTo>
                <a:cubicBezTo>
                  <a:pt x="104894" y="15765"/>
                  <a:pt x="105073" y="15538"/>
                  <a:pt x="107216" y="15419"/>
                </a:cubicBezTo>
                <a:cubicBezTo>
                  <a:pt x="107681" y="15395"/>
                  <a:pt x="108169" y="15431"/>
                  <a:pt x="107859" y="15562"/>
                </a:cubicBezTo>
                <a:cubicBezTo>
                  <a:pt x="107466" y="15741"/>
                  <a:pt x="104680" y="15717"/>
                  <a:pt x="107145" y="15979"/>
                </a:cubicBezTo>
                <a:cubicBezTo>
                  <a:pt x="107764" y="16050"/>
                  <a:pt x="108573" y="16003"/>
                  <a:pt x="109252" y="15860"/>
                </a:cubicBezTo>
                <a:cubicBezTo>
                  <a:pt x="110919" y="15515"/>
                  <a:pt x="112610" y="15157"/>
                  <a:pt x="113157" y="14788"/>
                </a:cubicBezTo>
                <a:cubicBezTo>
                  <a:pt x="113265" y="14717"/>
                  <a:pt x="113657" y="14669"/>
                  <a:pt x="113955" y="14610"/>
                </a:cubicBezTo>
                <a:cubicBezTo>
                  <a:pt x="114205" y="14562"/>
                  <a:pt x="114110" y="14514"/>
                  <a:pt x="113800" y="14526"/>
                </a:cubicBezTo>
                <a:cubicBezTo>
                  <a:pt x="113193" y="14550"/>
                  <a:pt x="112634" y="14622"/>
                  <a:pt x="112574" y="14538"/>
                </a:cubicBezTo>
                <a:cubicBezTo>
                  <a:pt x="112538" y="14503"/>
                  <a:pt x="112562" y="14455"/>
                  <a:pt x="112907" y="14407"/>
                </a:cubicBezTo>
                <a:cubicBezTo>
                  <a:pt x="113396" y="14348"/>
                  <a:pt x="113765" y="14264"/>
                  <a:pt x="114288" y="14217"/>
                </a:cubicBezTo>
                <a:cubicBezTo>
                  <a:pt x="112610" y="14264"/>
                  <a:pt x="113979" y="13871"/>
                  <a:pt x="114479" y="13764"/>
                </a:cubicBezTo>
                <a:cubicBezTo>
                  <a:pt x="115265" y="13586"/>
                  <a:pt x="114598" y="13443"/>
                  <a:pt x="114372" y="13419"/>
                </a:cubicBezTo>
                <a:cubicBezTo>
                  <a:pt x="114062" y="13395"/>
                  <a:pt x="113479" y="13431"/>
                  <a:pt x="113015" y="13443"/>
                </a:cubicBezTo>
                <a:cubicBezTo>
                  <a:pt x="112657" y="13443"/>
                  <a:pt x="112467" y="13502"/>
                  <a:pt x="112181" y="13526"/>
                </a:cubicBezTo>
                <a:cubicBezTo>
                  <a:pt x="111729" y="13586"/>
                  <a:pt x="111479" y="13633"/>
                  <a:pt x="111621" y="13693"/>
                </a:cubicBezTo>
                <a:cubicBezTo>
                  <a:pt x="111788" y="13717"/>
                  <a:pt x="111610" y="13764"/>
                  <a:pt x="111610" y="13764"/>
                </a:cubicBezTo>
                <a:cubicBezTo>
                  <a:pt x="112110" y="13824"/>
                  <a:pt x="112062" y="13860"/>
                  <a:pt x="111312" y="13943"/>
                </a:cubicBezTo>
                <a:cubicBezTo>
                  <a:pt x="111229" y="13955"/>
                  <a:pt x="111121" y="13955"/>
                  <a:pt x="111038" y="13955"/>
                </a:cubicBezTo>
                <a:cubicBezTo>
                  <a:pt x="110550" y="13955"/>
                  <a:pt x="111086" y="13860"/>
                  <a:pt x="111562" y="13764"/>
                </a:cubicBezTo>
                <a:cubicBezTo>
                  <a:pt x="111586" y="13764"/>
                  <a:pt x="111574" y="13633"/>
                  <a:pt x="111467" y="13633"/>
                </a:cubicBezTo>
                <a:cubicBezTo>
                  <a:pt x="109716" y="13705"/>
                  <a:pt x="109347" y="13788"/>
                  <a:pt x="108931" y="13883"/>
                </a:cubicBezTo>
                <a:cubicBezTo>
                  <a:pt x="108812" y="13907"/>
                  <a:pt x="108597" y="13931"/>
                  <a:pt x="108514" y="13907"/>
                </a:cubicBezTo>
                <a:cubicBezTo>
                  <a:pt x="108323" y="13860"/>
                  <a:pt x="108847" y="13812"/>
                  <a:pt x="109633" y="13598"/>
                </a:cubicBezTo>
                <a:cubicBezTo>
                  <a:pt x="110026" y="13490"/>
                  <a:pt x="109883" y="13395"/>
                  <a:pt x="110312" y="13276"/>
                </a:cubicBezTo>
                <a:cubicBezTo>
                  <a:pt x="111169" y="13038"/>
                  <a:pt x="109228" y="13109"/>
                  <a:pt x="110740" y="12764"/>
                </a:cubicBezTo>
                <a:cubicBezTo>
                  <a:pt x="112312" y="12395"/>
                  <a:pt x="110800" y="12205"/>
                  <a:pt x="113181" y="12026"/>
                </a:cubicBezTo>
                <a:cubicBezTo>
                  <a:pt x="113610" y="12002"/>
                  <a:pt x="116253" y="11562"/>
                  <a:pt x="116908" y="11395"/>
                </a:cubicBezTo>
                <a:cubicBezTo>
                  <a:pt x="121063" y="10395"/>
                  <a:pt x="123254" y="10502"/>
                  <a:pt x="131660" y="10359"/>
                </a:cubicBezTo>
                <a:cubicBezTo>
                  <a:pt x="132350" y="10347"/>
                  <a:pt x="132946" y="10062"/>
                  <a:pt x="131826" y="10085"/>
                </a:cubicBezTo>
                <a:cubicBezTo>
                  <a:pt x="128755" y="10145"/>
                  <a:pt x="128957" y="10204"/>
                  <a:pt x="128838" y="10085"/>
                </a:cubicBezTo>
                <a:cubicBezTo>
                  <a:pt x="128838" y="10085"/>
                  <a:pt x="129017" y="10062"/>
                  <a:pt x="129112" y="10062"/>
                </a:cubicBezTo>
                <a:cubicBezTo>
                  <a:pt x="130302" y="9978"/>
                  <a:pt x="130386" y="9990"/>
                  <a:pt x="130457" y="9942"/>
                </a:cubicBezTo>
                <a:cubicBezTo>
                  <a:pt x="130707" y="9776"/>
                  <a:pt x="126921" y="9966"/>
                  <a:pt x="126623" y="9966"/>
                </a:cubicBezTo>
                <a:cubicBezTo>
                  <a:pt x="125695" y="9931"/>
                  <a:pt x="125397" y="10026"/>
                  <a:pt x="124968" y="10145"/>
                </a:cubicBezTo>
                <a:cubicBezTo>
                  <a:pt x="124599" y="10252"/>
                  <a:pt x="122670" y="10443"/>
                  <a:pt x="120170" y="10383"/>
                </a:cubicBezTo>
                <a:cubicBezTo>
                  <a:pt x="119575" y="10240"/>
                  <a:pt x="117587" y="10288"/>
                  <a:pt x="118539" y="10157"/>
                </a:cubicBezTo>
                <a:cubicBezTo>
                  <a:pt x="120730" y="9883"/>
                  <a:pt x="121480" y="9823"/>
                  <a:pt x="122718" y="9764"/>
                </a:cubicBezTo>
                <a:cubicBezTo>
                  <a:pt x="124933" y="9645"/>
                  <a:pt x="124742" y="9585"/>
                  <a:pt x="126016" y="9597"/>
                </a:cubicBezTo>
                <a:cubicBezTo>
                  <a:pt x="126897" y="9609"/>
                  <a:pt x="126826" y="9383"/>
                  <a:pt x="128719" y="9276"/>
                </a:cubicBezTo>
                <a:cubicBezTo>
                  <a:pt x="130029" y="9204"/>
                  <a:pt x="131041" y="9061"/>
                  <a:pt x="133517" y="8514"/>
                </a:cubicBezTo>
                <a:cubicBezTo>
                  <a:pt x="134541" y="8287"/>
                  <a:pt x="136065" y="8276"/>
                  <a:pt x="135732" y="8133"/>
                </a:cubicBezTo>
                <a:cubicBezTo>
                  <a:pt x="134993" y="7799"/>
                  <a:pt x="134470" y="8026"/>
                  <a:pt x="135886" y="7585"/>
                </a:cubicBezTo>
                <a:cubicBezTo>
                  <a:pt x="136041" y="7537"/>
                  <a:pt x="136113" y="7478"/>
                  <a:pt x="136315" y="7442"/>
                </a:cubicBezTo>
                <a:cubicBezTo>
                  <a:pt x="137006" y="7299"/>
                  <a:pt x="138542" y="7264"/>
                  <a:pt x="138899" y="7275"/>
                </a:cubicBezTo>
                <a:cubicBezTo>
                  <a:pt x="140185" y="7287"/>
                  <a:pt x="141649" y="7180"/>
                  <a:pt x="143018" y="7144"/>
                </a:cubicBezTo>
                <a:cubicBezTo>
                  <a:pt x="144923" y="7097"/>
                  <a:pt x="147376" y="6621"/>
                  <a:pt x="147888" y="6442"/>
                </a:cubicBezTo>
                <a:cubicBezTo>
                  <a:pt x="148626" y="6180"/>
                  <a:pt x="150603" y="6382"/>
                  <a:pt x="151877" y="6144"/>
                </a:cubicBezTo>
                <a:cubicBezTo>
                  <a:pt x="153543" y="5847"/>
                  <a:pt x="154305" y="6013"/>
                  <a:pt x="154925" y="5966"/>
                </a:cubicBezTo>
                <a:cubicBezTo>
                  <a:pt x="156746" y="5811"/>
                  <a:pt x="156794" y="6001"/>
                  <a:pt x="160473" y="5799"/>
                </a:cubicBezTo>
                <a:cubicBezTo>
                  <a:pt x="161306" y="5751"/>
                  <a:pt x="161532" y="5525"/>
                  <a:pt x="159318" y="5490"/>
                </a:cubicBezTo>
                <a:cubicBezTo>
                  <a:pt x="155651" y="5430"/>
                  <a:pt x="157794" y="4894"/>
                  <a:pt x="155127" y="5085"/>
                </a:cubicBezTo>
                <a:cubicBezTo>
                  <a:pt x="154282" y="5144"/>
                  <a:pt x="153865" y="5120"/>
                  <a:pt x="153841" y="5097"/>
                </a:cubicBezTo>
                <a:cubicBezTo>
                  <a:pt x="153805" y="5037"/>
                  <a:pt x="154579" y="5001"/>
                  <a:pt x="155091" y="4918"/>
                </a:cubicBezTo>
                <a:cubicBezTo>
                  <a:pt x="156877" y="4632"/>
                  <a:pt x="158985" y="4501"/>
                  <a:pt x="161080" y="4347"/>
                </a:cubicBezTo>
                <a:cubicBezTo>
                  <a:pt x="161128" y="4347"/>
                  <a:pt x="161080" y="4335"/>
                  <a:pt x="161211" y="4299"/>
                </a:cubicBezTo>
                <a:cubicBezTo>
                  <a:pt x="161282" y="4287"/>
                  <a:pt x="161104" y="4239"/>
                  <a:pt x="160985" y="4251"/>
                </a:cubicBezTo>
                <a:close/>
                <a:moveTo>
                  <a:pt x="15871" y="14312"/>
                </a:moveTo>
                <a:cubicBezTo>
                  <a:pt x="15264" y="14229"/>
                  <a:pt x="16181" y="14193"/>
                  <a:pt x="16371" y="14229"/>
                </a:cubicBezTo>
                <a:cubicBezTo>
                  <a:pt x="16491" y="14264"/>
                  <a:pt x="16110" y="14336"/>
                  <a:pt x="15871" y="14312"/>
                </a:cubicBezTo>
                <a:close/>
                <a:moveTo>
                  <a:pt x="50269" y="8502"/>
                </a:moveTo>
                <a:cubicBezTo>
                  <a:pt x="50173" y="8502"/>
                  <a:pt x="50078" y="8502"/>
                  <a:pt x="50030" y="8502"/>
                </a:cubicBezTo>
                <a:cubicBezTo>
                  <a:pt x="50102" y="8502"/>
                  <a:pt x="50185" y="8502"/>
                  <a:pt x="50269" y="8502"/>
                </a:cubicBezTo>
                <a:cubicBezTo>
                  <a:pt x="50388" y="8502"/>
                  <a:pt x="50507" y="8514"/>
                  <a:pt x="50495" y="8514"/>
                </a:cubicBezTo>
                <a:cubicBezTo>
                  <a:pt x="50423" y="8514"/>
                  <a:pt x="50340" y="8502"/>
                  <a:pt x="50269" y="8502"/>
                </a:cubicBezTo>
                <a:close/>
                <a:moveTo>
                  <a:pt x="102847" y="4751"/>
                </a:moveTo>
                <a:lnTo>
                  <a:pt x="102799" y="4775"/>
                </a:lnTo>
                <a:close/>
                <a:moveTo>
                  <a:pt x="102811" y="4894"/>
                </a:moveTo>
                <a:cubicBezTo>
                  <a:pt x="102811" y="4847"/>
                  <a:pt x="102799" y="4811"/>
                  <a:pt x="102799" y="4775"/>
                </a:cubicBezTo>
                <a:cubicBezTo>
                  <a:pt x="102799" y="4775"/>
                  <a:pt x="102811" y="4823"/>
                  <a:pt x="102811" y="4894"/>
                </a:cubicBezTo>
                <a:close/>
                <a:moveTo>
                  <a:pt x="102799" y="4978"/>
                </a:moveTo>
                <a:cubicBezTo>
                  <a:pt x="102787" y="4989"/>
                  <a:pt x="102787" y="5001"/>
                  <a:pt x="102787" y="5013"/>
                </a:cubicBezTo>
                <a:cubicBezTo>
                  <a:pt x="102787" y="5001"/>
                  <a:pt x="102799" y="4989"/>
                  <a:pt x="102799" y="4978"/>
                </a:cubicBezTo>
                <a:close/>
                <a:moveTo>
                  <a:pt x="102692" y="6061"/>
                </a:moveTo>
                <a:cubicBezTo>
                  <a:pt x="102525" y="6085"/>
                  <a:pt x="102120" y="6121"/>
                  <a:pt x="102013" y="6085"/>
                </a:cubicBezTo>
                <a:cubicBezTo>
                  <a:pt x="101882" y="6037"/>
                  <a:pt x="102013" y="6049"/>
                  <a:pt x="102275" y="5942"/>
                </a:cubicBezTo>
                <a:cubicBezTo>
                  <a:pt x="101727" y="5906"/>
                  <a:pt x="101692" y="5847"/>
                  <a:pt x="101346" y="5668"/>
                </a:cubicBezTo>
                <a:cubicBezTo>
                  <a:pt x="101263" y="5620"/>
                  <a:pt x="101596" y="5585"/>
                  <a:pt x="101811" y="5549"/>
                </a:cubicBezTo>
                <a:cubicBezTo>
                  <a:pt x="101811" y="5549"/>
                  <a:pt x="101823" y="5549"/>
                  <a:pt x="101823" y="5549"/>
                </a:cubicBezTo>
                <a:cubicBezTo>
                  <a:pt x="101596" y="5561"/>
                  <a:pt x="101454" y="5561"/>
                  <a:pt x="101418" y="5537"/>
                </a:cubicBezTo>
                <a:cubicBezTo>
                  <a:pt x="101287" y="5382"/>
                  <a:pt x="102978" y="5656"/>
                  <a:pt x="102275" y="5942"/>
                </a:cubicBezTo>
                <a:cubicBezTo>
                  <a:pt x="102668" y="5966"/>
                  <a:pt x="103204" y="5966"/>
                  <a:pt x="102692" y="6061"/>
                </a:cubicBezTo>
                <a:close/>
                <a:moveTo>
                  <a:pt x="104752" y="5228"/>
                </a:moveTo>
                <a:cubicBezTo>
                  <a:pt x="105002" y="5180"/>
                  <a:pt x="105025" y="5132"/>
                  <a:pt x="104656" y="5132"/>
                </a:cubicBezTo>
                <a:cubicBezTo>
                  <a:pt x="105025" y="5132"/>
                  <a:pt x="105002" y="5180"/>
                  <a:pt x="104752" y="5228"/>
                </a:cubicBezTo>
                <a:close/>
                <a:moveTo>
                  <a:pt x="107073" y="12717"/>
                </a:moveTo>
                <a:cubicBezTo>
                  <a:pt x="106395" y="12800"/>
                  <a:pt x="106014" y="12800"/>
                  <a:pt x="106597" y="12621"/>
                </a:cubicBezTo>
                <a:cubicBezTo>
                  <a:pt x="107407" y="12502"/>
                  <a:pt x="108050" y="12586"/>
                  <a:pt x="107073" y="12717"/>
                </a:cubicBezTo>
                <a:close/>
                <a:moveTo>
                  <a:pt x="110538" y="15026"/>
                </a:moveTo>
                <a:cubicBezTo>
                  <a:pt x="110812" y="14860"/>
                  <a:pt x="111407" y="14741"/>
                  <a:pt x="111693" y="14753"/>
                </a:cubicBezTo>
                <a:cubicBezTo>
                  <a:pt x="111824" y="14764"/>
                  <a:pt x="112038" y="14776"/>
                  <a:pt x="112002" y="14788"/>
                </a:cubicBezTo>
                <a:cubicBezTo>
                  <a:pt x="111752" y="14872"/>
                  <a:pt x="111574" y="14967"/>
                  <a:pt x="110967" y="15038"/>
                </a:cubicBezTo>
                <a:cubicBezTo>
                  <a:pt x="110800" y="15050"/>
                  <a:pt x="110490" y="15062"/>
                  <a:pt x="110538" y="15026"/>
                </a:cubicBezTo>
                <a:close/>
                <a:moveTo>
                  <a:pt x="111360" y="3120"/>
                </a:moveTo>
                <a:cubicBezTo>
                  <a:pt x="113276" y="2942"/>
                  <a:pt x="113134" y="2906"/>
                  <a:pt x="114086" y="2799"/>
                </a:cubicBezTo>
                <a:cubicBezTo>
                  <a:pt x="113657" y="2918"/>
                  <a:pt x="113931" y="2858"/>
                  <a:pt x="113026" y="2977"/>
                </a:cubicBezTo>
                <a:cubicBezTo>
                  <a:pt x="110359" y="3465"/>
                  <a:pt x="113276" y="3168"/>
                  <a:pt x="112300" y="3406"/>
                </a:cubicBezTo>
                <a:cubicBezTo>
                  <a:pt x="112110" y="3454"/>
                  <a:pt x="111752" y="3430"/>
                  <a:pt x="111729" y="3394"/>
                </a:cubicBezTo>
                <a:cubicBezTo>
                  <a:pt x="111705" y="3370"/>
                  <a:pt x="111860" y="3334"/>
                  <a:pt x="111848" y="3311"/>
                </a:cubicBezTo>
                <a:cubicBezTo>
                  <a:pt x="111848" y="3263"/>
                  <a:pt x="111705" y="3239"/>
                  <a:pt x="111336" y="3263"/>
                </a:cubicBezTo>
                <a:cubicBezTo>
                  <a:pt x="110407" y="3311"/>
                  <a:pt x="110788" y="3168"/>
                  <a:pt x="111360" y="3108"/>
                </a:cubicBezTo>
                <a:close/>
                <a:moveTo>
                  <a:pt x="111955" y="10883"/>
                </a:moveTo>
                <a:cubicBezTo>
                  <a:pt x="111217" y="11026"/>
                  <a:pt x="110574" y="10990"/>
                  <a:pt x="108990" y="10883"/>
                </a:cubicBezTo>
                <a:cubicBezTo>
                  <a:pt x="108776" y="10871"/>
                  <a:pt x="109085" y="10764"/>
                  <a:pt x="109478" y="10740"/>
                </a:cubicBezTo>
                <a:cubicBezTo>
                  <a:pt x="110467" y="10693"/>
                  <a:pt x="111431" y="10669"/>
                  <a:pt x="112455" y="10585"/>
                </a:cubicBezTo>
                <a:cubicBezTo>
                  <a:pt x="112526" y="10585"/>
                  <a:pt x="112610" y="10585"/>
                  <a:pt x="112681" y="10597"/>
                </a:cubicBezTo>
                <a:cubicBezTo>
                  <a:pt x="113205" y="10633"/>
                  <a:pt x="112526" y="10776"/>
                  <a:pt x="111955" y="10883"/>
                </a:cubicBezTo>
                <a:close/>
                <a:moveTo>
                  <a:pt x="112312" y="7371"/>
                </a:moveTo>
                <a:cubicBezTo>
                  <a:pt x="111967" y="7371"/>
                  <a:pt x="111741" y="7371"/>
                  <a:pt x="111645" y="7359"/>
                </a:cubicBezTo>
                <a:cubicBezTo>
                  <a:pt x="111562" y="7359"/>
                  <a:pt x="111479" y="7347"/>
                  <a:pt x="111395" y="7347"/>
                </a:cubicBezTo>
                <a:cubicBezTo>
                  <a:pt x="111145" y="7395"/>
                  <a:pt x="111360" y="7371"/>
                  <a:pt x="110240" y="7514"/>
                </a:cubicBezTo>
                <a:cubicBezTo>
                  <a:pt x="110074" y="7454"/>
                  <a:pt x="109847" y="7418"/>
                  <a:pt x="109740" y="7359"/>
                </a:cubicBezTo>
                <a:cubicBezTo>
                  <a:pt x="109550" y="7264"/>
                  <a:pt x="111110" y="7121"/>
                  <a:pt x="111205" y="7240"/>
                </a:cubicBezTo>
                <a:cubicBezTo>
                  <a:pt x="111240" y="7287"/>
                  <a:pt x="111050" y="7371"/>
                  <a:pt x="111610" y="7347"/>
                </a:cubicBezTo>
                <a:cubicBezTo>
                  <a:pt x="111610" y="7347"/>
                  <a:pt x="111621" y="7359"/>
                  <a:pt x="111645" y="7359"/>
                </a:cubicBezTo>
                <a:cubicBezTo>
                  <a:pt x="111824" y="7359"/>
                  <a:pt x="112026" y="7371"/>
                  <a:pt x="112312" y="7371"/>
                </a:cubicBezTo>
                <a:cubicBezTo>
                  <a:pt x="112741" y="7359"/>
                  <a:pt x="113360" y="7323"/>
                  <a:pt x="114122" y="7252"/>
                </a:cubicBezTo>
                <a:cubicBezTo>
                  <a:pt x="113241" y="7335"/>
                  <a:pt x="112693" y="7359"/>
                  <a:pt x="112312" y="7371"/>
                </a:cubicBezTo>
                <a:close/>
                <a:moveTo>
                  <a:pt x="116408" y="7525"/>
                </a:moveTo>
                <a:cubicBezTo>
                  <a:pt x="116432" y="7514"/>
                  <a:pt x="116455" y="7502"/>
                  <a:pt x="116455" y="7502"/>
                </a:cubicBezTo>
                <a:cubicBezTo>
                  <a:pt x="116432" y="7502"/>
                  <a:pt x="116420" y="7514"/>
                  <a:pt x="116408" y="7525"/>
                </a:cubicBezTo>
                <a:close/>
                <a:moveTo>
                  <a:pt x="126611" y="7335"/>
                </a:moveTo>
                <a:cubicBezTo>
                  <a:pt x="126588" y="7347"/>
                  <a:pt x="126552" y="7347"/>
                  <a:pt x="126314" y="7371"/>
                </a:cubicBezTo>
                <a:cubicBezTo>
                  <a:pt x="126564" y="7347"/>
                  <a:pt x="126576" y="7347"/>
                  <a:pt x="126611" y="7335"/>
                </a:cubicBezTo>
                <a:cubicBezTo>
                  <a:pt x="126647" y="7335"/>
                  <a:pt x="126683" y="7335"/>
                  <a:pt x="127052" y="7323"/>
                </a:cubicBezTo>
                <a:cubicBezTo>
                  <a:pt x="126719" y="7335"/>
                  <a:pt x="126659" y="7335"/>
                  <a:pt x="126611" y="7335"/>
                </a:cubicBezTo>
                <a:close/>
                <a:moveTo>
                  <a:pt x="126219" y="7383"/>
                </a:moveTo>
                <a:cubicBezTo>
                  <a:pt x="126242" y="7383"/>
                  <a:pt x="126266" y="7383"/>
                  <a:pt x="126278" y="7371"/>
                </a:cubicBezTo>
                <a:cubicBezTo>
                  <a:pt x="126266" y="7371"/>
                  <a:pt x="126242" y="7383"/>
                  <a:pt x="126219" y="7383"/>
                </a:cubicBezTo>
                <a:close/>
                <a:moveTo>
                  <a:pt x="152412" y="4216"/>
                </a:moveTo>
                <a:cubicBezTo>
                  <a:pt x="151722" y="4227"/>
                  <a:pt x="151948" y="4156"/>
                  <a:pt x="152222" y="3966"/>
                </a:cubicBezTo>
                <a:cubicBezTo>
                  <a:pt x="152222" y="3966"/>
                  <a:pt x="152353" y="3954"/>
                  <a:pt x="152388" y="3954"/>
                </a:cubicBezTo>
                <a:cubicBezTo>
                  <a:pt x="152758" y="3989"/>
                  <a:pt x="153555" y="3930"/>
                  <a:pt x="153579" y="4037"/>
                </a:cubicBezTo>
                <a:cubicBezTo>
                  <a:pt x="153591" y="4120"/>
                  <a:pt x="153389" y="4204"/>
                  <a:pt x="152412" y="421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6"/>
          <p:cNvSpPr/>
          <p:nvPr/>
        </p:nvSpPr>
        <p:spPr>
          <a:xfrm>
            <a:off x="7484400" y="4343300"/>
            <a:ext cx="2512550" cy="1788950"/>
          </a:xfrm>
          <a:custGeom>
            <a:rect b="b" l="l" r="r" t="t"/>
            <a:pathLst>
              <a:path extrusionOk="0" h="71558" w="100502">
                <a:moveTo>
                  <a:pt x="95120" y="31290"/>
                </a:moveTo>
                <a:cubicBezTo>
                  <a:pt x="95144" y="31207"/>
                  <a:pt x="95048" y="26468"/>
                  <a:pt x="96418" y="25825"/>
                </a:cubicBezTo>
                <a:cubicBezTo>
                  <a:pt x="98013" y="25147"/>
                  <a:pt x="97977" y="23480"/>
                  <a:pt x="98263" y="23075"/>
                </a:cubicBezTo>
                <a:cubicBezTo>
                  <a:pt x="98406" y="22885"/>
                  <a:pt x="99204" y="21563"/>
                  <a:pt x="98358" y="21111"/>
                </a:cubicBezTo>
                <a:cubicBezTo>
                  <a:pt x="96489" y="20134"/>
                  <a:pt x="98894" y="20813"/>
                  <a:pt x="99001" y="20610"/>
                </a:cubicBezTo>
                <a:cubicBezTo>
                  <a:pt x="99108" y="20396"/>
                  <a:pt x="99370" y="20253"/>
                  <a:pt x="99323" y="19968"/>
                </a:cubicBezTo>
                <a:cubicBezTo>
                  <a:pt x="98823" y="16562"/>
                  <a:pt x="100501" y="18551"/>
                  <a:pt x="96834" y="16443"/>
                </a:cubicBezTo>
                <a:cubicBezTo>
                  <a:pt x="96430" y="16229"/>
                  <a:pt x="96727" y="16241"/>
                  <a:pt x="97120" y="16312"/>
                </a:cubicBezTo>
                <a:cubicBezTo>
                  <a:pt x="98025" y="16479"/>
                  <a:pt x="97823" y="16027"/>
                  <a:pt x="99001" y="16372"/>
                </a:cubicBezTo>
                <a:cubicBezTo>
                  <a:pt x="99335" y="16479"/>
                  <a:pt x="99561" y="15896"/>
                  <a:pt x="98501" y="15527"/>
                </a:cubicBezTo>
                <a:cubicBezTo>
                  <a:pt x="97501" y="15181"/>
                  <a:pt x="96656" y="15181"/>
                  <a:pt x="96918" y="14860"/>
                </a:cubicBezTo>
                <a:cubicBezTo>
                  <a:pt x="96870" y="14717"/>
                  <a:pt x="96942" y="14598"/>
                  <a:pt x="97323" y="14645"/>
                </a:cubicBezTo>
                <a:cubicBezTo>
                  <a:pt x="98346" y="14776"/>
                  <a:pt x="98418" y="14276"/>
                  <a:pt x="97334" y="13598"/>
                </a:cubicBezTo>
                <a:cubicBezTo>
                  <a:pt x="94394" y="11836"/>
                  <a:pt x="96263" y="12050"/>
                  <a:pt x="95560" y="11490"/>
                </a:cubicBezTo>
                <a:cubicBezTo>
                  <a:pt x="94703" y="10847"/>
                  <a:pt x="94917" y="10538"/>
                  <a:pt x="95144" y="10228"/>
                </a:cubicBezTo>
                <a:cubicBezTo>
                  <a:pt x="95227" y="10109"/>
                  <a:pt x="95334" y="10133"/>
                  <a:pt x="96299" y="10490"/>
                </a:cubicBezTo>
                <a:cubicBezTo>
                  <a:pt x="97156" y="10812"/>
                  <a:pt x="97144" y="10740"/>
                  <a:pt x="97346" y="10228"/>
                </a:cubicBezTo>
                <a:cubicBezTo>
                  <a:pt x="97477" y="9859"/>
                  <a:pt x="95275" y="9335"/>
                  <a:pt x="95191" y="8728"/>
                </a:cubicBezTo>
                <a:cubicBezTo>
                  <a:pt x="95132" y="8073"/>
                  <a:pt x="91548" y="6990"/>
                  <a:pt x="92917" y="6895"/>
                </a:cubicBezTo>
                <a:cubicBezTo>
                  <a:pt x="92977" y="6895"/>
                  <a:pt x="93012" y="6859"/>
                  <a:pt x="92977" y="6847"/>
                </a:cubicBezTo>
                <a:cubicBezTo>
                  <a:pt x="91774" y="6359"/>
                  <a:pt x="92215" y="6013"/>
                  <a:pt x="89869" y="5680"/>
                </a:cubicBezTo>
                <a:cubicBezTo>
                  <a:pt x="89155" y="5585"/>
                  <a:pt x="89738" y="5918"/>
                  <a:pt x="89357" y="6275"/>
                </a:cubicBezTo>
                <a:cubicBezTo>
                  <a:pt x="89167" y="6454"/>
                  <a:pt x="87631" y="5799"/>
                  <a:pt x="87166" y="6025"/>
                </a:cubicBezTo>
                <a:cubicBezTo>
                  <a:pt x="86893" y="6144"/>
                  <a:pt x="86226" y="5871"/>
                  <a:pt x="85178" y="6013"/>
                </a:cubicBezTo>
                <a:cubicBezTo>
                  <a:pt x="84904" y="6049"/>
                  <a:pt x="85166" y="6216"/>
                  <a:pt x="85619" y="6323"/>
                </a:cubicBezTo>
                <a:cubicBezTo>
                  <a:pt x="86833" y="6609"/>
                  <a:pt x="87881" y="6728"/>
                  <a:pt x="86190" y="6942"/>
                </a:cubicBezTo>
                <a:cubicBezTo>
                  <a:pt x="85559" y="7025"/>
                  <a:pt x="84940" y="6537"/>
                  <a:pt x="84369" y="6228"/>
                </a:cubicBezTo>
                <a:cubicBezTo>
                  <a:pt x="84309" y="6192"/>
                  <a:pt x="83916" y="6121"/>
                  <a:pt x="83880" y="6168"/>
                </a:cubicBezTo>
                <a:cubicBezTo>
                  <a:pt x="83297" y="6787"/>
                  <a:pt x="82797" y="5990"/>
                  <a:pt x="81273" y="5942"/>
                </a:cubicBezTo>
                <a:cubicBezTo>
                  <a:pt x="78618" y="5894"/>
                  <a:pt x="78451" y="5061"/>
                  <a:pt x="81011" y="5597"/>
                </a:cubicBezTo>
                <a:cubicBezTo>
                  <a:pt x="81844" y="5775"/>
                  <a:pt x="82606" y="5799"/>
                  <a:pt x="83356" y="5871"/>
                </a:cubicBezTo>
                <a:cubicBezTo>
                  <a:pt x="83607" y="5894"/>
                  <a:pt x="83714" y="5799"/>
                  <a:pt x="83952" y="5787"/>
                </a:cubicBezTo>
                <a:cubicBezTo>
                  <a:pt x="85035" y="5704"/>
                  <a:pt x="79987" y="4537"/>
                  <a:pt x="82749" y="4799"/>
                </a:cubicBezTo>
                <a:cubicBezTo>
                  <a:pt x="83559" y="4870"/>
                  <a:pt x="84142" y="4775"/>
                  <a:pt x="84583" y="5120"/>
                </a:cubicBezTo>
                <a:cubicBezTo>
                  <a:pt x="84702" y="5204"/>
                  <a:pt x="85250" y="5299"/>
                  <a:pt x="85440" y="5275"/>
                </a:cubicBezTo>
                <a:cubicBezTo>
                  <a:pt x="85583" y="5251"/>
                  <a:pt x="85928" y="5120"/>
                  <a:pt x="86214" y="5204"/>
                </a:cubicBezTo>
                <a:cubicBezTo>
                  <a:pt x="87345" y="5525"/>
                  <a:pt x="87678" y="5335"/>
                  <a:pt x="88452" y="5442"/>
                </a:cubicBezTo>
                <a:cubicBezTo>
                  <a:pt x="88476" y="5442"/>
                  <a:pt x="88440" y="5347"/>
                  <a:pt x="88321" y="5287"/>
                </a:cubicBezTo>
                <a:cubicBezTo>
                  <a:pt x="88214" y="5240"/>
                  <a:pt x="86750" y="4823"/>
                  <a:pt x="86393" y="4787"/>
                </a:cubicBezTo>
                <a:cubicBezTo>
                  <a:pt x="85678" y="4680"/>
                  <a:pt x="85595" y="4478"/>
                  <a:pt x="85095" y="4347"/>
                </a:cubicBezTo>
                <a:cubicBezTo>
                  <a:pt x="84523" y="4180"/>
                  <a:pt x="84035" y="4168"/>
                  <a:pt x="83464" y="3858"/>
                </a:cubicBezTo>
                <a:cubicBezTo>
                  <a:pt x="83202" y="3716"/>
                  <a:pt x="82571" y="3573"/>
                  <a:pt x="82106" y="3430"/>
                </a:cubicBezTo>
                <a:cubicBezTo>
                  <a:pt x="81916" y="3370"/>
                  <a:pt x="81737" y="3358"/>
                  <a:pt x="81511" y="3370"/>
                </a:cubicBezTo>
                <a:cubicBezTo>
                  <a:pt x="80642" y="3430"/>
                  <a:pt x="80535" y="3239"/>
                  <a:pt x="80308" y="3144"/>
                </a:cubicBezTo>
                <a:cubicBezTo>
                  <a:pt x="79475" y="2763"/>
                  <a:pt x="78022" y="2954"/>
                  <a:pt x="77665" y="2977"/>
                </a:cubicBezTo>
                <a:cubicBezTo>
                  <a:pt x="77260" y="3001"/>
                  <a:pt x="75927" y="2668"/>
                  <a:pt x="75844" y="2323"/>
                </a:cubicBezTo>
                <a:cubicBezTo>
                  <a:pt x="75760" y="2001"/>
                  <a:pt x="74963" y="2084"/>
                  <a:pt x="74855" y="1834"/>
                </a:cubicBezTo>
                <a:cubicBezTo>
                  <a:pt x="74522" y="1025"/>
                  <a:pt x="69926" y="1525"/>
                  <a:pt x="69105" y="1227"/>
                </a:cubicBezTo>
                <a:cubicBezTo>
                  <a:pt x="68593" y="1025"/>
                  <a:pt x="69795" y="929"/>
                  <a:pt x="70498" y="751"/>
                </a:cubicBezTo>
                <a:cubicBezTo>
                  <a:pt x="70700" y="691"/>
                  <a:pt x="70676" y="644"/>
                  <a:pt x="70379" y="632"/>
                </a:cubicBezTo>
                <a:cubicBezTo>
                  <a:pt x="69367" y="620"/>
                  <a:pt x="68890" y="429"/>
                  <a:pt x="67962" y="418"/>
                </a:cubicBezTo>
                <a:cubicBezTo>
                  <a:pt x="66366" y="418"/>
                  <a:pt x="67986" y="48"/>
                  <a:pt x="66985" y="13"/>
                </a:cubicBezTo>
                <a:cubicBezTo>
                  <a:pt x="66771" y="1"/>
                  <a:pt x="66426" y="1"/>
                  <a:pt x="66307" y="25"/>
                </a:cubicBezTo>
                <a:cubicBezTo>
                  <a:pt x="64807" y="370"/>
                  <a:pt x="66735" y="322"/>
                  <a:pt x="66283" y="584"/>
                </a:cubicBezTo>
                <a:cubicBezTo>
                  <a:pt x="65914" y="799"/>
                  <a:pt x="65354" y="489"/>
                  <a:pt x="63866" y="632"/>
                </a:cubicBezTo>
                <a:cubicBezTo>
                  <a:pt x="63033" y="715"/>
                  <a:pt x="63687" y="358"/>
                  <a:pt x="62497" y="513"/>
                </a:cubicBezTo>
                <a:cubicBezTo>
                  <a:pt x="59258" y="989"/>
                  <a:pt x="60175" y="727"/>
                  <a:pt x="59211" y="799"/>
                </a:cubicBezTo>
                <a:cubicBezTo>
                  <a:pt x="58568" y="846"/>
                  <a:pt x="58282" y="953"/>
                  <a:pt x="57984" y="1084"/>
                </a:cubicBezTo>
                <a:cubicBezTo>
                  <a:pt x="57663" y="965"/>
                  <a:pt x="57639" y="751"/>
                  <a:pt x="56246" y="1049"/>
                </a:cubicBezTo>
                <a:cubicBezTo>
                  <a:pt x="56020" y="1096"/>
                  <a:pt x="55758" y="1120"/>
                  <a:pt x="55543" y="1168"/>
                </a:cubicBezTo>
                <a:cubicBezTo>
                  <a:pt x="53900" y="1584"/>
                  <a:pt x="54674" y="1620"/>
                  <a:pt x="53591" y="1930"/>
                </a:cubicBezTo>
                <a:cubicBezTo>
                  <a:pt x="53400" y="1989"/>
                  <a:pt x="53472" y="2096"/>
                  <a:pt x="53269" y="2192"/>
                </a:cubicBezTo>
                <a:cubicBezTo>
                  <a:pt x="52484" y="2573"/>
                  <a:pt x="53031" y="2596"/>
                  <a:pt x="52805" y="2799"/>
                </a:cubicBezTo>
                <a:cubicBezTo>
                  <a:pt x="52734" y="2858"/>
                  <a:pt x="52507" y="2977"/>
                  <a:pt x="52448" y="2989"/>
                </a:cubicBezTo>
                <a:cubicBezTo>
                  <a:pt x="50579" y="3323"/>
                  <a:pt x="52353" y="2203"/>
                  <a:pt x="50733" y="2573"/>
                </a:cubicBezTo>
                <a:cubicBezTo>
                  <a:pt x="49590" y="2858"/>
                  <a:pt x="50221" y="2680"/>
                  <a:pt x="48709" y="2775"/>
                </a:cubicBezTo>
                <a:cubicBezTo>
                  <a:pt x="48626" y="2775"/>
                  <a:pt x="48435" y="2811"/>
                  <a:pt x="48412" y="2823"/>
                </a:cubicBezTo>
                <a:cubicBezTo>
                  <a:pt x="47459" y="3299"/>
                  <a:pt x="48662" y="3013"/>
                  <a:pt x="47447" y="3525"/>
                </a:cubicBezTo>
                <a:cubicBezTo>
                  <a:pt x="46935" y="3739"/>
                  <a:pt x="47114" y="3394"/>
                  <a:pt x="46066" y="3668"/>
                </a:cubicBezTo>
                <a:cubicBezTo>
                  <a:pt x="45447" y="3835"/>
                  <a:pt x="44590" y="4561"/>
                  <a:pt x="45268" y="4489"/>
                </a:cubicBezTo>
                <a:cubicBezTo>
                  <a:pt x="46483" y="4382"/>
                  <a:pt x="45364" y="4870"/>
                  <a:pt x="46828" y="4549"/>
                </a:cubicBezTo>
                <a:cubicBezTo>
                  <a:pt x="49567" y="3977"/>
                  <a:pt x="44935" y="5692"/>
                  <a:pt x="44780" y="5144"/>
                </a:cubicBezTo>
                <a:cubicBezTo>
                  <a:pt x="44637" y="4656"/>
                  <a:pt x="42566" y="3346"/>
                  <a:pt x="41351" y="3204"/>
                </a:cubicBezTo>
                <a:cubicBezTo>
                  <a:pt x="40923" y="3144"/>
                  <a:pt x="39922" y="3751"/>
                  <a:pt x="40625" y="3799"/>
                </a:cubicBezTo>
                <a:cubicBezTo>
                  <a:pt x="41399" y="3870"/>
                  <a:pt x="41542" y="4216"/>
                  <a:pt x="42042" y="4394"/>
                </a:cubicBezTo>
                <a:cubicBezTo>
                  <a:pt x="42363" y="4513"/>
                  <a:pt x="41720" y="4966"/>
                  <a:pt x="42208" y="5025"/>
                </a:cubicBezTo>
                <a:cubicBezTo>
                  <a:pt x="43887" y="5228"/>
                  <a:pt x="42328" y="5942"/>
                  <a:pt x="43590" y="5775"/>
                </a:cubicBezTo>
                <a:cubicBezTo>
                  <a:pt x="44483" y="5668"/>
                  <a:pt x="43709" y="6383"/>
                  <a:pt x="43887" y="6418"/>
                </a:cubicBezTo>
                <a:cubicBezTo>
                  <a:pt x="44471" y="6537"/>
                  <a:pt x="43744" y="7133"/>
                  <a:pt x="43983" y="7383"/>
                </a:cubicBezTo>
                <a:cubicBezTo>
                  <a:pt x="44149" y="7549"/>
                  <a:pt x="43268" y="8002"/>
                  <a:pt x="42851" y="8335"/>
                </a:cubicBezTo>
                <a:cubicBezTo>
                  <a:pt x="42423" y="8657"/>
                  <a:pt x="40423" y="9228"/>
                  <a:pt x="40494" y="9633"/>
                </a:cubicBezTo>
                <a:cubicBezTo>
                  <a:pt x="40506" y="9692"/>
                  <a:pt x="40351" y="9800"/>
                  <a:pt x="40113" y="9895"/>
                </a:cubicBezTo>
                <a:cubicBezTo>
                  <a:pt x="37410" y="10990"/>
                  <a:pt x="36994" y="12217"/>
                  <a:pt x="36220" y="12205"/>
                </a:cubicBezTo>
                <a:cubicBezTo>
                  <a:pt x="34969" y="12217"/>
                  <a:pt x="34648" y="12300"/>
                  <a:pt x="35160" y="11847"/>
                </a:cubicBezTo>
                <a:cubicBezTo>
                  <a:pt x="36089" y="11014"/>
                  <a:pt x="34065" y="12181"/>
                  <a:pt x="34327" y="11431"/>
                </a:cubicBezTo>
                <a:cubicBezTo>
                  <a:pt x="34398" y="11205"/>
                  <a:pt x="35755" y="10276"/>
                  <a:pt x="36148" y="10228"/>
                </a:cubicBezTo>
                <a:cubicBezTo>
                  <a:pt x="37041" y="10085"/>
                  <a:pt x="36470" y="10133"/>
                  <a:pt x="36863" y="10728"/>
                </a:cubicBezTo>
                <a:cubicBezTo>
                  <a:pt x="36982" y="10907"/>
                  <a:pt x="38160" y="10478"/>
                  <a:pt x="38446" y="10264"/>
                </a:cubicBezTo>
                <a:cubicBezTo>
                  <a:pt x="40161" y="8978"/>
                  <a:pt x="36458" y="10538"/>
                  <a:pt x="38982" y="9050"/>
                </a:cubicBezTo>
                <a:cubicBezTo>
                  <a:pt x="39887" y="8526"/>
                  <a:pt x="39291" y="8645"/>
                  <a:pt x="38494" y="9038"/>
                </a:cubicBezTo>
                <a:cubicBezTo>
                  <a:pt x="36243" y="10169"/>
                  <a:pt x="37696" y="9264"/>
                  <a:pt x="36708" y="9133"/>
                </a:cubicBezTo>
                <a:cubicBezTo>
                  <a:pt x="37601" y="8347"/>
                  <a:pt x="35315" y="9050"/>
                  <a:pt x="35279" y="8538"/>
                </a:cubicBezTo>
                <a:cubicBezTo>
                  <a:pt x="35267" y="8311"/>
                  <a:pt x="36160" y="7990"/>
                  <a:pt x="36505" y="7823"/>
                </a:cubicBezTo>
                <a:cubicBezTo>
                  <a:pt x="36696" y="7740"/>
                  <a:pt x="36982" y="7597"/>
                  <a:pt x="37029" y="7537"/>
                </a:cubicBezTo>
                <a:cubicBezTo>
                  <a:pt x="37101" y="7466"/>
                  <a:pt x="37065" y="7395"/>
                  <a:pt x="36934" y="7430"/>
                </a:cubicBezTo>
                <a:cubicBezTo>
                  <a:pt x="35755" y="7787"/>
                  <a:pt x="36470" y="7180"/>
                  <a:pt x="35922" y="7371"/>
                </a:cubicBezTo>
                <a:cubicBezTo>
                  <a:pt x="35731" y="7442"/>
                  <a:pt x="35815" y="7490"/>
                  <a:pt x="35827" y="7514"/>
                </a:cubicBezTo>
                <a:cubicBezTo>
                  <a:pt x="35970" y="7895"/>
                  <a:pt x="35446" y="8097"/>
                  <a:pt x="33743" y="9038"/>
                </a:cubicBezTo>
                <a:cubicBezTo>
                  <a:pt x="33422" y="9216"/>
                  <a:pt x="33219" y="9561"/>
                  <a:pt x="33648" y="9442"/>
                </a:cubicBezTo>
                <a:cubicBezTo>
                  <a:pt x="34541" y="9204"/>
                  <a:pt x="34041" y="9550"/>
                  <a:pt x="33684" y="10014"/>
                </a:cubicBezTo>
                <a:cubicBezTo>
                  <a:pt x="33219" y="10621"/>
                  <a:pt x="35136" y="9431"/>
                  <a:pt x="35315" y="9645"/>
                </a:cubicBezTo>
                <a:cubicBezTo>
                  <a:pt x="35493" y="9871"/>
                  <a:pt x="34719" y="10597"/>
                  <a:pt x="33600" y="11145"/>
                </a:cubicBezTo>
                <a:cubicBezTo>
                  <a:pt x="32541" y="11657"/>
                  <a:pt x="33267" y="10514"/>
                  <a:pt x="32124" y="11383"/>
                </a:cubicBezTo>
                <a:cubicBezTo>
                  <a:pt x="31064" y="12205"/>
                  <a:pt x="31636" y="12086"/>
                  <a:pt x="31648" y="12324"/>
                </a:cubicBezTo>
                <a:cubicBezTo>
                  <a:pt x="31671" y="12502"/>
                  <a:pt x="30874" y="12812"/>
                  <a:pt x="30147" y="13491"/>
                </a:cubicBezTo>
                <a:cubicBezTo>
                  <a:pt x="28338" y="15193"/>
                  <a:pt x="24790" y="16146"/>
                  <a:pt x="24682" y="17229"/>
                </a:cubicBezTo>
                <a:cubicBezTo>
                  <a:pt x="24682" y="17253"/>
                  <a:pt x="24766" y="17241"/>
                  <a:pt x="24837" y="17205"/>
                </a:cubicBezTo>
                <a:cubicBezTo>
                  <a:pt x="25587" y="16908"/>
                  <a:pt x="26052" y="16860"/>
                  <a:pt x="26111" y="17134"/>
                </a:cubicBezTo>
                <a:cubicBezTo>
                  <a:pt x="26195" y="17527"/>
                  <a:pt x="27111" y="17229"/>
                  <a:pt x="25659" y="18360"/>
                </a:cubicBezTo>
                <a:cubicBezTo>
                  <a:pt x="24266" y="19467"/>
                  <a:pt x="24754" y="19325"/>
                  <a:pt x="24552" y="19741"/>
                </a:cubicBezTo>
                <a:cubicBezTo>
                  <a:pt x="24492" y="19860"/>
                  <a:pt x="24040" y="20253"/>
                  <a:pt x="23873" y="20325"/>
                </a:cubicBezTo>
                <a:cubicBezTo>
                  <a:pt x="21539" y="21396"/>
                  <a:pt x="22420" y="20932"/>
                  <a:pt x="21206" y="21813"/>
                </a:cubicBezTo>
                <a:cubicBezTo>
                  <a:pt x="21742" y="22051"/>
                  <a:pt x="19872" y="23051"/>
                  <a:pt x="20396" y="23266"/>
                </a:cubicBezTo>
                <a:cubicBezTo>
                  <a:pt x="20753" y="23408"/>
                  <a:pt x="19825" y="23992"/>
                  <a:pt x="19872" y="24254"/>
                </a:cubicBezTo>
                <a:cubicBezTo>
                  <a:pt x="19908" y="24480"/>
                  <a:pt x="20015" y="24944"/>
                  <a:pt x="20444" y="24409"/>
                </a:cubicBezTo>
                <a:cubicBezTo>
                  <a:pt x="20801" y="23956"/>
                  <a:pt x="21658" y="23266"/>
                  <a:pt x="21527" y="23063"/>
                </a:cubicBezTo>
                <a:cubicBezTo>
                  <a:pt x="21504" y="23027"/>
                  <a:pt x="21956" y="22587"/>
                  <a:pt x="22015" y="22646"/>
                </a:cubicBezTo>
                <a:cubicBezTo>
                  <a:pt x="22170" y="22813"/>
                  <a:pt x="22408" y="22885"/>
                  <a:pt x="22956" y="22694"/>
                </a:cubicBezTo>
                <a:cubicBezTo>
                  <a:pt x="23837" y="22396"/>
                  <a:pt x="22456" y="23587"/>
                  <a:pt x="22647" y="23778"/>
                </a:cubicBezTo>
                <a:cubicBezTo>
                  <a:pt x="22968" y="24135"/>
                  <a:pt x="23158" y="24194"/>
                  <a:pt x="22492" y="24730"/>
                </a:cubicBezTo>
                <a:cubicBezTo>
                  <a:pt x="22254" y="24932"/>
                  <a:pt x="21968" y="25206"/>
                  <a:pt x="22004" y="25290"/>
                </a:cubicBezTo>
                <a:cubicBezTo>
                  <a:pt x="22111" y="25480"/>
                  <a:pt x="21801" y="26040"/>
                  <a:pt x="22313" y="25873"/>
                </a:cubicBezTo>
                <a:cubicBezTo>
                  <a:pt x="22266" y="26230"/>
                  <a:pt x="24432" y="26302"/>
                  <a:pt x="23682" y="26826"/>
                </a:cubicBezTo>
                <a:cubicBezTo>
                  <a:pt x="23289" y="27087"/>
                  <a:pt x="22789" y="27492"/>
                  <a:pt x="22551" y="27588"/>
                </a:cubicBezTo>
                <a:cubicBezTo>
                  <a:pt x="21849" y="27873"/>
                  <a:pt x="21265" y="28064"/>
                  <a:pt x="21194" y="27695"/>
                </a:cubicBezTo>
                <a:cubicBezTo>
                  <a:pt x="21075" y="27111"/>
                  <a:pt x="22420" y="26349"/>
                  <a:pt x="22289" y="26052"/>
                </a:cubicBezTo>
                <a:cubicBezTo>
                  <a:pt x="22182" y="25825"/>
                  <a:pt x="21765" y="26254"/>
                  <a:pt x="20920" y="26861"/>
                </a:cubicBezTo>
                <a:cubicBezTo>
                  <a:pt x="19563" y="27838"/>
                  <a:pt x="19956" y="27087"/>
                  <a:pt x="19777" y="27147"/>
                </a:cubicBezTo>
                <a:cubicBezTo>
                  <a:pt x="19206" y="27361"/>
                  <a:pt x="18729" y="27897"/>
                  <a:pt x="18729" y="28052"/>
                </a:cubicBezTo>
                <a:cubicBezTo>
                  <a:pt x="18741" y="28361"/>
                  <a:pt x="17979" y="28719"/>
                  <a:pt x="17360" y="29647"/>
                </a:cubicBezTo>
                <a:cubicBezTo>
                  <a:pt x="18051" y="29183"/>
                  <a:pt x="18051" y="29231"/>
                  <a:pt x="17789" y="29909"/>
                </a:cubicBezTo>
                <a:cubicBezTo>
                  <a:pt x="20051" y="28350"/>
                  <a:pt x="17182" y="31540"/>
                  <a:pt x="17789" y="29909"/>
                </a:cubicBezTo>
                <a:cubicBezTo>
                  <a:pt x="17003" y="30457"/>
                  <a:pt x="16955" y="30255"/>
                  <a:pt x="17360" y="29647"/>
                </a:cubicBezTo>
                <a:cubicBezTo>
                  <a:pt x="15753" y="30743"/>
                  <a:pt x="15824" y="30957"/>
                  <a:pt x="16312" y="30195"/>
                </a:cubicBezTo>
                <a:cubicBezTo>
                  <a:pt x="16527" y="29850"/>
                  <a:pt x="16670" y="30076"/>
                  <a:pt x="15324" y="30040"/>
                </a:cubicBezTo>
                <a:cubicBezTo>
                  <a:pt x="15027" y="30028"/>
                  <a:pt x="13633" y="31719"/>
                  <a:pt x="13062" y="31671"/>
                </a:cubicBezTo>
                <a:cubicBezTo>
                  <a:pt x="12895" y="31648"/>
                  <a:pt x="11705" y="32481"/>
                  <a:pt x="11467" y="33207"/>
                </a:cubicBezTo>
                <a:cubicBezTo>
                  <a:pt x="11026" y="34493"/>
                  <a:pt x="10562" y="35041"/>
                  <a:pt x="10966" y="34684"/>
                </a:cubicBezTo>
                <a:cubicBezTo>
                  <a:pt x="11478" y="34231"/>
                  <a:pt x="11740" y="34279"/>
                  <a:pt x="12467" y="33457"/>
                </a:cubicBezTo>
                <a:cubicBezTo>
                  <a:pt x="12729" y="33160"/>
                  <a:pt x="12860" y="33148"/>
                  <a:pt x="12967" y="33136"/>
                </a:cubicBezTo>
                <a:cubicBezTo>
                  <a:pt x="13372" y="33076"/>
                  <a:pt x="13205" y="33338"/>
                  <a:pt x="12383" y="34529"/>
                </a:cubicBezTo>
                <a:cubicBezTo>
                  <a:pt x="11859" y="35303"/>
                  <a:pt x="11407" y="35934"/>
                  <a:pt x="10764" y="36648"/>
                </a:cubicBezTo>
                <a:cubicBezTo>
                  <a:pt x="9276" y="38351"/>
                  <a:pt x="10705" y="37565"/>
                  <a:pt x="10669" y="38470"/>
                </a:cubicBezTo>
                <a:cubicBezTo>
                  <a:pt x="10645" y="39446"/>
                  <a:pt x="12693" y="36815"/>
                  <a:pt x="11121" y="40458"/>
                </a:cubicBezTo>
                <a:cubicBezTo>
                  <a:pt x="11002" y="40744"/>
                  <a:pt x="11145" y="40649"/>
                  <a:pt x="11181" y="40720"/>
                </a:cubicBezTo>
                <a:cubicBezTo>
                  <a:pt x="11312" y="41053"/>
                  <a:pt x="10466" y="42137"/>
                  <a:pt x="10419" y="42042"/>
                </a:cubicBezTo>
                <a:cubicBezTo>
                  <a:pt x="10097" y="41494"/>
                  <a:pt x="8966" y="42316"/>
                  <a:pt x="9097" y="41542"/>
                </a:cubicBezTo>
                <a:cubicBezTo>
                  <a:pt x="9145" y="41268"/>
                  <a:pt x="9252" y="41268"/>
                  <a:pt x="7537" y="41434"/>
                </a:cubicBezTo>
                <a:cubicBezTo>
                  <a:pt x="7407" y="41446"/>
                  <a:pt x="6930" y="42196"/>
                  <a:pt x="6930" y="42327"/>
                </a:cubicBezTo>
                <a:cubicBezTo>
                  <a:pt x="6918" y="43066"/>
                  <a:pt x="7311" y="42292"/>
                  <a:pt x="6752" y="43328"/>
                </a:cubicBezTo>
                <a:cubicBezTo>
                  <a:pt x="6704" y="43411"/>
                  <a:pt x="6609" y="43578"/>
                  <a:pt x="6621" y="43578"/>
                </a:cubicBezTo>
                <a:cubicBezTo>
                  <a:pt x="6656" y="43601"/>
                  <a:pt x="6692" y="43697"/>
                  <a:pt x="6764" y="43601"/>
                </a:cubicBezTo>
                <a:cubicBezTo>
                  <a:pt x="7514" y="42625"/>
                  <a:pt x="7835" y="42506"/>
                  <a:pt x="7716" y="43197"/>
                </a:cubicBezTo>
                <a:cubicBezTo>
                  <a:pt x="7585" y="43947"/>
                  <a:pt x="8835" y="41756"/>
                  <a:pt x="8859" y="42458"/>
                </a:cubicBezTo>
                <a:cubicBezTo>
                  <a:pt x="8859" y="42720"/>
                  <a:pt x="8942" y="42625"/>
                  <a:pt x="9573" y="42887"/>
                </a:cubicBezTo>
                <a:cubicBezTo>
                  <a:pt x="8990" y="43530"/>
                  <a:pt x="8395" y="44161"/>
                  <a:pt x="8514" y="44411"/>
                </a:cubicBezTo>
                <a:cubicBezTo>
                  <a:pt x="8764" y="44923"/>
                  <a:pt x="9812" y="44518"/>
                  <a:pt x="10895" y="43566"/>
                </a:cubicBezTo>
                <a:cubicBezTo>
                  <a:pt x="11288" y="43208"/>
                  <a:pt x="11205" y="44090"/>
                  <a:pt x="10871" y="44566"/>
                </a:cubicBezTo>
                <a:cubicBezTo>
                  <a:pt x="9538" y="46530"/>
                  <a:pt x="10097" y="45399"/>
                  <a:pt x="8942" y="46709"/>
                </a:cubicBezTo>
                <a:cubicBezTo>
                  <a:pt x="8347" y="47399"/>
                  <a:pt x="7740" y="48031"/>
                  <a:pt x="8192" y="46995"/>
                </a:cubicBezTo>
                <a:cubicBezTo>
                  <a:pt x="8609" y="46066"/>
                  <a:pt x="8764" y="45935"/>
                  <a:pt x="8550" y="45852"/>
                </a:cubicBezTo>
                <a:cubicBezTo>
                  <a:pt x="7954" y="45614"/>
                  <a:pt x="8395" y="44911"/>
                  <a:pt x="6406" y="46387"/>
                </a:cubicBezTo>
                <a:cubicBezTo>
                  <a:pt x="6299" y="46471"/>
                  <a:pt x="6013" y="46923"/>
                  <a:pt x="5942" y="47161"/>
                </a:cubicBezTo>
                <a:cubicBezTo>
                  <a:pt x="5442" y="48626"/>
                  <a:pt x="5692" y="48292"/>
                  <a:pt x="4692" y="48733"/>
                </a:cubicBezTo>
                <a:cubicBezTo>
                  <a:pt x="4061" y="50436"/>
                  <a:pt x="5966" y="47852"/>
                  <a:pt x="5180" y="50019"/>
                </a:cubicBezTo>
                <a:cubicBezTo>
                  <a:pt x="4751" y="51293"/>
                  <a:pt x="4573" y="49816"/>
                  <a:pt x="3466" y="52436"/>
                </a:cubicBezTo>
                <a:cubicBezTo>
                  <a:pt x="3323" y="52769"/>
                  <a:pt x="2501" y="54174"/>
                  <a:pt x="1918" y="54781"/>
                </a:cubicBezTo>
                <a:cubicBezTo>
                  <a:pt x="1882" y="54817"/>
                  <a:pt x="1751" y="55150"/>
                  <a:pt x="1668" y="55353"/>
                </a:cubicBezTo>
                <a:cubicBezTo>
                  <a:pt x="1632" y="55460"/>
                  <a:pt x="1894" y="55817"/>
                  <a:pt x="2358" y="55365"/>
                </a:cubicBezTo>
                <a:cubicBezTo>
                  <a:pt x="2442" y="55281"/>
                  <a:pt x="2823" y="55591"/>
                  <a:pt x="2811" y="55734"/>
                </a:cubicBezTo>
                <a:cubicBezTo>
                  <a:pt x="2763" y="56067"/>
                  <a:pt x="2477" y="56793"/>
                  <a:pt x="2382" y="56877"/>
                </a:cubicBezTo>
                <a:cubicBezTo>
                  <a:pt x="2132" y="57103"/>
                  <a:pt x="1942" y="57079"/>
                  <a:pt x="1656" y="57508"/>
                </a:cubicBezTo>
                <a:cubicBezTo>
                  <a:pt x="1394" y="57936"/>
                  <a:pt x="1168" y="58234"/>
                  <a:pt x="930" y="58520"/>
                </a:cubicBezTo>
                <a:cubicBezTo>
                  <a:pt x="775" y="58710"/>
                  <a:pt x="525" y="60032"/>
                  <a:pt x="906" y="59627"/>
                </a:cubicBezTo>
                <a:cubicBezTo>
                  <a:pt x="1942" y="58508"/>
                  <a:pt x="203" y="61544"/>
                  <a:pt x="668" y="61770"/>
                </a:cubicBezTo>
                <a:cubicBezTo>
                  <a:pt x="1096" y="61973"/>
                  <a:pt x="501" y="63378"/>
                  <a:pt x="679" y="63532"/>
                </a:cubicBezTo>
                <a:cubicBezTo>
                  <a:pt x="1120" y="63937"/>
                  <a:pt x="703" y="64544"/>
                  <a:pt x="584" y="65461"/>
                </a:cubicBezTo>
                <a:cubicBezTo>
                  <a:pt x="537" y="65830"/>
                  <a:pt x="584" y="66128"/>
                  <a:pt x="525" y="66533"/>
                </a:cubicBezTo>
                <a:cubicBezTo>
                  <a:pt x="358" y="67569"/>
                  <a:pt x="37" y="67509"/>
                  <a:pt x="13" y="68223"/>
                </a:cubicBezTo>
                <a:cubicBezTo>
                  <a:pt x="1" y="68712"/>
                  <a:pt x="108" y="68855"/>
                  <a:pt x="132" y="69366"/>
                </a:cubicBezTo>
                <a:cubicBezTo>
                  <a:pt x="370" y="68390"/>
                  <a:pt x="644" y="67604"/>
                  <a:pt x="1049" y="68724"/>
                </a:cubicBezTo>
                <a:cubicBezTo>
                  <a:pt x="1108" y="68890"/>
                  <a:pt x="1013" y="69843"/>
                  <a:pt x="751" y="70402"/>
                </a:cubicBezTo>
                <a:cubicBezTo>
                  <a:pt x="703" y="70486"/>
                  <a:pt x="441" y="70593"/>
                  <a:pt x="418" y="70700"/>
                </a:cubicBezTo>
                <a:cubicBezTo>
                  <a:pt x="287" y="71414"/>
                  <a:pt x="822" y="70640"/>
                  <a:pt x="989" y="70212"/>
                </a:cubicBezTo>
                <a:cubicBezTo>
                  <a:pt x="1501" y="68843"/>
                  <a:pt x="1120" y="71462"/>
                  <a:pt x="1668" y="70474"/>
                </a:cubicBezTo>
                <a:cubicBezTo>
                  <a:pt x="1822" y="70212"/>
                  <a:pt x="2513" y="70188"/>
                  <a:pt x="2715" y="67973"/>
                </a:cubicBezTo>
                <a:cubicBezTo>
                  <a:pt x="3358" y="62294"/>
                  <a:pt x="3501" y="64223"/>
                  <a:pt x="4144" y="62830"/>
                </a:cubicBezTo>
                <a:cubicBezTo>
                  <a:pt x="4597" y="61925"/>
                  <a:pt x="4501" y="65021"/>
                  <a:pt x="3739" y="67057"/>
                </a:cubicBezTo>
                <a:cubicBezTo>
                  <a:pt x="3668" y="67223"/>
                  <a:pt x="3656" y="67735"/>
                  <a:pt x="3835" y="67866"/>
                </a:cubicBezTo>
                <a:cubicBezTo>
                  <a:pt x="4097" y="68033"/>
                  <a:pt x="4359" y="67890"/>
                  <a:pt x="4275" y="68450"/>
                </a:cubicBezTo>
                <a:cubicBezTo>
                  <a:pt x="4073" y="69831"/>
                  <a:pt x="2382" y="70438"/>
                  <a:pt x="3775" y="71117"/>
                </a:cubicBezTo>
                <a:cubicBezTo>
                  <a:pt x="4097" y="70569"/>
                  <a:pt x="4239" y="71260"/>
                  <a:pt x="4573" y="70652"/>
                </a:cubicBezTo>
                <a:cubicBezTo>
                  <a:pt x="4942" y="70009"/>
                  <a:pt x="5287" y="70688"/>
                  <a:pt x="5775" y="69569"/>
                </a:cubicBezTo>
                <a:cubicBezTo>
                  <a:pt x="5990" y="69069"/>
                  <a:pt x="5859" y="70414"/>
                  <a:pt x="6228" y="70319"/>
                </a:cubicBezTo>
                <a:cubicBezTo>
                  <a:pt x="7287" y="70033"/>
                  <a:pt x="7668" y="69676"/>
                  <a:pt x="7942" y="70224"/>
                </a:cubicBezTo>
                <a:cubicBezTo>
                  <a:pt x="8192" y="70688"/>
                  <a:pt x="8716" y="68200"/>
                  <a:pt x="8895" y="69676"/>
                </a:cubicBezTo>
                <a:cubicBezTo>
                  <a:pt x="9073" y="71021"/>
                  <a:pt x="9645" y="68354"/>
                  <a:pt x="9812" y="69307"/>
                </a:cubicBezTo>
                <a:cubicBezTo>
                  <a:pt x="10204" y="71557"/>
                  <a:pt x="12598" y="69319"/>
                  <a:pt x="13050" y="69212"/>
                </a:cubicBezTo>
                <a:cubicBezTo>
                  <a:pt x="13264" y="69140"/>
                  <a:pt x="13348" y="69593"/>
                  <a:pt x="13550" y="69616"/>
                </a:cubicBezTo>
                <a:cubicBezTo>
                  <a:pt x="16896" y="69736"/>
                  <a:pt x="22325" y="66854"/>
                  <a:pt x="21218" y="65259"/>
                </a:cubicBezTo>
                <a:cubicBezTo>
                  <a:pt x="21158" y="65175"/>
                  <a:pt x="20992" y="65271"/>
                  <a:pt x="21099" y="64842"/>
                </a:cubicBezTo>
                <a:cubicBezTo>
                  <a:pt x="21242" y="64283"/>
                  <a:pt x="21420" y="64211"/>
                  <a:pt x="21599" y="63961"/>
                </a:cubicBezTo>
                <a:cubicBezTo>
                  <a:pt x="22051" y="63318"/>
                  <a:pt x="21551" y="63068"/>
                  <a:pt x="22254" y="61877"/>
                </a:cubicBezTo>
                <a:cubicBezTo>
                  <a:pt x="22301" y="61782"/>
                  <a:pt x="22373" y="61556"/>
                  <a:pt x="22385" y="61437"/>
                </a:cubicBezTo>
                <a:cubicBezTo>
                  <a:pt x="22527" y="60603"/>
                  <a:pt x="22480" y="59961"/>
                  <a:pt x="23051" y="58782"/>
                </a:cubicBezTo>
                <a:cubicBezTo>
                  <a:pt x="23099" y="58687"/>
                  <a:pt x="23111" y="58532"/>
                  <a:pt x="23099" y="58448"/>
                </a:cubicBezTo>
                <a:cubicBezTo>
                  <a:pt x="23039" y="57734"/>
                  <a:pt x="23790" y="56984"/>
                  <a:pt x="23682" y="56508"/>
                </a:cubicBezTo>
                <a:cubicBezTo>
                  <a:pt x="23623" y="56198"/>
                  <a:pt x="23873" y="55460"/>
                  <a:pt x="23659" y="55353"/>
                </a:cubicBezTo>
                <a:cubicBezTo>
                  <a:pt x="23599" y="55329"/>
                  <a:pt x="23623" y="55127"/>
                  <a:pt x="23682" y="54948"/>
                </a:cubicBezTo>
                <a:cubicBezTo>
                  <a:pt x="23968" y="54115"/>
                  <a:pt x="23968" y="53674"/>
                  <a:pt x="23742" y="53495"/>
                </a:cubicBezTo>
                <a:cubicBezTo>
                  <a:pt x="23432" y="53222"/>
                  <a:pt x="24087" y="52341"/>
                  <a:pt x="23932" y="51936"/>
                </a:cubicBezTo>
                <a:cubicBezTo>
                  <a:pt x="23849" y="51745"/>
                  <a:pt x="23813" y="51507"/>
                  <a:pt x="24135" y="50888"/>
                </a:cubicBezTo>
                <a:cubicBezTo>
                  <a:pt x="24123" y="50888"/>
                  <a:pt x="24611" y="48876"/>
                  <a:pt x="25302" y="47661"/>
                </a:cubicBezTo>
                <a:cubicBezTo>
                  <a:pt x="25980" y="46483"/>
                  <a:pt x="24921" y="47078"/>
                  <a:pt x="25980" y="45435"/>
                </a:cubicBezTo>
                <a:cubicBezTo>
                  <a:pt x="26814" y="44197"/>
                  <a:pt x="27016" y="44768"/>
                  <a:pt x="27635" y="44149"/>
                </a:cubicBezTo>
                <a:cubicBezTo>
                  <a:pt x="28850" y="42970"/>
                  <a:pt x="29219" y="43292"/>
                  <a:pt x="30016" y="42411"/>
                </a:cubicBezTo>
                <a:cubicBezTo>
                  <a:pt x="31171" y="41184"/>
                  <a:pt x="30814" y="42149"/>
                  <a:pt x="32160" y="41625"/>
                </a:cubicBezTo>
                <a:cubicBezTo>
                  <a:pt x="32648" y="41161"/>
                  <a:pt x="32791" y="41268"/>
                  <a:pt x="33076" y="41149"/>
                </a:cubicBezTo>
                <a:cubicBezTo>
                  <a:pt x="33231" y="41089"/>
                  <a:pt x="33457" y="40756"/>
                  <a:pt x="33434" y="40720"/>
                </a:cubicBezTo>
                <a:cubicBezTo>
                  <a:pt x="33279" y="40387"/>
                  <a:pt x="32481" y="40827"/>
                  <a:pt x="34446" y="38875"/>
                </a:cubicBezTo>
                <a:cubicBezTo>
                  <a:pt x="34684" y="38636"/>
                  <a:pt x="35243" y="38351"/>
                  <a:pt x="35327" y="38398"/>
                </a:cubicBezTo>
                <a:cubicBezTo>
                  <a:pt x="35803" y="38672"/>
                  <a:pt x="35708" y="39160"/>
                  <a:pt x="36934" y="38422"/>
                </a:cubicBezTo>
                <a:cubicBezTo>
                  <a:pt x="37172" y="38291"/>
                  <a:pt x="37315" y="38303"/>
                  <a:pt x="37648" y="38005"/>
                </a:cubicBezTo>
                <a:cubicBezTo>
                  <a:pt x="37863" y="37815"/>
                  <a:pt x="38017" y="37815"/>
                  <a:pt x="37922" y="37970"/>
                </a:cubicBezTo>
                <a:cubicBezTo>
                  <a:pt x="37684" y="38363"/>
                  <a:pt x="37351" y="38553"/>
                  <a:pt x="38422" y="38386"/>
                </a:cubicBezTo>
                <a:cubicBezTo>
                  <a:pt x="38482" y="38375"/>
                  <a:pt x="38732" y="38220"/>
                  <a:pt x="38791" y="38160"/>
                </a:cubicBezTo>
                <a:cubicBezTo>
                  <a:pt x="39196" y="37744"/>
                  <a:pt x="39553" y="37541"/>
                  <a:pt x="40030" y="37351"/>
                </a:cubicBezTo>
                <a:cubicBezTo>
                  <a:pt x="41161" y="36886"/>
                  <a:pt x="41470" y="36255"/>
                  <a:pt x="42161" y="36160"/>
                </a:cubicBezTo>
                <a:cubicBezTo>
                  <a:pt x="46209" y="35708"/>
                  <a:pt x="45292" y="33064"/>
                  <a:pt x="45447" y="32564"/>
                </a:cubicBezTo>
                <a:cubicBezTo>
                  <a:pt x="45578" y="32136"/>
                  <a:pt x="48066" y="32993"/>
                  <a:pt x="48114" y="33076"/>
                </a:cubicBezTo>
                <a:cubicBezTo>
                  <a:pt x="48828" y="33803"/>
                  <a:pt x="49971" y="33767"/>
                  <a:pt x="51888" y="34243"/>
                </a:cubicBezTo>
                <a:cubicBezTo>
                  <a:pt x="52626" y="34446"/>
                  <a:pt x="52769" y="34969"/>
                  <a:pt x="55758" y="35410"/>
                </a:cubicBezTo>
                <a:cubicBezTo>
                  <a:pt x="56115" y="35481"/>
                  <a:pt x="55960" y="35053"/>
                  <a:pt x="56436" y="34838"/>
                </a:cubicBezTo>
                <a:cubicBezTo>
                  <a:pt x="57401" y="34446"/>
                  <a:pt x="57306" y="34124"/>
                  <a:pt x="58353" y="33957"/>
                </a:cubicBezTo>
                <a:cubicBezTo>
                  <a:pt x="58853" y="33874"/>
                  <a:pt x="59258" y="33886"/>
                  <a:pt x="59496" y="33993"/>
                </a:cubicBezTo>
                <a:cubicBezTo>
                  <a:pt x="59544" y="34017"/>
                  <a:pt x="59746" y="33993"/>
                  <a:pt x="59854" y="33969"/>
                </a:cubicBezTo>
                <a:cubicBezTo>
                  <a:pt x="60187" y="33862"/>
                  <a:pt x="60056" y="33695"/>
                  <a:pt x="60080" y="33517"/>
                </a:cubicBezTo>
                <a:cubicBezTo>
                  <a:pt x="60104" y="33398"/>
                  <a:pt x="60675" y="33183"/>
                  <a:pt x="60842" y="33291"/>
                </a:cubicBezTo>
                <a:cubicBezTo>
                  <a:pt x="61592" y="33731"/>
                  <a:pt x="61628" y="33791"/>
                  <a:pt x="61890" y="33672"/>
                </a:cubicBezTo>
                <a:cubicBezTo>
                  <a:pt x="62544" y="33374"/>
                  <a:pt x="62949" y="33350"/>
                  <a:pt x="62497" y="33219"/>
                </a:cubicBezTo>
                <a:cubicBezTo>
                  <a:pt x="62318" y="33160"/>
                  <a:pt x="62128" y="33124"/>
                  <a:pt x="62282" y="32993"/>
                </a:cubicBezTo>
                <a:cubicBezTo>
                  <a:pt x="62604" y="32719"/>
                  <a:pt x="62663" y="32505"/>
                  <a:pt x="62187" y="32386"/>
                </a:cubicBezTo>
                <a:cubicBezTo>
                  <a:pt x="62044" y="32350"/>
                  <a:pt x="62056" y="32148"/>
                  <a:pt x="62390" y="32029"/>
                </a:cubicBezTo>
                <a:cubicBezTo>
                  <a:pt x="62699" y="31909"/>
                  <a:pt x="62842" y="31767"/>
                  <a:pt x="63068" y="31790"/>
                </a:cubicBezTo>
                <a:cubicBezTo>
                  <a:pt x="64318" y="31933"/>
                  <a:pt x="64402" y="31874"/>
                  <a:pt x="64497" y="32005"/>
                </a:cubicBezTo>
                <a:cubicBezTo>
                  <a:pt x="64973" y="32731"/>
                  <a:pt x="65926" y="31886"/>
                  <a:pt x="65259" y="31683"/>
                </a:cubicBezTo>
                <a:cubicBezTo>
                  <a:pt x="65223" y="31671"/>
                  <a:pt x="65330" y="31600"/>
                  <a:pt x="65402" y="31564"/>
                </a:cubicBezTo>
                <a:cubicBezTo>
                  <a:pt x="65426" y="31552"/>
                  <a:pt x="65569" y="31540"/>
                  <a:pt x="65592" y="31552"/>
                </a:cubicBezTo>
                <a:cubicBezTo>
                  <a:pt x="65830" y="31648"/>
                  <a:pt x="66354" y="31612"/>
                  <a:pt x="66485" y="31362"/>
                </a:cubicBezTo>
                <a:cubicBezTo>
                  <a:pt x="67069" y="30278"/>
                  <a:pt x="66735" y="30290"/>
                  <a:pt x="67783" y="30290"/>
                </a:cubicBezTo>
                <a:cubicBezTo>
                  <a:pt x="68557" y="30302"/>
                  <a:pt x="68497" y="30112"/>
                  <a:pt x="69438" y="30100"/>
                </a:cubicBezTo>
                <a:cubicBezTo>
                  <a:pt x="70033" y="30100"/>
                  <a:pt x="70212" y="29719"/>
                  <a:pt x="69974" y="29600"/>
                </a:cubicBezTo>
                <a:cubicBezTo>
                  <a:pt x="69248" y="29278"/>
                  <a:pt x="69033" y="29219"/>
                  <a:pt x="69307" y="29040"/>
                </a:cubicBezTo>
                <a:cubicBezTo>
                  <a:pt x="69605" y="28861"/>
                  <a:pt x="69748" y="28659"/>
                  <a:pt x="70260" y="28516"/>
                </a:cubicBezTo>
                <a:cubicBezTo>
                  <a:pt x="70391" y="28480"/>
                  <a:pt x="70819" y="28480"/>
                  <a:pt x="70879" y="28528"/>
                </a:cubicBezTo>
                <a:cubicBezTo>
                  <a:pt x="71045" y="28659"/>
                  <a:pt x="71164" y="28802"/>
                  <a:pt x="71510" y="28909"/>
                </a:cubicBezTo>
                <a:cubicBezTo>
                  <a:pt x="71665" y="28957"/>
                  <a:pt x="72010" y="28957"/>
                  <a:pt x="72129" y="28897"/>
                </a:cubicBezTo>
                <a:cubicBezTo>
                  <a:pt x="73308" y="28302"/>
                  <a:pt x="73570" y="28254"/>
                  <a:pt x="73165" y="27945"/>
                </a:cubicBezTo>
                <a:cubicBezTo>
                  <a:pt x="72760" y="27659"/>
                  <a:pt x="72974" y="27159"/>
                  <a:pt x="73308" y="27111"/>
                </a:cubicBezTo>
                <a:cubicBezTo>
                  <a:pt x="75117" y="26861"/>
                  <a:pt x="73962" y="27326"/>
                  <a:pt x="75891" y="27909"/>
                </a:cubicBezTo>
                <a:cubicBezTo>
                  <a:pt x="76772" y="28183"/>
                  <a:pt x="76415" y="28266"/>
                  <a:pt x="77439" y="28266"/>
                </a:cubicBezTo>
                <a:cubicBezTo>
                  <a:pt x="77856" y="28278"/>
                  <a:pt x="78118" y="28326"/>
                  <a:pt x="78261" y="28433"/>
                </a:cubicBezTo>
                <a:cubicBezTo>
                  <a:pt x="78606" y="28671"/>
                  <a:pt x="79630" y="30469"/>
                  <a:pt x="80594" y="30255"/>
                </a:cubicBezTo>
                <a:cubicBezTo>
                  <a:pt x="81142" y="30135"/>
                  <a:pt x="82166" y="30314"/>
                  <a:pt x="82083" y="30421"/>
                </a:cubicBezTo>
                <a:cubicBezTo>
                  <a:pt x="81904" y="30659"/>
                  <a:pt x="82213" y="30921"/>
                  <a:pt x="82761" y="31231"/>
                </a:cubicBezTo>
                <a:cubicBezTo>
                  <a:pt x="82952" y="31338"/>
                  <a:pt x="82987" y="31469"/>
                  <a:pt x="83142" y="31588"/>
                </a:cubicBezTo>
                <a:cubicBezTo>
                  <a:pt x="83285" y="31695"/>
                  <a:pt x="83928" y="31838"/>
                  <a:pt x="83892" y="31588"/>
                </a:cubicBezTo>
                <a:cubicBezTo>
                  <a:pt x="83833" y="31243"/>
                  <a:pt x="83964" y="30957"/>
                  <a:pt x="84190" y="30683"/>
                </a:cubicBezTo>
                <a:cubicBezTo>
                  <a:pt x="84261" y="30612"/>
                  <a:pt x="84642" y="30766"/>
                  <a:pt x="84654" y="30826"/>
                </a:cubicBezTo>
                <a:cubicBezTo>
                  <a:pt x="85095" y="31981"/>
                  <a:pt x="83690" y="31552"/>
                  <a:pt x="84214" y="32326"/>
                </a:cubicBezTo>
                <a:cubicBezTo>
                  <a:pt x="84380" y="32576"/>
                  <a:pt x="84285" y="32814"/>
                  <a:pt x="85059" y="33124"/>
                </a:cubicBezTo>
                <a:cubicBezTo>
                  <a:pt x="85666" y="33553"/>
                  <a:pt x="85988" y="33993"/>
                  <a:pt x="86916" y="34457"/>
                </a:cubicBezTo>
                <a:cubicBezTo>
                  <a:pt x="86893" y="34755"/>
                  <a:pt x="87738" y="35041"/>
                  <a:pt x="88083" y="35243"/>
                </a:cubicBezTo>
                <a:cubicBezTo>
                  <a:pt x="88488" y="35267"/>
                  <a:pt x="89131" y="35422"/>
                  <a:pt x="89179" y="35612"/>
                </a:cubicBezTo>
                <a:cubicBezTo>
                  <a:pt x="89250" y="35850"/>
                  <a:pt x="89500" y="36112"/>
                  <a:pt x="90000" y="36422"/>
                </a:cubicBezTo>
                <a:cubicBezTo>
                  <a:pt x="90203" y="36553"/>
                  <a:pt x="89726" y="36529"/>
                  <a:pt x="90786" y="37017"/>
                </a:cubicBezTo>
                <a:cubicBezTo>
                  <a:pt x="92346" y="37755"/>
                  <a:pt x="96037" y="34279"/>
                  <a:pt x="95132" y="31302"/>
                </a:cubicBezTo>
                <a:close/>
                <a:moveTo>
                  <a:pt x="55329" y="3227"/>
                </a:moveTo>
                <a:cubicBezTo>
                  <a:pt x="55424" y="3239"/>
                  <a:pt x="55484" y="3251"/>
                  <a:pt x="55496" y="3275"/>
                </a:cubicBezTo>
                <a:cubicBezTo>
                  <a:pt x="56746" y="3489"/>
                  <a:pt x="54817" y="3870"/>
                  <a:pt x="55020" y="3704"/>
                </a:cubicBezTo>
                <a:cubicBezTo>
                  <a:pt x="56151" y="2692"/>
                  <a:pt x="53924" y="3656"/>
                  <a:pt x="53936" y="3192"/>
                </a:cubicBezTo>
                <a:cubicBezTo>
                  <a:pt x="53936" y="3108"/>
                  <a:pt x="54686" y="2858"/>
                  <a:pt x="55222" y="2906"/>
                </a:cubicBezTo>
                <a:cubicBezTo>
                  <a:pt x="55615" y="2942"/>
                  <a:pt x="55222" y="3144"/>
                  <a:pt x="55329" y="3227"/>
                </a:cubicBezTo>
                <a:close/>
                <a:moveTo>
                  <a:pt x="63592" y="1072"/>
                </a:moveTo>
                <a:cubicBezTo>
                  <a:pt x="63771" y="1049"/>
                  <a:pt x="64140" y="1037"/>
                  <a:pt x="64176" y="1060"/>
                </a:cubicBezTo>
                <a:cubicBezTo>
                  <a:pt x="66152" y="2132"/>
                  <a:pt x="62044" y="1299"/>
                  <a:pt x="63592" y="1072"/>
                </a:cubicBezTo>
                <a:close/>
                <a:moveTo>
                  <a:pt x="50948" y="3644"/>
                </a:moveTo>
                <a:cubicBezTo>
                  <a:pt x="53198" y="3025"/>
                  <a:pt x="53448" y="3513"/>
                  <a:pt x="52234" y="3811"/>
                </a:cubicBezTo>
                <a:cubicBezTo>
                  <a:pt x="50471" y="4263"/>
                  <a:pt x="49852" y="3966"/>
                  <a:pt x="50948" y="3644"/>
                </a:cubicBezTo>
                <a:close/>
                <a:moveTo>
                  <a:pt x="46566" y="6311"/>
                </a:moveTo>
                <a:cubicBezTo>
                  <a:pt x="46126" y="6263"/>
                  <a:pt x="44685" y="6144"/>
                  <a:pt x="45483" y="5859"/>
                </a:cubicBezTo>
                <a:cubicBezTo>
                  <a:pt x="46138" y="5609"/>
                  <a:pt x="46673" y="5513"/>
                  <a:pt x="46959" y="5501"/>
                </a:cubicBezTo>
                <a:cubicBezTo>
                  <a:pt x="47923" y="5442"/>
                  <a:pt x="50019" y="4894"/>
                  <a:pt x="49209" y="5537"/>
                </a:cubicBezTo>
                <a:cubicBezTo>
                  <a:pt x="49031" y="5668"/>
                  <a:pt x="47066" y="6371"/>
                  <a:pt x="46566" y="6311"/>
                </a:cubicBezTo>
                <a:close/>
                <a:moveTo>
                  <a:pt x="42066" y="9502"/>
                </a:moveTo>
                <a:cubicBezTo>
                  <a:pt x="41542" y="9645"/>
                  <a:pt x="41292" y="9561"/>
                  <a:pt x="41720" y="9335"/>
                </a:cubicBezTo>
                <a:cubicBezTo>
                  <a:pt x="42506" y="8919"/>
                  <a:pt x="44268" y="7668"/>
                  <a:pt x="43566" y="8776"/>
                </a:cubicBezTo>
                <a:cubicBezTo>
                  <a:pt x="43459" y="8954"/>
                  <a:pt x="42649" y="9335"/>
                  <a:pt x="42054" y="9502"/>
                </a:cubicBezTo>
                <a:close/>
                <a:moveTo>
                  <a:pt x="28766" y="15586"/>
                </a:moveTo>
                <a:cubicBezTo>
                  <a:pt x="28671" y="15610"/>
                  <a:pt x="28790" y="15467"/>
                  <a:pt x="28743" y="15443"/>
                </a:cubicBezTo>
                <a:cubicBezTo>
                  <a:pt x="28600" y="15348"/>
                  <a:pt x="28314" y="15562"/>
                  <a:pt x="27957" y="15717"/>
                </a:cubicBezTo>
                <a:cubicBezTo>
                  <a:pt x="27719" y="15836"/>
                  <a:pt x="27921" y="15538"/>
                  <a:pt x="28231" y="15455"/>
                </a:cubicBezTo>
                <a:cubicBezTo>
                  <a:pt x="29886" y="15015"/>
                  <a:pt x="29778" y="14253"/>
                  <a:pt x="31100" y="13550"/>
                </a:cubicBezTo>
                <a:cubicBezTo>
                  <a:pt x="31410" y="13395"/>
                  <a:pt x="31457" y="13836"/>
                  <a:pt x="30695" y="14360"/>
                </a:cubicBezTo>
                <a:cubicBezTo>
                  <a:pt x="30350" y="14610"/>
                  <a:pt x="29921" y="14848"/>
                  <a:pt x="29528" y="15098"/>
                </a:cubicBezTo>
                <a:cubicBezTo>
                  <a:pt x="29278" y="15276"/>
                  <a:pt x="29016" y="15527"/>
                  <a:pt x="28766" y="15598"/>
                </a:cubicBezTo>
                <a:close/>
                <a:moveTo>
                  <a:pt x="7252" y="48983"/>
                </a:moveTo>
                <a:cubicBezTo>
                  <a:pt x="7359" y="48923"/>
                  <a:pt x="7264" y="49304"/>
                  <a:pt x="7192" y="49459"/>
                </a:cubicBezTo>
                <a:cubicBezTo>
                  <a:pt x="6823" y="50233"/>
                  <a:pt x="6037" y="50269"/>
                  <a:pt x="6133" y="49793"/>
                </a:cubicBezTo>
                <a:cubicBezTo>
                  <a:pt x="6359" y="49483"/>
                  <a:pt x="6133" y="49638"/>
                  <a:pt x="7252" y="48983"/>
                </a:cubicBezTo>
                <a:close/>
                <a:moveTo>
                  <a:pt x="3085" y="56496"/>
                </a:moveTo>
                <a:cubicBezTo>
                  <a:pt x="3061" y="56472"/>
                  <a:pt x="3120" y="56234"/>
                  <a:pt x="3132" y="56103"/>
                </a:cubicBezTo>
                <a:cubicBezTo>
                  <a:pt x="3466" y="55686"/>
                  <a:pt x="3358" y="55793"/>
                  <a:pt x="3477" y="55770"/>
                </a:cubicBezTo>
                <a:cubicBezTo>
                  <a:pt x="3656" y="55996"/>
                  <a:pt x="3632" y="55865"/>
                  <a:pt x="3597" y="56174"/>
                </a:cubicBezTo>
                <a:cubicBezTo>
                  <a:pt x="3466" y="56389"/>
                  <a:pt x="3370" y="56698"/>
                  <a:pt x="3085" y="56496"/>
                </a:cubicBezTo>
                <a:close/>
                <a:moveTo>
                  <a:pt x="2584" y="62639"/>
                </a:moveTo>
                <a:cubicBezTo>
                  <a:pt x="1489" y="65199"/>
                  <a:pt x="1489" y="65175"/>
                  <a:pt x="1168" y="64354"/>
                </a:cubicBezTo>
                <a:cubicBezTo>
                  <a:pt x="977" y="63878"/>
                  <a:pt x="1453" y="62401"/>
                  <a:pt x="1561" y="62044"/>
                </a:cubicBezTo>
                <a:cubicBezTo>
                  <a:pt x="1906" y="60877"/>
                  <a:pt x="2620" y="61163"/>
                  <a:pt x="2823" y="61270"/>
                </a:cubicBezTo>
                <a:cubicBezTo>
                  <a:pt x="2906" y="61318"/>
                  <a:pt x="2727" y="62318"/>
                  <a:pt x="2584" y="62639"/>
                </a:cubicBezTo>
                <a:close/>
                <a:moveTo>
                  <a:pt x="85321" y="12883"/>
                </a:moveTo>
                <a:cubicBezTo>
                  <a:pt x="85952" y="13121"/>
                  <a:pt x="86547" y="13300"/>
                  <a:pt x="87309" y="13371"/>
                </a:cubicBezTo>
                <a:cubicBezTo>
                  <a:pt x="87536" y="13383"/>
                  <a:pt x="88726" y="13752"/>
                  <a:pt x="88405" y="13788"/>
                </a:cubicBezTo>
                <a:cubicBezTo>
                  <a:pt x="87286" y="13919"/>
                  <a:pt x="87571" y="13633"/>
                  <a:pt x="86274" y="13669"/>
                </a:cubicBezTo>
                <a:cubicBezTo>
                  <a:pt x="85321" y="13705"/>
                  <a:pt x="86023" y="13991"/>
                  <a:pt x="86500" y="14300"/>
                </a:cubicBezTo>
                <a:cubicBezTo>
                  <a:pt x="86607" y="14372"/>
                  <a:pt x="86309" y="14384"/>
                  <a:pt x="85988" y="14229"/>
                </a:cubicBezTo>
                <a:cubicBezTo>
                  <a:pt x="85250" y="13883"/>
                  <a:pt x="85273" y="13883"/>
                  <a:pt x="85642" y="13705"/>
                </a:cubicBezTo>
                <a:cubicBezTo>
                  <a:pt x="86000" y="13526"/>
                  <a:pt x="84642" y="13336"/>
                  <a:pt x="84714" y="12871"/>
                </a:cubicBezTo>
                <a:cubicBezTo>
                  <a:pt x="84726" y="12800"/>
                  <a:pt x="85059" y="12788"/>
                  <a:pt x="85321" y="12883"/>
                </a:cubicBezTo>
                <a:close/>
                <a:moveTo>
                  <a:pt x="93655" y="9621"/>
                </a:moveTo>
                <a:cubicBezTo>
                  <a:pt x="94536" y="10466"/>
                  <a:pt x="92262" y="9573"/>
                  <a:pt x="92179" y="9978"/>
                </a:cubicBezTo>
                <a:cubicBezTo>
                  <a:pt x="92131" y="10216"/>
                  <a:pt x="93084" y="10407"/>
                  <a:pt x="93727" y="10704"/>
                </a:cubicBezTo>
                <a:cubicBezTo>
                  <a:pt x="94739" y="11169"/>
                  <a:pt x="94536" y="11252"/>
                  <a:pt x="94310" y="11574"/>
                </a:cubicBezTo>
                <a:cubicBezTo>
                  <a:pt x="94191" y="11728"/>
                  <a:pt x="92643" y="11288"/>
                  <a:pt x="92620" y="11133"/>
                </a:cubicBezTo>
                <a:cubicBezTo>
                  <a:pt x="92584" y="10907"/>
                  <a:pt x="93072" y="10907"/>
                  <a:pt x="92131" y="10431"/>
                </a:cubicBezTo>
                <a:cubicBezTo>
                  <a:pt x="90238" y="9514"/>
                  <a:pt x="89381" y="9002"/>
                  <a:pt x="89560" y="8895"/>
                </a:cubicBezTo>
                <a:cubicBezTo>
                  <a:pt x="90226" y="8514"/>
                  <a:pt x="89155" y="8085"/>
                  <a:pt x="91048" y="8252"/>
                </a:cubicBezTo>
                <a:cubicBezTo>
                  <a:pt x="94179" y="8585"/>
                  <a:pt x="92774" y="8776"/>
                  <a:pt x="93655" y="9621"/>
                </a:cubicBezTo>
                <a:close/>
                <a:moveTo>
                  <a:pt x="44875" y="9942"/>
                </a:moveTo>
                <a:cubicBezTo>
                  <a:pt x="44566" y="10359"/>
                  <a:pt x="43244" y="10395"/>
                  <a:pt x="43756" y="10038"/>
                </a:cubicBezTo>
                <a:cubicBezTo>
                  <a:pt x="44387" y="9585"/>
                  <a:pt x="45078" y="9681"/>
                  <a:pt x="44875" y="9942"/>
                </a:cubicBezTo>
                <a:close/>
                <a:moveTo>
                  <a:pt x="83690" y="4358"/>
                </a:moveTo>
                <a:cubicBezTo>
                  <a:pt x="83845" y="4406"/>
                  <a:pt x="84118" y="4513"/>
                  <a:pt x="84083" y="4513"/>
                </a:cubicBezTo>
                <a:cubicBezTo>
                  <a:pt x="83737" y="4561"/>
                  <a:pt x="83345" y="4442"/>
                  <a:pt x="82987" y="4347"/>
                </a:cubicBezTo>
                <a:cubicBezTo>
                  <a:pt x="82952" y="4335"/>
                  <a:pt x="83011" y="4311"/>
                  <a:pt x="83035" y="4287"/>
                </a:cubicBezTo>
                <a:cubicBezTo>
                  <a:pt x="83190" y="4216"/>
                  <a:pt x="83333" y="4228"/>
                  <a:pt x="83690" y="4358"/>
                </a:cubicBezTo>
                <a:close/>
                <a:moveTo>
                  <a:pt x="40946" y="10109"/>
                </a:moveTo>
                <a:cubicBezTo>
                  <a:pt x="41316" y="10312"/>
                  <a:pt x="39089" y="11228"/>
                  <a:pt x="39506" y="10895"/>
                </a:cubicBezTo>
                <a:cubicBezTo>
                  <a:pt x="40399" y="10145"/>
                  <a:pt x="40542" y="10204"/>
                  <a:pt x="40946" y="10109"/>
                </a:cubicBezTo>
                <a:close/>
                <a:moveTo>
                  <a:pt x="28052" y="20646"/>
                </a:moveTo>
                <a:cubicBezTo>
                  <a:pt x="28016" y="20241"/>
                  <a:pt x="27123" y="21253"/>
                  <a:pt x="26790" y="20658"/>
                </a:cubicBezTo>
                <a:cubicBezTo>
                  <a:pt x="26468" y="20087"/>
                  <a:pt x="28266" y="19170"/>
                  <a:pt x="27480" y="19158"/>
                </a:cubicBezTo>
                <a:cubicBezTo>
                  <a:pt x="27254" y="19158"/>
                  <a:pt x="26671" y="19670"/>
                  <a:pt x="25802" y="20396"/>
                </a:cubicBezTo>
                <a:cubicBezTo>
                  <a:pt x="25730" y="20468"/>
                  <a:pt x="25564" y="20587"/>
                  <a:pt x="25540" y="20587"/>
                </a:cubicBezTo>
                <a:cubicBezTo>
                  <a:pt x="25444" y="20610"/>
                  <a:pt x="25278" y="20658"/>
                  <a:pt x="25325" y="20587"/>
                </a:cubicBezTo>
                <a:cubicBezTo>
                  <a:pt x="25992" y="19610"/>
                  <a:pt x="25111" y="19682"/>
                  <a:pt x="25861" y="18967"/>
                </a:cubicBezTo>
                <a:cubicBezTo>
                  <a:pt x="25956" y="18884"/>
                  <a:pt x="26564" y="18717"/>
                  <a:pt x="26611" y="18717"/>
                </a:cubicBezTo>
                <a:cubicBezTo>
                  <a:pt x="26909" y="18729"/>
                  <a:pt x="28314" y="17943"/>
                  <a:pt x="28671" y="17503"/>
                </a:cubicBezTo>
                <a:cubicBezTo>
                  <a:pt x="29516" y="16479"/>
                  <a:pt x="28933" y="16884"/>
                  <a:pt x="27790" y="17312"/>
                </a:cubicBezTo>
                <a:cubicBezTo>
                  <a:pt x="27528" y="17408"/>
                  <a:pt x="27611" y="17170"/>
                  <a:pt x="27945" y="16920"/>
                </a:cubicBezTo>
                <a:cubicBezTo>
                  <a:pt x="29826" y="15491"/>
                  <a:pt x="29743" y="15812"/>
                  <a:pt x="29909" y="15979"/>
                </a:cubicBezTo>
                <a:cubicBezTo>
                  <a:pt x="29659" y="16789"/>
                  <a:pt x="33219" y="14824"/>
                  <a:pt x="31338" y="16622"/>
                </a:cubicBezTo>
                <a:cubicBezTo>
                  <a:pt x="31302" y="16658"/>
                  <a:pt x="30957" y="16848"/>
                  <a:pt x="30921" y="16848"/>
                </a:cubicBezTo>
                <a:cubicBezTo>
                  <a:pt x="30767" y="16848"/>
                  <a:pt x="30743" y="16693"/>
                  <a:pt x="30290" y="16967"/>
                </a:cubicBezTo>
                <a:cubicBezTo>
                  <a:pt x="28754" y="17908"/>
                  <a:pt x="28457" y="18455"/>
                  <a:pt x="28576" y="18479"/>
                </a:cubicBezTo>
                <a:cubicBezTo>
                  <a:pt x="28802" y="18515"/>
                  <a:pt x="27909" y="19289"/>
                  <a:pt x="28564" y="19039"/>
                </a:cubicBezTo>
                <a:cubicBezTo>
                  <a:pt x="28945" y="18884"/>
                  <a:pt x="29219" y="18813"/>
                  <a:pt x="29207" y="18979"/>
                </a:cubicBezTo>
                <a:cubicBezTo>
                  <a:pt x="29195" y="19158"/>
                  <a:pt x="29302" y="19265"/>
                  <a:pt x="29124" y="19551"/>
                </a:cubicBezTo>
                <a:cubicBezTo>
                  <a:pt x="28897" y="19908"/>
                  <a:pt x="30124" y="19384"/>
                  <a:pt x="30088" y="19813"/>
                </a:cubicBezTo>
                <a:cubicBezTo>
                  <a:pt x="30076" y="20039"/>
                  <a:pt x="28076" y="21087"/>
                  <a:pt x="28040" y="20634"/>
                </a:cubicBezTo>
                <a:close/>
                <a:moveTo>
                  <a:pt x="82523" y="7573"/>
                </a:moveTo>
                <a:cubicBezTo>
                  <a:pt x="82749" y="7514"/>
                  <a:pt x="82559" y="7347"/>
                  <a:pt x="82642" y="7240"/>
                </a:cubicBezTo>
                <a:cubicBezTo>
                  <a:pt x="82737" y="7097"/>
                  <a:pt x="84011" y="7264"/>
                  <a:pt x="84059" y="7454"/>
                </a:cubicBezTo>
                <a:cubicBezTo>
                  <a:pt x="84142" y="7716"/>
                  <a:pt x="83487" y="7740"/>
                  <a:pt x="84238" y="7954"/>
                </a:cubicBezTo>
                <a:cubicBezTo>
                  <a:pt x="85857" y="8419"/>
                  <a:pt x="85750" y="8728"/>
                  <a:pt x="86881" y="8966"/>
                </a:cubicBezTo>
                <a:cubicBezTo>
                  <a:pt x="88417" y="9311"/>
                  <a:pt x="90072" y="9669"/>
                  <a:pt x="90024" y="9776"/>
                </a:cubicBezTo>
                <a:cubicBezTo>
                  <a:pt x="89869" y="10169"/>
                  <a:pt x="87524" y="9276"/>
                  <a:pt x="88738" y="10228"/>
                </a:cubicBezTo>
                <a:cubicBezTo>
                  <a:pt x="89298" y="10681"/>
                  <a:pt x="88821" y="11240"/>
                  <a:pt x="88262" y="11085"/>
                </a:cubicBezTo>
                <a:cubicBezTo>
                  <a:pt x="85631" y="10395"/>
                  <a:pt x="85357" y="10633"/>
                  <a:pt x="85273" y="10014"/>
                </a:cubicBezTo>
                <a:cubicBezTo>
                  <a:pt x="85214" y="9585"/>
                  <a:pt x="88440" y="10740"/>
                  <a:pt x="87286" y="9942"/>
                </a:cubicBezTo>
                <a:cubicBezTo>
                  <a:pt x="86809" y="9621"/>
                  <a:pt x="86154" y="9895"/>
                  <a:pt x="84976" y="9466"/>
                </a:cubicBezTo>
                <a:cubicBezTo>
                  <a:pt x="83190" y="8847"/>
                  <a:pt x="82583" y="9133"/>
                  <a:pt x="82154" y="8085"/>
                </a:cubicBezTo>
                <a:cubicBezTo>
                  <a:pt x="81868" y="7847"/>
                  <a:pt x="82106" y="7704"/>
                  <a:pt x="82523" y="7573"/>
                </a:cubicBezTo>
                <a:close/>
                <a:moveTo>
                  <a:pt x="30386" y="21408"/>
                </a:moveTo>
                <a:cubicBezTo>
                  <a:pt x="30326" y="21432"/>
                  <a:pt x="30231" y="21444"/>
                  <a:pt x="30243" y="21432"/>
                </a:cubicBezTo>
                <a:cubicBezTo>
                  <a:pt x="31040" y="20682"/>
                  <a:pt x="30826" y="20491"/>
                  <a:pt x="30993" y="20099"/>
                </a:cubicBezTo>
                <a:cubicBezTo>
                  <a:pt x="30993" y="20063"/>
                  <a:pt x="31100" y="19991"/>
                  <a:pt x="31171" y="19932"/>
                </a:cubicBezTo>
                <a:cubicBezTo>
                  <a:pt x="31910" y="19372"/>
                  <a:pt x="31362" y="20229"/>
                  <a:pt x="31993" y="19837"/>
                </a:cubicBezTo>
                <a:cubicBezTo>
                  <a:pt x="32600" y="19479"/>
                  <a:pt x="32445" y="19563"/>
                  <a:pt x="32814" y="19110"/>
                </a:cubicBezTo>
                <a:cubicBezTo>
                  <a:pt x="32922" y="18979"/>
                  <a:pt x="32874" y="18967"/>
                  <a:pt x="32648" y="19086"/>
                </a:cubicBezTo>
                <a:cubicBezTo>
                  <a:pt x="32791" y="18860"/>
                  <a:pt x="35089" y="18277"/>
                  <a:pt x="35089" y="18670"/>
                </a:cubicBezTo>
                <a:cubicBezTo>
                  <a:pt x="35089" y="18825"/>
                  <a:pt x="34446" y="19075"/>
                  <a:pt x="34231" y="19277"/>
                </a:cubicBezTo>
                <a:cubicBezTo>
                  <a:pt x="33636" y="19848"/>
                  <a:pt x="33565" y="19551"/>
                  <a:pt x="32457" y="20194"/>
                </a:cubicBezTo>
                <a:cubicBezTo>
                  <a:pt x="32267" y="20301"/>
                  <a:pt x="32052" y="20539"/>
                  <a:pt x="31874" y="20706"/>
                </a:cubicBezTo>
                <a:cubicBezTo>
                  <a:pt x="31410" y="21158"/>
                  <a:pt x="30898" y="21253"/>
                  <a:pt x="30386" y="21408"/>
                </a:cubicBezTo>
                <a:close/>
                <a:moveTo>
                  <a:pt x="13098" y="37565"/>
                </a:moveTo>
                <a:cubicBezTo>
                  <a:pt x="12776" y="37565"/>
                  <a:pt x="13086" y="35886"/>
                  <a:pt x="14515" y="35779"/>
                </a:cubicBezTo>
                <a:cubicBezTo>
                  <a:pt x="15050" y="35743"/>
                  <a:pt x="15515" y="34910"/>
                  <a:pt x="16372" y="34243"/>
                </a:cubicBezTo>
                <a:cubicBezTo>
                  <a:pt x="17086" y="33684"/>
                  <a:pt x="17384" y="33743"/>
                  <a:pt x="17824" y="33576"/>
                </a:cubicBezTo>
                <a:cubicBezTo>
                  <a:pt x="18241" y="33422"/>
                  <a:pt x="18241" y="33755"/>
                  <a:pt x="18217" y="34088"/>
                </a:cubicBezTo>
                <a:cubicBezTo>
                  <a:pt x="18217" y="34207"/>
                  <a:pt x="17527" y="34934"/>
                  <a:pt x="17229" y="35148"/>
                </a:cubicBezTo>
                <a:cubicBezTo>
                  <a:pt x="15824" y="36160"/>
                  <a:pt x="16062" y="35767"/>
                  <a:pt x="15408" y="36660"/>
                </a:cubicBezTo>
                <a:cubicBezTo>
                  <a:pt x="14967" y="37279"/>
                  <a:pt x="15396" y="37089"/>
                  <a:pt x="15503" y="37101"/>
                </a:cubicBezTo>
                <a:cubicBezTo>
                  <a:pt x="15538" y="37101"/>
                  <a:pt x="15217" y="37541"/>
                  <a:pt x="15169" y="37541"/>
                </a:cubicBezTo>
                <a:cubicBezTo>
                  <a:pt x="14943" y="37577"/>
                  <a:pt x="14741" y="37577"/>
                  <a:pt x="14491" y="37636"/>
                </a:cubicBezTo>
                <a:cubicBezTo>
                  <a:pt x="14265" y="37684"/>
                  <a:pt x="13943" y="37886"/>
                  <a:pt x="13764" y="37886"/>
                </a:cubicBezTo>
                <a:cubicBezTo>
                  <a:pt x="13503" y="37886"/>
                  <a:pt x="13610" y="37577"/>
                  <a:pt x="13098" y="37565"/>
                </a:cubicBezTo>
                <a:close/>
                <a:moveTo>
                  <a:pt x="83595" y="10562"/>
                </a:moveTo>
                <a:cubicBezTo>
                  <a:pt x="83499" y="10466"/>
                  <a:pt x="84154" y="10383"/>
                  <a:pt x="84595" y="10538"/>
                </a:cubicBezTo>
                <a:cubicBezTo>
                  <a:pt x="85702" y="10919"/>
                  <a:pt x="83964" y="10919"/>
                  <a:pt x="83595" y="10562"/>
                </a:cubicBezTo>
                <a:close/>
                <a:moveTo>
                  <a:pt x="32755" y="22170"/>
                </a:moveTo>
                <a:cubicBezTo>
                  <a:pt x="31648" y="22730"/>
                  <a:pt x="31624" y="22170"/>
                  <a:pt x="32100" y="21956"/>
                </a:cubicBezTo>
                <a:cubicBezTo>
                  <a:pt x="33184" y="21456"/>
                  <a:pt x="33172" y="21777"/>
                  <a:pt x="32755" y="22170"/>
                </a:cubicBezTo>
                <a:close/>
                <a:moveTo>
                  <a:pt x="13193" y="40672"/>
                </a:moveTo>
                <a:cubicBezTo>
                  <a:pt x="12752" y="41125"/>
                  <a:pt x="12312" y="41589"/>
                  <a:pt x="12074" y="41601"/>
                </a:cubicBezTo>
                <a:cubicBezTo>
                  <a:pt x="11824" y="41601"/>
                  <a:pt x="11764" y="41542"/>
                  <a:pt x="12181" y="40839"/>
                </a:cubicBezTo>
                <a:cubicBezTo>
                  <a:pt x="12574" y="40172"/>
                  <a:pt x="12895" y="39220"/>
                  <a:pt x="12836" y="39220"/>
                </a:cubicBezTo>
                <a:cubicBezTo>
                  <a:pt x="12883" y="39160"/>
                  <a:pt x="12991" y="39029"/>
                  <a:pt x="12871" y="39172"/>
                </a:cubicBezTo>
                <a:cubicBezTo>
                  <a:pt x="12836" y="39256"/>
                  <a:pt x="13026" y="39125"/>
                  <a:pt x="13014" y="39220"/>
                </a:cubicBezTo>
                <a:cubicBezTo>
                  <a:pt x="12812" y="40399"/>
                  <a:pt x="14205" y="38898"/>
                  <a:pt x="13300" y="40446"/>
                </a:cubicBezTo>
                <a:cubicBezTo>
                  <a:pt x="13217" y="40613"/>
                  <a:pt x="13229" y="40637"/>
                  <a:pt x="13181" y="40672"/>
                </a:cubicBezTo>
                <a:close/>
                <a:moveTo>
                  <a:pt x="13193" y="41720"/>
                </a:moveTo>
                <a:cubicBezTo>
                  <a:pt x="13002" y="41780"/>
                  <a:pt x="13300" y="41184"/>
                  <a:pt x="13383" y="41125"/>
                </a:cubicBezTo>
                <a:cubicBezTo>
                  <a:pt x="13955" y="40708"/>
                  <a:pt x="13348" y="41661"/>
                  <a:pt x="13193" y="41720"/>
                </a:cubicBezTo>
                <a:close/>
                <a:moveTo>
                  <a:pt x="20884" y="31671"/>
                </a:moveTo>
                <a:cubicBezTo>
                  <a:pt x="20718" y="31767"/>
                  <a:pt x="21182" y="30516"/>
                  <a:pt x="21265" y="30695"/>
                </a:cubicBezTo>
                <a:cubicBezTo>
                  <a:pt x="21349" y="30862"/>
                  <a:pt x="22039" y="30243"/>
                  <a:pt x="22218" y="30266"/>
                </a:cubicBezTo>
                <a:cubicBezTo>
                  <a:pt x="22325" y="30266"/>
                  <a:pt x="23694" y="30278"/>
                  <a:pt x="22801" y="31183"/>
                </a:cubicBezTo>
                <a:cubicBezTo>
                  <a:pt x="21754" y="31862"/>
                  <a:pt x="21992" y="31052"/>
                  <a:pt x="20884" y="31671"/>
                </a:cubicBezTo>
                <a:close/>
                <a:moveTo>
                  <a:pt x="85083" y="11383"/>
                </a:moveTo>
                <a:cubicBezTo>
                  <a:pt x="85238" y="11490"/>
                  <a:pt x="85738" y="11669"/>
                  <a:pt x="85131" y="11609"/>
                </a:cubicBezTo>
                <a:cubicBezTo>
                  <a:pt x="85035" y="11586"/>
                  <a:pt x="84869" y="11538"/>
                  <a:pt x="84857" y="11526"/>
                </a:cubicBezTo>
                <a:cubicBezTo>
                  <a:pt x="84845" y="11443"/>
                  <a:pt x="84845" y="11228"/>
                  <a:pt x="85083" y="11383"/>
                </a:cubicBezTo>
                <a:close/>
                <a:moveTo>
                  <a:pt x="89822" y="12300"/>
                </a:moveTo>
                <a:cubicBezTo>
                  <a:pt x="89488" y="11824"/>
                  <a:pt x="91179" y="11931"/>
                  <a:pt x="91334" y="11562"/>
                </a:cubicBezTo>
                <a:cubicBezTo>
                  <a:pt x="91405" y="11407"/>
                  <a:pt x="91869" y="11728"/>
                  <a:pt x="92322" y="11776"/>
                </a:cubicBezTo>
                <a:cubicBezTo>
                  <a:pt x="93727" y="11919"/>
                  <a:pt x="95465" y="12990"/>
                  <a:pt x="94667" y="13062"/>
                </a:cubicBezTo>
                <a:cubicBezTo>
                  <a:pt x="94620" y="13062"/>
                  <a:pt x="94596" y="13110"/>
                  <a:pt x="94596" y="13110"/>
                </a:cubicBezTo>
                <a:cubicBezTo>
                  <a:pt x="94275" y="12871"/>
                  <a:pt x="93489" y="12717"/>
                  <a:pt x="93929" y="13038"/>
                </a:cubicBezTo>
                <a:cubicBezTo>
                  <a:pt x="93489" y="13491"/>
                  <a:pt x="93655" y="13574"/>
                  <a:pt x="92751" y="13241"/>
                </a:cubicBezTo>
                <a:cubicBezTo>
                  <a:pt x="90512" y="12419"/>
                  <a:pt x="91822" y="13050"/>
                  <a:pt x="91357" y="13455"/>
                </a:cubicBezTo>
                <a:cubicBezTo>
                  <a:pt x="91191" y="13610"/>
                  <a:pt x="91000" y="13741"/>
                  <a:pt x="91286" y="14026"/>
                </a:cubicBezTo>
                <a:cubicBezTo>
                  <a:pt x="91298" y="14038"/>
                  <a:pt x="90857" y="13979"/>
                  <a:pt x="90822" y="13955"/>
                </a:cubicBezTo>
                <a:cubicBezTo>
                  <a:pt x="90274" y="13669"/>
                  <a:pt x="89452" y="13502"/>
                  <a:pt x="88857" y="13264"/>
                </a:cubicBezTo>
                <a:cubicBezTo>
                  <a:pt x="86845" y="12443"/>
                  <a:pt x="90262" y="12943"/>
                  <a:pt x="89822" y="12300"/>
                </a:cubicBezTo>
                <a:close/>
                <a:moveTo>
                  <a:pt x="10836" y="48876"/>
                </a:moveTo>
                <a:cubicBezTo>
                  <a:pt x="11026" y="48054"/>
                  <a:pt x="10669" y="48662"/>
                  <a:pt x="10407" y="48566"/>
                </a:cubicBezTo>
                <a:cubicBezTo>
                  <a:pt x="10300" y="48519"/>
                  <a:pt x="10407" y="48150"/>
                  <a:pt x="10633" y="47780"/>
                </a:cubicBezTo>
                <a:cubicBezTo>
                  <a:pt x="10871" y="47376"/>
                  <a:pt x="10895" y="47519"/>
                  <a:pt x="11002" y="47459"/>
                </a:cubicBezTo>
                <a:cubicBezTo>
                  <a:pt x="11288" y="47554"/>
                  <a:pt x="10728" y="48435"/>
                  <a:pt x="11050" y="48281"/>
                </a:cubicBezTo>
                <a:cubicBezTo>
                  <a:pt x="11145" y="48233"/>
                  <a:pt x="11669" y="48150"/>
                  <a:pt x="11538" y="48400"/>
                </a:cubicBezTo>
                <a:cubicBezTo>
                  <a:pt x="11097" y="49185"/>
                  <a:pt x="10669" y="49685"/>
                  <a:pt x="10836" y="48876"/>
                </a:cubicBezTo>
                <a:close/>
                <a:moveTo>
                  <a:pt x="37946" y="21658"/>
                </a:moveTo>
                <a:cubicBezTo>
                  <a:pt x="37482" y="21706"/>
                  <a:pt x="36136" y="22337"/>
                  <a:pt x="35470" y="22789"/>
                </a:cubicBezTo>
                <a:cubicBezTo>
                  <a:pt x="34529" y="23420"/>
                  <a:pt x="33922" y="23301"/>
                  <a:pt x="33969" y="23099"/>
                </a:cubicBezTo>
                <a:cubicBezTo>
                  <a:pt x="34017" y="22908"/>
                  <a:pt x="34529" y="22385"/>
                  <a:pt x="34981" y="22277"/>
                </a:cubicBezTo>
                <a:cubicBezTo>
                  <a:pt x="35612" y="22134"/>
                  <a:pt x="36315" y="21896"/>
                  <a:pt x="37279" y="21420"/>
                </a:cubicBezTo>
                <a:cubicBezTo>
                  <a:pt x="37517" y="21301"/>
                  <a:pt x="37815" y="21206"/>
                  <a:pt x="37946" y="21206"/>
                </a:cubicBezTo>
                <a:cubicBezTo>
                  <a:pt x="39613" y="21182"/>
                  <a:pt x="39220" y="21301"/>
                  <a:pt x="39077" y="21492"/>
                </a:cubicBezTo>
                <a:cubicBezTo>
                  <a:pt x="38589" y="21753"/>
                  <a:pt x="39101" y="21551"/>
                  <a:pt x="37946" y="21658"/>
                </a:cubicBezTo>
                <a:close/>
                <a:moveTo>
                  <a:pt x="92679" y="16467"/>
                </a:moveTo>
                <a:cubicBezTo>
                  <a:pt x="92739" y="16372"/>
                  <a:pt x="92298" y="16110"/>
                  <a:pt x="92596" y="16086"/>
                </a:cubicBezTo>
                <a:cubicBezTo>
                  <a:pt x="92691" y="15967"/>
                  <a:pt x="92834" y="15586"/>
                  <a:pt x="93513" y="15860"/>
                </a:cubicBezTo>
                <a:cubicBezTo>
                  <a:pt x="93989" y="16038"/>
                  <a:pt x="94513" y="16443"/>
                  <a:pt x="94322" y="16479"/>
                </a:cubicBezTo>
                <a:cubicBezTo>
                  <a:pt x="94024" y="16539"/>
                  <a:pt x="93513" y="16527"/>
                  <a:pt x="93417" y="16658"/>
                </a:cubicBezTo>
                <a:cubicBezTo>
                  <a:pt x="93286" y="16824"/>
                  <a:pt x="93798" y="17181"/>
                  <a:pt x="93691" y="17324"/>
                </a:cubicBezTo>
                <a:cubicBezTo>
                  <a:pt x="93548" y="17265"/>
                  <a:pt x="93298" y="17181"/>
                  <a:pt x="93286" y="17158"/>
                </a:cubicBezTo>
                <a:cubicBezTo>
                  <a:pt x="93167" y="16943"/>
                  <a:pt x="92584" y="16634"/>
                  <a:pt x="92679" y="16467"/>
                </a:cubicBezTo>
                <a:close/>
                <a:moveTo>
                  <a:pt x="6514" y="66128"/>
                </a:moveTo>
                <a:cubicBezTo>
                  <a:pt x="6275" y="66283"/>
                  <a:pt x="6478" y="65497"/>
                  <a:pt x="6549" y="65164"/>
                </a:cubicBezTo>
                <a:cubicBezTo>
                  <a:pt x="6775" y="63985"/>
                  <a:pt x="6371" y="64902"/>
                  <a:pt x="6371" y="63854"/>
                </a:cubicBezTo>
                <a:cubicBezTo>
                  <a:pt x="6442" y="63723"/>
                  <a:pt x="6537" y="63509"/>
                  <a:pt x="6585" y="63461"/>
                </a:cubicBezTo>
                <a:cubicBezTo>
                  <a:pt x="6775" y="63282"/>
                  <a:pt x="7133" y="63282"/>
                  <a:pt x="6930" y="63854"/>
                </a:cubicBezTo>
                <a:cubicBezTo>
                  <a:pt x="6597" y="64806"/>
                  <a:pt x="6716" y="65080"/>
                  <a:pt x="6716" y="65521"/>
                </a:cubicBezTo>
                <a:cubicBezTo>
                  <a:pt x="6728" y="65830"/>
                  <a:pt x="6609" y="66057"/>
                  <a:pt x="6514" y="66116"/>
                </a:cubicBezTo>
                <a:close/>
                <a:moveTo>
                  <a:pt x="8347" y="62592"/>
                </a:moveTo>
                <a:cubicBezTo>
                  <a:pt x="8466" y="62628"/>
                  <a:pt x="8026" y="63830"/>
                  <a:pt x="7835" y="63735"/>
                </a:cubicBezTo>
                <a:cubicBezTo>
                  <a:pt x="7740" y="63687"/>
                  <a:pt x="8049" y="62508"/>
                  <a:pt x="8347" y="62592"/>
                </a:cubicBezTo>
                <a:close/>
                <a:moveTo>
                  <a:pt x="86440" y="16562"/>
                </a:moveTo>
                <a:cubicBezTo>
                  <a:pt x="86452" y="16586"/>
                  <a:pt x="86143" y="16574"/>
                  <a:pt x="86071" y="16527"/>
                </a:cubicBezTo>
                <a:cubicBezTo>
                  <a:pt x="85916" y="16431"/>
                  <a:pt x="85797" y="16348"/>
                  <a:pt x="85976" y="16324"/>
                </a:cubicBezTo>
                <a:cubicBezTo>
                  <a:pt x="86190" y="16289"/>
                  <a:pt x="86309" y="16419"/>
                  <a:pt x="86440" y="16562"/>
                </a:cubicBezTo>
                <a:close/>
                <a:moveTo>
                  <a:pt x="7561" y="65807"/>
                </a:moveTo>
                <a:cubicBezTo>
                  <a:pt x="7537" y="65687"/>
                  <a:pt x="7466" y="65461"/>
                  <a:pt x="7549" y="65259"/>
                </a:cubicBezTo>
                <a:cubicBezTo>
                  <a:pt x="7704" y="64925"/>
                  <a:pt x="8097" y="65068"/>
                  <a:pt x="7561" y="65807"/>
                </a:cubicBezTo>
                <a:close/>
                <a:moveTo>
                  <a:pt x="96060" y="19908"/>
                </a:moveTo>
                <a:cubicBezTo>
                  <a:pt x="95775" y="19598"/>
                  <a:pt x="95441" y="19265"/>
                  <a:pt x="95275" y="18991"/>
                </a:cubicBezTo>
                <a:cubicBezTo>
                  <a:pt x="95227" y="18896"/>
                  <a:pt x="95739" y="18860"/>
                  <a:pt x="96299" y="19063"/>
                </a:cubicBezTo>
                <a:cubicBezTo>
                  <a:pt x="96668" y="19194"/>
                  <a:pt x="96596" y="19265"/>
                  <a:pt x="96632" y="19491"/>
                </a:cubicBezTo>
                <a:cubicBezTo>
                  <a:pt x="96394" y="19908"/>
                  <a:pt x="96334" y="20229"/>
                  <a:pt x="96060" y="19908"/>
                </a:cubicBezTo>
                <a:close/>
                <a:moveTo>
                  <a:pt x="95787" y="22158"/>
                </a:moveTo>
                <a:cubicBezTo>
                  <a:pt x="95596" y="22004"/>
                  <a:pt x="96406" y="22254"/>
                  <a:pt x="96811" y="22551"/>
                </a:cubicBezTo>
                <a:cubicBezTo>
                  <a:pt x="96989" y="22682"/>
                  <a:pt x="96168" y="22444"/>
                  <a:pt x="95787" y="2215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6"/>
          <p:cNvSpPr/>
          <p:nvPr/>
        </p:nvSpPr>
        <p:spPr>
          <a:xfrm>
            <a:off x="7444375" y="-482950"/>
            <a:ext cx="2777450"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0" name="Shape 330"/>
        <p:cNvGrpSpPr/>
        <p:nvPr/>
      </p:nvGrpSpPr>
      <p:grpSpPr>
        <a:xfrm>
          <a:off x="0" y="0"/>
          <a:ext cx="0" cy="0"/>
          <a:chOff x="0" y="0"/>
          <a:chExt cx="0" cy="0"/>
        </a:xfrm>
      </p:grpSpPr>
      <p:pic>
        <p:nvPicPr>
          <p:cNvPr id="331" name="Google Shape;331;p47"/>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332" name="Google Shape;332;p47"/>
          <p:cNvSpPr/>
          <p:nvPr/>
        </p:nvSpPr>
        <p:spPr>
          <a:xfrm>
            <a:off x="-36475" y="-148225"/>
            <a:ext cx="9527739" cy="393225"/>
          </a:xfrm>
          <a:custGeom>
            <a:rect b="b" l="l" r="r" t="t"/>
            <a:pathLst>
              <a:path extrusionOk="0" h="15729" w="222338">
                <a:moveTo>
                  <a:pt x="25765" y="572"/>
                </a:moveTo>
                <a:cubicBezTo>
                  <a:pt x="25765" y="572"/>
                  <a:pt x="25765" y="572"/>
                  <a:pt x="25765" y="572"/>
                </a:cubicBezTo>
                <a:lnTo>
                  <a:pt x="25765" y="572"/>
                </a:lnTo>
                <a:cubicBezTo>
                  <a:pt x="25765" y="572"/>
                  <a:pt x="25777" y="572"/>
                  <a:pt x="25789" y="584"/>
                </a:cubicBezTo>
                <a:cubicBezTo>
                  <a:pt x="25777" y="584"/>
                  <a:pt x="25765" y="584"/>
                  <a:pt x="25765" y="572"/>
                </a:cubicBezTo>
                <a:cubicBezTo>
                  <a:pt x="25765" y="572"/>
                  <a:pt x="25765" y="584"/>
                  <a:pt x="25765" y="584"/>
                </a:cubicBezTo>
                <a:cubicBezTo>
                  <a:pt x="25765" y="584"/>
                  <a:pt x="25765" y="584"/>
                  <a:pt x="25753" y="572"/>
                </a:cubicBezTo>
                <a:close/>
                <a:moveTo>
                  <a:pt x="43899" y="620"/>
                </a:moveTo>
                <a:cubicBezTo>
                  <a:pt x="44041" y="655"/>
                  <a:pt x="44208" y="691"/>
                  <a:pt x="44422" y="691"/>
                </a:cubicBezTo>
                <a:cubicBezTo>
                  <a:pt x="44446" y="691"/>
                  <a:pt x="44458" y="691"/>
                  <a:pt x="44470" y="703"/>
                </a:cubicBezTo>
                <a:cubicBezTo>
                  <a:pt x="44553" y="715"/>
                  <a:pt x="44625" y="727"/>
                  <a:pt x="44720" y="739"/>
                </a:cubicBezTo>
                <a:cubicBezTo>
                  <a:pt x="44458" y="727"/>
                  <a:pt x="44208" y="715"/>
                  <a:pt x="43958" y="715"/>
                </a:cubicBezTo>
                <a:cubicBezTo>
                  <a:pt x="43696" y="703"/>
                  <a:pt x="43422" y="715"/>
                  <a:pt x="43137" y="679"/>
                </a:cubicBezTo>
                <a:lnTo>
                  <a:pt x="43137" y="679"/>
                </a:lnTo>
                <a:cubicBezTo>
                  <a:pt x="43192" y="683"/>
                  <a:pt x="43249" y="684"/>
                  <a:pt x="43306" y="684"/>
                </a:cubicBezTo>
                <a:cubicBezTo>
                  <a:pt x="43445" y="684"/>
                  <a:pt x="43585" y="676"/>
                  <a:pt x="43720" y="667"/>
                </a:cubicBezTo>
                <a:cubicBezTo>
                  <a:pt x="43803" y="655"/>
                  <a:pt x="43863" y="632"/>
                  <a:pt x="43899" y="620"/>
                </a:cubicBezTo>
                <a:close/>
                <a:moveTo>
                  <a:pt x="62830" y="786"/>
                </a:moveTo>
                <a:cubicBezTo>
                  <a:pt x="62841" y="798"/>
                  <a:pt x="62865" y="798"/>
                  <a:pt x="62889" y="810"/>
                </a:cubicBezTo>
                <a:cubicBezTo>
                  <a:pt x="62841" y="810"/>
                  <a:pt x="62794" y="798"/>
                  <a:pt x="62746" y="798"/>
                </a:cubicBezTo>
                <a:cubicBezTo>
                  <a:pt x="62770" y="798"/>
                  <a:pt x="62806" y="786"/>
                  <a:pt x="62830" y="786"/>
                </a:cubicBezTo>
                <a:close/>
                <a:moveTo>
                  <a:pt x="7715" y="822"/>
                </a:moveTo>
                <a:cubicBezTo>
                  <a:pt x="7715" y="822"/>
                  <a:pt x="7715" y="834"/>
                  <a:pt x="7704" y="834"/>
                </a:cubicBezTo>
                <a:cubicBezTo>
                  <a:pt x="7704" y="834"/>
                  <a:pt x="7692" y="822"/>
                  <a:pt x="7692" y="822"/>
                </a:cubicBezTo>
                <a:close/>
                <a:moveTo>
                  <a:pt x="17062" y="1036"/>
                </a:moveTo>
                <a:cubicBezTo>
                  <a:pt x="17074" y="1036"/>
                  <a:pt x="17086" y="1048"/>
                  <a:pt x="17098" y="1048"/>
                </a:cubicBezTo>
                <a:lnTo>
                  <a:pt x="17062" y="1048"/>
                </a:lnTo>
                <a:cubicBezTo>
                  <a:pt x="17062" y="1048"/>
                  <a:pt x="17062" y="1048"/>
                  <a:pt x="17062" y="1036"/>
                </a:cubicBezTo>
                <a:close/>
                <a:moveTo>
                  <a:pt x="33254" y="1191"/>
                </a:moveTo>
                <a:lnTo>
                  <a:pt x="33254" y="1191"/>
                </a:lnTo>
                <a:cubicBezTo>
                  <a:pt x="33219" y="1215"/>
                  <a:pt x="33183" y="1239"/>
                  <a:pt x="33159" y="1263"/>
                </a:cubicBezTo>
                <a:cubicBezTo>
                  <a:pt x="33171" y="1239"/>
                  <a:pt x="33207" y="1215"/>
                  <a:pt x="33254" y="1191"/>
                </a:cubicBezTo>
                <a:close/>
                <a:moveTo>
                  <a:pt x="64782" y="1263"/>
                </a:moveTo>
                <a:cubicBezTo>
                  <a:pt x="64782" y="1263"/>
                  <a:pt x="64794" y="1274"/>
                  <a:pt x="64806" y="1274"/>
                </a:cubicBezTo>
                <a:lnTo>
                  <a:pt x="64782" y="1274"/>
                </a:lnTo>
                <a:lnTo>
                  <a:pt x="64782" y="1263"/>
                </a:lnTo>
                <a:close/>
                <a:moveTo>
                  <a:pt x="30664" y="1269"/>
                </a:moveTo>
                <a:lnTo>
                  <a:pt x="30664" y="1269"/>
                </a:lnTo>
                <a:cubicBezTo>
                  <a:pt x="30682" y="1275"/>
                  <a:pt x="30700" y="1277"/>
                  <a:pt x="30718" y="1286"/>
                </a:cubicBezTo>
                <a:lnTo>
                  <a:pt x="30706" y="1286"/>
                </a:lnTo>
                <a:lnTo>
                  <a:pt x="30664" y="1269"/>
                </a:lnTo>
                <a:close/>
                <a:moveTo>
                  <a:pt x="33635" y="1274"/>
                </a:moveTo>
                <a:lnTo>
                  <a:pt x="33635" y="1274"/>
                </a:lnTo>
                <a:cubicBezTo>
                  <a:pt x="33623" y="1286"/>
                  <a:pt x="33600" y="1298"/>
                  <a:pt x="33588" y="1298"/>
                </a:cubicBezTo>
                <a:lnTo>
                  <a:pt x="33528" y="1298"/>
                </a:lnTo>
                <a:cubicBezTo>
                  <a:pt x="33564" y="1286"/>
                  <a:pt x="33600" y="1286"/>
                  <a:pt x="33635" y="1274"/>
                </a:cubicBezTo>
                <a:close/>
                <a:moveTo>
                  <a:pt x="22420" y="1370"/>
                </a:moveTo>
                <a:cubicBezTo>
                  <a:pt x="22444" y="1370"/>
                  <a:pt x="22467" y="1382"/>
                  <a:pt x="22491" y="1382"/>
                </a:cubicBezTo>
                <a:lnTo>
                  <a:pt x="22444" y="1382"/>
                </a:lnTo>
                <a:cubicBezTo>
                  <a:pt x="22444" y="1393"/>
                  <a:pt x="22444" y="1393"/>
                  <a:pt x="22444" y="1393"/>
                </a:cubicBezTo>
                <a:cubicBezTo>
                  <a:pt x="22420" y="1393"/>
                  <a:pt x="22396" y="1382"/>
                  <a:pt x="22372" y="1382"/>
                </a:cubicBezTo>
                <a:lnTo>
                  <a:pt x="22444" y="1382"/>
                </a:lnTo>
                <a:lnTo>
                  <a:pt x="22420" y="1370"/>
                </a:lnTo>
                <a:close/>
                <a:moveTo>
                  <a:pt x="50376" y="1572"/>
                </a:moveTo>
                <a:cubicBezTo>
                  <a:pt x="50376" y="1572"/>
                  <a:pt x="50364" y="1572"/>
                  <a:pt x="50364" y="1584"/>
                </a:cubicBezTo>
                <a:cubicBezTo>
                  <a:pt x="50352" y="1584"/>
                  <a:pt x="50340" y="1572"/>
                  <a:pt x="50328" y="1572"/>
                </a:cubicBezTo>
                <a:close/>
                <a:moveTo>
                  <a:pt x="23360" y="1417"/>
                </a:moveTo>
                <a:cubicBezTo>
                  <a:pt x="23479" y="1429"/>
                  <a:pt x="23587" y="1441"/>
                  <a:pt x="23706" y="1441"/>
                </a:cubicBezTo>
                <a:cubicBezTo>
                  <a:pt x="23991" y="1465"/>
                  <a:pt x="24265" y="1477"/>
                  <a:pt x="24551" y="1489"/>
                </a:cubicBezTo>
                <a:cubicBezTo>
                  <a:pt x="24658" y="1489"/>
                  <a:pt x="24765" y="1501"/>
                  <a:pt x="24860" y="1501"/>
                </a:cubicBezTo>
                <a:cubicBezTo>
                  <a:pt x="24896" y="1536"/>
                  <a:pt x="24968" y="1560"/>
                  <a:pt x="25063" y="1596"/>
                </a:cubicBezTo>
                <a:cubicBezTo>
                  <a:pt x="24920" y="1596"/>
                  <a:pt x="24789" y="1596"/>
                  <a:pt x="24682" y="1620"/>
                </a:cubicBezTo>
                <a:lnTo>
                  <a:pt x="24479" y="1620"/>
                </a:lnTo>
                <a:cubicBezTo>
                  <a:pt x="24396" y="1632"/>
                  <a:pt x="24313" y="1644"/>
                  <a:pt x="24229" y="1655"/>
                </a:cubicBezTo>
                <a:cubicBezTo>
                  <a:pt x="24063" y="1644"/>
                  <a:pt x="23896" y="1632"/>
                  <a:pt x="23741" y="1632"/>
                </a:cubicBezTo>
                <a:cubicBezTo>
                  <a:pt x="23801" y="1524"/>
                  <a:pt x="23527" y="1465"/>
                  <a:pt x="23217" y="1417"/>
                </a:cubicBezTo>
                <a:close/>
                <a:moveTo>
                  <a:pt x="52352" y="1751"/>
                </a:moveTo>
                <a:lnTo>
                  <a:pt x="52352" y="1751"/>
                </a:lnTo>
                <a:cubicBezTo>
                  <a:pt x="52388" y="1763"/>
                  <a:pt x="52412" y="1763"/>
                  <a:pt x="52447" y="1763"/>
                </a:cubicBezTo>
                <a:cubicBezTo>
                  <a:pt x="52423" y="1774"/>
                  <a:pt x="52412" y="1774"/>
                  <a:pt x="52388" y="1774"/>
                </a:cubicBezTo>
                <a:cubicBezTo>
                  <a:pt x="52376" y="1763"/>
                  <a:pt x="52364" y="1763"/>
                  <a:pt x="52352" y="1751"/>
                </a:cubicBezTo>
                <a:close/>
                <a:moveTo>
                  <a:pt x="7465" y="1941"/>
                </a:moveTo>
                <a:cubicBezTo>
                  <a:pt x="7501" y="1941"/>
                  <a:pt x="7549" y="1953"/>
                  <a:pt x="7596" y="1953"/>
                </a:cubicBezTo>
                <a:cubicBezTo>
                  <a:pt x="7525" y="1965"/>
                  <a:pt x="7454" y="1977"/>
                  <a:pt x="7370" y="1989"/>
                </a:cubicBezTo>
                <a:cubicBezTo>
                  <a:pt x="7406" y="1977"/>
                  <a:pt x="7430" y="1965"/>
                  <a:pt x="7465" y="1941"/>
                </a:cubicBezTo>
                <a:close/>
                <a:moveTo>
                  <a:pt x="44172" y="1977"/>
                </a:moveTo>
                <a:cubicBezTo>
                  <a:pt x="44196" y="1977"/>
                  <a:pt x="44220" y="1989"/>
                  <a:pt x="44232" y="1989"/>
                </a:cubicBezTo>
                <a:lnTo>
                  <a:pt x="44220" y="1989"/>
                </a:lnTo>
                <a:cubicBezTo>
                  <a:pt x="44208" y="1989"/>
                  <a:pt x="44184" y="1977"/>
                  <a:pt x="44172" y="1977"/>
                </a:cubicBezTo>
                <a:close/>
                <a:moveTo>
                  <a:pt x="10454" y="2144"/>
                </a:moveTo>
                <a:lnTo>
                  <a:pt x="10454" y="2167"/>
                </a:lnTo>
                <a:lnTo>
                  <a:pt x="10347" y="2167"/>
                </a:lnTo>
                <a:cubicBezTo>
                  <a:pt x="10382" y="2155"/>
                  <a:pt x="10406" y="2155"/>
                  <a:pt x="10454" y="2144"/>
                </a:cubicBezTo>
                <a:close/>
                <a:moveTo>
                  <a:pt x="14264" y="2513"/>
                </a:moveTo>
                <a:cubicBezTo>
                  <a:pt x="14347" y="2525"/>
                  <a:pt x="14431" y="2525"/>
                  <a:pt x="14514" y="2525"/>
                </a:cubicBezTo>
                <a:cubicBezTo>
                  <a:pt x="14502" y="2525"/>
                  <a:pt x="14490" y="2536"/>
                  <a:pt x="14466" y="2536"/>
                </a:cubicBezTo>
                <a:cubicBezTo>
                  <a:pt x="14395" y="2525"/>
                  <a:pt x="14323" y="2525"/>
                  <a:pt x="14264" y="2513"/>
                </a:cubicBezTo>
                <a:close/>
                <a:moveTo>
                  <a:pt x="75462" y="2584"/>
                </a:moveTo>
                <a:cubicBezTo>
                  <a:pt x="75462" y="2584"/>
                  <a:pt x="75474" y="2596"/>
                  <a:pt x="75474" y="2596"/>
                </a:cubicBezTo>
                <a:lnTo>
                  <a:pt x="75414" y="2596"/>
                </a:lnTo>
                <a:cubicBezTo>
                  <a:pt x="75426" y="2596"/>
                  <a:pt x="75438" y="2584"/>
                  <a:pt x="75462" y="2584"/>
                </a:cubicBezTo>
                <a:close/>
                <a:moveTo>
                  <a:pt x="50923" y="2763"/>
                </a:moveTo>
                <a:cubicBezTo>
                  <a:pt x="50923" y="2775"/>
                  <a:pt x="50911" y="2798"/>
                  <a:pt x="50899" y="2810"/>
                </a:cubicBezTo>
                <a:cubicBezTo>
                  <a:pt x="50911" y="2798"/>
                  <a:pt x="50911" y="2775"/>
                  <a:pt x="50911" y="2763"/>
                </a:cubicBezTo>
                <a:close/>
                <a:moveTo>
                  <a:pt x="130957" y="2917"/>
                </a:moveTo>
                <a:cubicBezTo>
                  <a:pt x="130969" y="2917"/>
                  <a:pt x="130969" y="2929"/>
                  <a:pt x="130993" y="2929"/>
                </a:cubicBezTo>
                <a:cubicBezTo>
                  <a:pt x="131207" y="2977"/>
                  <a:pt x="131445" y="3001"/>
                  <a:pt x="131683" y="3025"/>
                </a:cubicBezTo>
                <a:cubicBezTo>
                  <a:pt x="131457" y="3013"/>
                  <a:pt x="131231" y="3001"/>
                  <a:pt x="131005" y="2989"/>
                </a:cubicBezTo>
                <a:cubicBezTo>
                  <a:pt x="130993" y="2965"/>
                  <a:pt x="130969" y="2941"/>
                  <a:pt x="130957" y="2917"/>
                </a:cubicBezTo>
                <a:close/>
                <a:moveTo>
                  <a:pt x="132897" y="3055"/>
                </a:moveTo>
                <a:cubicBezTo>
                  <a:pt x="132976" y="3055"/>
                  <a:pt x="133053" y="3060"/>
                  <a:pt x="133124" y="3060"/>
                </a:cubicBezTo>
                <a:cubicBezTo>
                  <a:pt x="133148" y="3060"/>
                  <a:pt x="133172" y="3072"/>
                  <a:pt x="133195" y="3072"/>
                </a:cubicBezTo>
                <a:cubicBezTo>
                  <a:pt x="132993" y="3072"/>
                  <a:pt x="132803" y="3060"/>
                  <a:pt x="132600" y="3060"/>
                </a:cubicBezTo>
                <a:lnTo>
                  <a:pt x="132779" y="3060"/>
                </a:lnTo>
                <a:cubicBezTo>
                  <a:pt x="132818" y="3056"/>
                  <a:pt x="132858" y="3055"/>
                  <a:pt x="132897" y="3055"/>
                </a:cubicBezTo>
                <a:close/>
                <a:moveTo>
                  <a:pt x="10716" y="3810"/>
                </a:moveTo>
                <a:cubicBezTo>
                  <a:pt x="10716" y="3810"/>
                  <a:pt x="10728" y="3810"/>
                  <a:pt x="10716" y="3822"/>
                </a:cubicBezTo>
                <a:lnTo>
                  <a:pt x="10716" y="3810"/>
                </a:lnTo>
                <a:close/>
                <a:moveTo>
                  <a:pt x="12383" y="3822"/>
                </a:moveTo>
                <a:cubicBezTo>
                  <a:pt x="12442" y="3834"/>
                  <a:pt x="12502" y="3846"/>
                  <a:pt x="12549" y="3846"/>
                </a:cubicBezTo>
                <a:cubicBezTo>
                  <a:pt x="12538" y="3846"/>
                  <a:pt x="12526" y="3858"/>
                  <a:pt x="12502" y="3858"/>
                </a:cubicBezTo>
                <a:cubicBezTo>
                  <a:pt x="12466" y="3846"/>
                  <a:pt x="12430" y="3846"/>
                  <a:pt x="12383" y="3822"/>
                </a:cubicBezTo>
                <a:close/>
                <a:moveTo>
                  <a:pt x="137863" y="3941"/>
                </a:moveTo>
                <a:cubicBezTo>
                  <a:pt x="137875" y="3941"/>
                  <a:pt x="137887" y="3953"/>
                  <a:pt x="137898" y="3953"/>
                </a:cubicBezTo>
                <a:lnTo>
                  <a:pt x="137839" y="3953"/>
                </a:lnTo>
                <a:cubicBezTo>
                  <a:pt x="137851" y="3953"/>
                  <a:pt x="137851" y="3941"/>
                  <a:pt x="137863" y="3941"/>
                </a:cubicBezTo>
                <a:close/>
                <a:moveTo>
                  <a:pt x="131600" y="3513"/>
                </a:moveTo>
                <a:cubicBezTo>
                  <a:pt x="131624" y="3537"/>
                  <a:pt x="131588" y="3572"/>
                  <a:pt x="131445" y="3632"/>
                </a:cubicBezTo>
                <a:cubicBezTo>
                  <a:pt x="132043" y="3722"/>
                  <a:pt x="132646" y="3767"/>
                  <a:pt x="133247" y="3767"/>
                </a:cubicBezTo>
                <a:cubicBezTo>
                  <a:pt x="133520" y="3767"/>
                  <a:pt x="133793" y="3758"/>
                  <a:pt x="134065" y="3739"/>
                </a:cubicBezTo>
                <a:cubicBezTo>
                  <a:pt x="134160" y="3727"/>
                  <a:pt x="134243" y="3715"/>
                  <a:pt x="134303" y="3691"/>
                </a:cubicBezTo>
                <a:cubicBezTo>
                  <a:pt x="134910" y="3727"/>
                  <a:pt x="135517" y="3763"/>
                  <a:pt x="136112" y="3799"/>
                </a:cubicBezTo>
                <a:cubicBezTo>
                  <a:pt x="136112" y="3846"/>
                  <a:pt x="136112" y="3906"/>
                  <a:pt x="136101" y="3965"/>
                </a:cubicBezTo>
                <a:cubicBezTo>
                  <a:pt x="134852" y="3874"/>
                  <a:pt x="133614" y="3762"/>
                  <a:pt x="132346" y="3762"/>
                </a:cubicBezTo>
                <a:cubicBezTo>
                  <a:pt x="132284" y="3762"/>
                  <a:pt x="132222" y="3762"/>
                  <a:pt x="132160" y="3763"/>
                </a:cubicBezTo>
                <a:cubicBezTo>
                  <a:pt x="132112" y="3764"/>
                  <a:pt x="132064" y="3764"/>
                  <a:pt x="132017" y="3764"/>
                </a:cubicBezTo>
                <a:cubicBezTo>
                  <a:pt x="131427" y="3764"/>
                  <a:pt x="130864" y="3698"/>
                  <a:pt x="130302" y="3632"/>
                </a:cubicBezTo>
                <a:cubicBezTo>
                  <a:pt x="130671" y="3632"/>
                  <a:pt x="131017" y="3620"/>
                  <a:pt x="131243" y="3549"/>
                </a:cubicBezTo>
                <a:cubicBezTo>
                  <a:pt x="131314" y="3513"/>
                  <a:pt x="131445" y="3513"/>
                  <a:pt x="131600" y="3513"/>
                </a:cubicBezTo>
                <a:close/>
                <a:moveTo>
                  <a:pt x="14954" y="3977"/>
                </a:moveTo>
                <a:cubicBezTo>
                  <a:pt x="14931" y="3977"/>
                  <a:pt x="14919" y="3977"/>
                  <a:pt x="14895" y="3989"/>
                </a:cubicBezTo>
                <a:cubicBezTo>
                  <a:pt x="14895" y="3977"/>
                  <a:pt x="14895" y="3977"/>
                  <a:pt x="14907" y="3977"/>
                </a:cubicBezTo>
                <a:close/>
                <a:moveTo>
                  <a:pt x="108692" y="3977"/>
                </a:moveTo>
                <a:lnTo>
                  <a:pt x="108692" y="3989"/>
                </a:lnTo>
                <a:lnTo>
                  <a:pt x="108669" y="3989"/>
                </a:lnTo>
                <a:cubicBezTo>
                  <a:pt x="108680" y="3989"/>
                  <a:pt x="108680" y="3977"/>
                  <a:pt x="108692" y="3977"/>
                </a:cubicBezTo>
                <a:close/>
                <a:moveTo>
                  <a:pt x="144959" y="3965"/>
                </a:moveTo>
                <a:cubicBezTo>
                  <a:pt x="144959" y="3965"/>
                  <a:pt x="144959" y="3977"/>
                  <a:pt x="144959" y="3989"/>
                </a:cubicBezTo>
                <a:cubicBezTo>
                  <a:pt x="144923" y="3989"/>
                  <a:pt x="144887" y="3989"/>
                  <a:pt x="144852" y="3977"/>
                </a:cubicBezTo>
                <a:cubicBezTo>
                  <a:pt x="144875" y="3977"/>
                  <a:pt x="144923" y="3965"/>
                  <a:pt x="144959" y="3965"/>
                </a:cubicBezTo>
                <a:close/>
                <a:moveTo>
                  <a:pt x="147828" y="4287"/>
                </a:moveTo>
                <a:cubicBezTo>
                  <a:pt x="147888" y="4299"/>
                  <a:pt x="147959" y="4322"/>
                  <a:pt x="147828" y="4322"/>
                </a:cubicBezTo>
                <a:cubicBezTo>
                  <a:pt x="147828" y="4322"/>
                  <a:pt x="147828" y="4311"/>
                  <a:pt x="147804" y="4311"/>
                </a:cubicBezTo>
                <a:cubicBezTo>
                  <a:pt x="147769" y="4287"/>
                  <a:pt x="147781" y="4287"/>
                  <a:pt x="147793" y="4287"/>
                </a:cubicBezTo>
                <a:close/>
                <a:moveTo>
                  <a:pt x="132886" y="4346"/>
                </a:moveTo>
                <a:cubicBezTo>
                  <a:pt x="132957" y="4346"/>
                  <a:pt x="133029" y="4358"/>
                  <a:pt x="133100" y="4358"/>
                </a:cubicBezTo>
                <a:lnTo>
                  <a:pt x="132934" y="4358"/>
                </a:lnTo>
                <a:cubicBezTo>
                  <a:pt x="132922" y="4358"/>
                  <a:pt x="132898" y="4346"/>
                  <a:pt x="132886" y="4346"/>
                </a:cubicBezTo>
                <a:close/>
                <a:moveTo>
                  <a:pt x="125087" y="4465"/>
                </a:moveTo>
                <a:lnTo>
                  <a:pt x="125087" y="4465"/>
                </a:lnTo>
                <a:cubicBezTo>
                  <a:pt x="126016" y="4525"/>
                  <a:pt x="126933" y="4561"/>
                  <a:pt x="127838" y="4596"/>
                </a:cubicBezTo>
                <a:cubicBezTo>
                  <a:pt x="126933" y="4572"/>
                  <a:pt x="126016" y="4537"/>
                  <a:pt x="125087" y="4465"/>
                </a:cubicBezTo>
                <a:close/>
                <a:moveTo>
                  <a:pt x="129350" y="4656"/>
                </a:moveTo>
                <a:lnTo>
                  <a:pt x="129350" y="4656"/>
                </a:lnTo>
                <a:cubicBezTo>
                  <a:pt x="130219" y="4680"/>
                  <a:pt x="131076" y="4703"/>
                  <a:pt x="131933" y="4739"/>
                </a:cubicBezTo>
                <a:cubicBezTo>
                  <a:pt x="131826" y="4751"/>
                  <a:pt x="131719" y="4763"/>
                  <a:pt x="131624" y="4787"/>
                </a:cubicBezTo>
                <a:cubicBezTo>
                  <a:pt x="131576" y="4787"/>
                  <a:pt x="131529" y="4775"/>
                  <a:pt x="131481" y="4775"/>
                </a:cubicBezTo>
                <a:cubicBezTo>
                  <a:pt x="131338" y="4775"/>
                  <a:pt x="131195" y="4775"/>
                  <a:pt x="131052" y="4763"/>
                </a:cubicBezTo>
                <a:cubicBezTo>
                  <a:pt x="130493" y="4715"/>
                  <a:pt x="129921" y="4680"/>
                  <a:pt x="129350" y="4656"/>
                </a:cubicBezTo>
                <a:close/>
                <a:moveTo>
                  <a:pt x="10025" y="4870"/>
                </a:moveTo>
                <a:cubicBezTo>
                  <a:pt x="10216" y="4977"/>
                  <a:pt x="10371" y="5049"/>
                  <a:pt x="10525" y="5096"/>
                </a:cubicBezTo>
                <a:lnTo>
                  <a:pt x="10382" y="5084"/>
                </a:lnTo>
                <a:cubicBezTo>
                  <a:pt x="10013" y="5061"/>
                  <a:pt x="9882" y="4977"/>
                  <a:pt x="9966" y="4894"/>
                </a:cubicBezTo>
                <a:cubicBezTo>
                  <a:pt x="9978" y="4882"/>
                  <a:pt x="10001" y="4870"/>
                  <a:pt x="10025" y="4870"/>
                </a:cubicBezTo>
                <a:close/>
                <a:moveTo>
                  <a:pt x="155508" y="5394"/>
                </a:moveTo>
                <a:cubicBezTo>
                  <a:pt x="155520" y="5394"/>
                  <a:pt x="155532" y="5406"/>
                  <a:pt x="155532" y="5406"/>
                </a:cubicBezTo>
                <a:lnTo>
                  <a:pt x="155460" y="5406"/>
                </a:lnTo>
                <a:cubicBezTo>
                  <a:pt x="155472" y="5394"/>
                  <a:pt x="155496" y="5394"/>
                  <a:pt x="155508" y="5394"/>
                </a:cubicBezTo>
                <a:close/>
                <a:moveTo>
                  <a:pt x="155112" y="5468"/>
                </a:moveTo>
                <a:cubicBezTo>
                  <a:pt x="155160" y="5468"/>
                  <a:pt x="155306" y="5513"/>
                  <a:pt x="155174" y="5513"/>
                </a:cubicBezTo>
                <a:lnTo>
                  <a:pt x="155139" y="5513"/>
                </a:lnTo>
                <a:cubicBezTo>
                  <a:pt x="155079" y="5501"/>
                  <a:pt x="155032" y="5501"/>
                  <a:pt x="154972" y="5501"/>
                </a:cubicBezTo>
                <a:cubicBezTo>
                  <a:pt x="155020" y="5501"/>
                  <a:pt x="155067" y="5489"/>
                  <a:pt x="155115" y="5489"/>
                </a:cubicBezTo>
                <a:cubicBezTo>
                  <a:pt x="155090" y="5474"/>
                  <a:pt x="155094" y="5468"/>
                  <a:pt x="155112" y="5468"/>
                </a:cubicBezTo>
                <a:close/>
                <a:moveTo>
                  <a:pt x="168224" y="5704"/>
                </a:moveTo>
                <a:cubicBezTo>
                  <a:pt x="168247" y="5704"/>
                  <a:pt x="168271" y="5704"/>
                  <a:pt x="168283" y="5715"/>
                </a:cubicBezTo>
                <a:cubicBezTo>
                  <a:pt x="168271" y="5715"/>
                  <a:pt x="168247" y="5704"/>
                  <a:pt x="168224" y="5704"/>
                </a:cubicBezTo>
                <a:close/>
                <a:moveTo>
                  <a:pt x="164545" y="6763"/>
                </a:moveTo>
                <a:cubicBezTo>
                  <a:pt x="164557" y="6769"/>
                  <a:pt x="164554" y="6772"/>
                  <a:pt x="164548" y="6772"/>
                </a:cubicBezTo>
                <a:cubicBezTo>
                  <a:pt x="164542" y="6772"/>
                  <a:pt x="164533" y="6769"/>
                  <a:pt x="164533" y="6763"/>
                </a:cubicBezTo>
                <a:close/>
                <a:moveTo>
                  <a:pt x="176177" y="7120"/>
                </a:moveTo>
                <a:cubicBezTo>
                  <a:pt x="176177" y="7120"/>
                  <a:pt x="176189" y="7120"/>
                  <a:pt x="176201" y="7132"/>
                </a:cubicBezTo>
                <a:cubicBezTo>
                  <a:pt x="176201" y="7132"/>
                  <a:pt x="176189" y="7132"/>
                  <a:pt x="176177" y="7120"/>
                </a:cubicBezTo>
                <a:close/>
                <a:moveTo>
                  <a:pt x="173069" y="7144"/>
                </a:moveTo>
                <a:cubicBezTo>
                  <a:pt x="173058" y="7144"/>
                  <a:pt x="173046" y="7156"/>
                  <a:pt x="173022" y="7156"/>
                </a:cubicBezTo>
                <a:cubicBezTo>
                  <a:pt x="173010" y="7156"/>
                  <a:pt x="172986" y="7144"/>
                  <a:pt x="172962" y="7144"/>
                </a:cubicBezTo>
                <a:close/>
                <a:moveTo>
                  <a:pt x="124278" y="7275"/>
                </a:moveTo>
                <a:cubicBezTo>
                  <a:pt x="124278" y="7287"/>
                  <a:pt x="124278" y="7299"/>
                  <a:pt x="124278" y="7311"/>
                </a:cubicBezTo>
                <a:cubicBezTo>
                  <a:pt x="124278" y="7299"/>
                  <a:pt x="124266" y="7287"/>
                  <a:pt x="124266" y="7275"/>
                </a:cubicBezTo>
                <a:close/>
                <a:moveTo>
                  <a:pt x="193132" y="7394"/>
                </a:moveTo>
                <a:cubicBezTo>
                  <a:pt x="193167" y="7430"/>
                  <a:pt x="193215" y="7466"/>
                  <a:pt x="193251" y="7501"/>
                </a:cubicBezTo>
                <a:cubicBezTo>
                  <a:pt x="193191" y="7466"/>
                  <a:pt x="193167" y="7430"/>
                  <a:pt x="193132" y="7394"/>
                </a:cubicBezTo>
                <a:close/>
                <a:moveTo>
                  <a:pt x="167676" y="7918"/>
                </a:moveTo>
                <a:cubicBezTo>
                  <a:pt x="167676" y="7930"/>
                  <a:pt x="167664" y="7930"/>
                  <a:pt x="167652" y="7942"/>
                </a:cubicBezTo>
                <a:lnTo>
                  <a:pt x="167628" y="7942"/>
                </a:lnTo>
                <a:cubicBezTo>
                  <a:pt x="167640" y="7930"/>
                  <a:pt x="167652" y="7918"/>
                  <a:pt x="167676" y="7918"/>
                </a:cubicBezTo>
                <a:close/>
                <a:moveTo>
                  <a:pt x="42517" y="8799"/>
                </a:moveTo>
                <a:cubicBezTo>
                  <a:pt x="42494" y="8811"/>
                  <a:pt x="42470" y="8823"/>
                  <a:pt x="42434" y="8835"/>
                </a:cubicBezTo>
                <a:cubicBezTo>
                  <a:pt x="42410" y="8823"/>
                  <a:pt x="42386" y="8811"/>
                  <a:pt x="42363" y="8799"/>
                </a:cubicBezTo>
                <a:close/>
                <a:moveTo>
                  <a:pt x="51768" y="9157"/>
                </a:moveTo>
                <a:cubicBezTo>
                  <a:pt x="52490" y="9157"/>
                  <a:pt x="53219" y="9175"/>
                  <a:pt x="53959" y="9216"/>
                </a:cubicBezTo>
                <a:lnTo>
                  <a:pt x="54150" y="9228"/>
                </a:lnTo>
                <a:cubicBezTo>
                  <a:pt x="53392" y="9213"/>
                  <a:pt x="52639" y="9203"/>
                  <a:pt x="51893" y="9203"/>
                </a:cubicBezTo>
                <a:cubicBezTo>
                  <a:pt x="51431" y="9203"/>
                  <a:pt x="50973" y="9207"/>
                  <a:pt x="50518" y="9216"/>
                </a:cubicBezTo>
                <a:cubicBezTo>
                  <a:pt x="50602" y="9204"/>
                  <a:pt x="50685" y="9192"/>
                  <a:pt x="50733" y="9168"/>
                </a:cubicBezTo>
                <a:lnTo>
                  <a:pt x="50768" y="9168"/>
                </a:lnTo>
                <a:cubicBezTo>
                  <a:pt x="51100" y="9161"/>
                  <a:pt x="51433" y="9157"/>
                  <a:pt x="51768" y="9157"/>
                </a:cubicBezTo>
                <a:close/>
                <a:moveTo>
                  <a:pt x="41541" y="9013"/>
                </a:moveTo>
                <a:cubicBezTo>
                  <a:pt x="42303" y="9109"/>
                  <a:pt x="43065" y="9121"/>
                  <a:pt x="43839" y="9133"/>
                </a:cubicBezTo>
                <a:cubicBezTo>
                  <a:pt x="43649" y="9156"/>
                  <a:pt x="43482" y="9180"/>
                  <a:pt x="43339" y="9228"/>
                </a:cubicBezTo>
                <a:cubicBezTo>
                  <a:pt x="43327" y="9240"/>
                  <a:pt x="43315" y="9240"/>
                  <a:pt x="43291" y="9252"/>
                </a:cubicBezTo>
                <a:cubicBezTo>
                  <a:pt x="43291" y="9228"/>
                  <a:pt x="43268" y="9204"/>
                  <a:pt x="43220" y="9180"/>
                </a:cubicBezTo>
                <a:cubicBezTo>
                  <a:pt x="42863" y="9121"/>
                  <a:pt x="42494" y="9097"/>
                  <a:pt x="42113" y="9097"/>
                </a:cubicBezTo>
                <a:lnTo>
                  <a:pt x="41839" y="9097"/>
                </a:lnTo>
                <a:cubicBezTo>
                  <a:pt x="41720" y="9073"/>
                  <a:pt x="41601" y="9037"/>
                  <a:pt x="41494" y="9013"/>
                </a:cubicBezTo>
                <a:close/>
                <a:moveTo>
                  <a:pt x="48006" y="9240"/>
                </a:moveTo>
                <a:lnTo>
                  <a:pt x="48006" y="9240"/>
                </a:lnTo>
                <a:cubicBezTo>
                  <a:pt x="48221" y="9252"/>
                  <a:pt x="48435" y="9264"/>
                  <a:pt x="48649" y="9264"/>
                </a:cubicBezTo>
                <a:cubicBezTo>
                  <a:pt x="48637" y="9275"/>
                  <a:pt x="48625" y="9275"/>
                  <a:pt x="48625" y="9275"/>
                </a:cubicBezTo>
                <a:lnTo>
                  <a:pt x="48613" y="9275"/>
                </a:lnTo>
                <a:cubicBezTo>
                  <a:pt x="48447" y="9275"/>
                  <a:pt x="48268" y="9264"/>
                  <a:pt x="48101" y="9252"/>
                </a:cubicBezTo>
                <a:cubicBezTo>
                  <a:pt x="48066" y="9252"/>
                  <a:pt x="48030" y="9252"/>
                  <a:pt x="48006" y="9240"/>
                </a:cubicBezTo>
                <a:close/>
                <a:moveTo>
                  <a:pt x="55293" y="9192"/>
                </a:moveTo>
                <a:cubicBezTo>
                  <a:pt x="56150" y="9216"/>
                  <a:pt x="57031" y="9252"/>
                  <a:pt x="57888" y="9264"/>
                </a:cubicBezTo>
                <a:cubicBezTo>
                  <a:pt x="60020" y="9299"/>
                  <a:pt x="62139" y="9299"/>
                  <a:pt x="64294" y="9394"/>
                </a:cubicBezTo>
                <a:cubicBezTo>
                  <a:pt x="64171" y="9391"/>
                  <a:pt x="64048" y="9389"/>
                  <a:pt x="63925" y="9389"/>
                </a:cubicBezTo>
                <a:cubicBezTo>
                  <a:pt x="63680" y="9389"/>
                  <a:pt x="63437" y="9394"/>
                  <a:pt x="63199" y="9394"/>
                </a:cubicBezTo>
                <a:cubicBezTo>
                  <a:pt x="63165" y="9395"/>
                  <a:pt x="63130" y="9395"/>
                  <a:pt x="63096" y="9395"/>
                </a:cubicBezTo>
                <a:cubicBezTo>
                  <a:pt x="62614" y="9395"/>
                  <a:pt x="62057" y="9348"/>
                  <a:pt x="61572" y="9348"/>
                </a:cubicBezTo>
                <a:cubicBezTo>
                  <a:pt x="61306" y="9348"/>
                  <a:pt x="61063" y="9362"/>
                  <a:pt x="60865" y="9406"/>
                </a:cubicBezTo>
                <a:lnTo>
                  <a:pt x="60698" y="9406"/>
                </a:lnTo>
                <a:cubicBezTo>
                  <a:pt x="60376" y="9389"/>
                  <a:pt x="60047" y="9378"/>
                  <a:pt x="59721" y="9378"/>
                </a:cubicBezTo>
                <a:cubicBezTo>
                  <a:pt x="59602" y="9378"/>
                  <a:pt x="59483" y="9379"/>
                  <a:pt x="59365" y="9383"/>
                </a:cubicBezTo>
                <a:cubicBezTo>
                  <a:pt x="59198" y="9388"/>
                  <a:pt x="59031" y="9390"/>
                  <a:pt x="58862" y="9390"/>
                </a:cubicBezTo>
                <a:cubicBezTo>
                  <a:pt x="58283" y="9390"/>
                  <a:pt x="57693" y="9363"/>
                  <a:pt x="57103" y="9335"/>
                </a:cubicBezTo>
                <a:cubicBezTo>
                  <a:pt x="56305" y="9287"/>
                  <a:pt x="55519" y="9264"/>
                  <a:pt x="54733" y="9240"/>
                </a:cubicBezTo>
                <a:cubicBezTo>
                  <a:pt x="54936" y="9240"/>
                  <a:pt x="55126" y="9228"/>
                  <a:pt x="55293" y="9192"/>
                </a:cubicBezTo>
                <a:close/>
                <a:moveTo>
                  <a:pt x="71712" y="8775"/>
                </a:moveTo>
                <a:cubicBezTo>
                  <a:pt x="71796" y="8784"/>
                  <a:pt x="71880" y="8792"/>
                  <a:pt x="71964" y="8792"/>
                </a:cubicBezTo>
                <a:cubicBezTo>
                  <a:pt x="71999" y="8792"/>
                  <a:pt x="72034" y="8791"/>
                  <a:pt x="72069" y="8787"/>
                </a:cubicBezTo>
                <a:cubicBezTo>
                  <a:pt x="72200" y="8847"/>
                  <a:pt x="72474" y="8883"/>
                  <a:pt x="72795" y="8906"/>
                </a:cubicBezTo>
                <a:cubicBezTo>
                  <a:pt x="72938" y="8912"/>
                  <a:pt x="73075" y="8915"/>
                  <a:pt x="73209" y="8915"/>
                </a:cubicBezTo>
                <a:cubicBezTo>
                  <a:pt x="73343" y="8915"/>
                  <a:pt x="73474" y="8912"/>
                  <a:pt x="73605" y="8906"/>
                </a:cubicBezTo>
                <a:lnTo>
                  <a:pt x="74093" y="8906"/>
                </a:lnTo>
                <a:cubicBezTo>
                  <a:pt x="74331" y="8930"/>
                  <a:pt x="74569" y="8954"/>
                  <a:pt x="74795" y="8966"/>
                </a:cubicBezTo>
                <a:cubicBezTo>
                  <a:pt x="74962" y="8978"/>
                  <a:pt x="75129" y="8990"/>
                  <a:pt x="75295" y="8990"/>
                </a:cubicBezTo>
                <a:cubicBezTo>
                  <a:pt x="75557" y="8990"/>
                  <a:pt x="75819" y="9002"/>
                  <a:pt x="76081" y="9013"/>
                </a:cubicBezTo>
                <a:cubicBezTo>
                  <a:pt x="76938" y="9085"/>
                  <a:pt x="77784" y="9192"/>
                  <a:pt x="78653" y="9204"/>
                </a:cubicBezTo>
                <a:cubicBezTo>
                  <a:pt x="79224" y="9216"/>
                  <a:pt x="79796" y="9240"/>
                  <a:pt x="80320" y="9252"/>
                </a:cubicBezTo>
                <a:cubicBezTo>
                  <a:pt x="79653" y="9264"/>
                  <a:pt x="79534" y="9287"/>
                  <a:pt x="79332" y="9406"/>
                </a:cubicBezTo>
                <a:cubicBezTo>
                  <a:pt x="79260" y="9406"/>
                  <a:pt x="79189" y="9394"/>
                  <a:pt x="79117" y="9394"/>
                </a:cubicBezTo>
                <a:lnTo>
                  <a:pt x="79105" y="9394"/>
                </a:lnTo>
                <a:cubicBezTo>
                  <a:pt x="78764" y="9388"/>
                  <a:pt x="78414" y="9360"/>
                  <a:pt x="78087" y="9360"/>
                </a:cubicBezTo>
                <a:cubicBezTo>
                  <a:pt x="77856" y="9360"/>
                  <a:pt x="77636" y="9374"/>
                  <a:pt x="77438" y="9418"/>
                </a:cubicBezTo>
                <a:cubicBezTo>
                  <a:pt x="76589" y="9369"/>
                  <a:pt x="75745" y="9337"/>
                  <a:pt x="74914" y="9337"/>
                </a:cubicBezTo>
                <a:cubicBezTo>
                  <a:pt x="74534" y="9337"/>
                  <a:pt x="74157" y="9344"/>
                  <a:pt x="73783" y="9359"/>
                </a:cubicBezTo>
                <a:cubicBezTo>
                  <a:pt x="73378" y="9323"/>
                  <a:pt x="72974" y="9311"/>
                  <a:pt x="72581" y="9275"/>
                </a:cubicBezTo>
                <a:cubicBezTo>
                  <a:pt x="72485" y="9264"/>
                  <a:pt x="72378" y="9216"/>
                  <a:pt x="72366" y="9192"/>
                </a:cubicBezTo>
                <a:cubicBezTo>
                  <a:pt x="72366" y="9168"/>
                  <a:pt x="72450" y="9133"/>
                  <a:pt x="72533" y="9133"/>
                </a:cubicBezTo>
                <a:cubicBezTo>
                  <a:pt x="72974" y="9097"/>
                  <a:pt x="73557" y="9121"/>
                  <a:pt x="73819" y="9002"/>
                </a:cubicBezTo>
                <a:cubicBezTo>
                  <a:pt x="73668" y="8979"/>
                  <a:pt x="73531" y="8972"/>
                  <a:pt x="73401" y="8972"/>
                </a:cubicBezTo>
                <a:cubicBezTo>
                  <a:pt x="73194" y="8972"/>
                  <a:pt x="73005" y="8990"/>
                  <a:pt x="72807" y="8990"/>
                </a:cubicBezTo>
                <a:cubicBezTo>
                  <a:pt x="72642" y="8990"/>
                  <a:pt x="72475" y="8991"/>
                  <a:pt x="72309" y="8991"/>
                </a:cubicBezTo>
                <a:cubicBezTo>
                  <a:pt x="71685" y="8991"/>
                  <a:pt x="71064" y="8976"/>
                  <a:pt x="70509" y="8835"/>
                </a:cubicBezTo>
                <a:lnTo>
                  <a:pt x="70676" y="8823"/>
                </a:lnTo>
                <a:lnTo>
                  <a:pt x="70854" y="8835"/>
                </a:lnTo>
                <a:cubicBezTo>
                  <a:pt x="70988" y="8844"/>
                  <a:pt x="71118" y="8850"/>
                  <a:pt x="71240" y="8850"/>
                </a:cubicBezTo>
                <a:cubicBezTo>
                  <a:pt x="71433" y="8850"/>
                  <a:pt x="71604" y="8836"/>
                  <a:pt x="71735" y="8799"/>
                </a:cubicBezTo>
                <a:cubicBezTo>
                  <a:pt x="71735" y="8799"/>
                  <a:pt x="71723" y="8787"/>
                  <a:pt x="71712" y="8775"/>
                </a:cubicBezTo>
                <a:close/>
                <a:moveTo>
                  <a:pt x="70414" y="9478"/>
                </a:moveTo>
                <a:cubicBezTo>
                  <a:pt x="70426" y="9490"/>
                  <a:pt x="70450" y="9490"/>
                  <a:pt x="70473" y="9502"/>
                </a:cubicBezTo>
                <a:lnTo>
                  <a:pt x="70283" y="9502"/>
                </a:lnTo>
                <a:cubicBezTo>
                  <a:pt x="70259" y="9490"/>
                  <a:pt x="70223" y="9478"/>
                  <a:pt x="70188" y="9478"/>
                </a:cubicBezTo>
                <a:close/>
                <a:moveTo>
                  <a:pt x="93821" y="9656"/>
                </a:moveTo>
                <a:cubicBezTo>
                  <a:pt x="93845" y="9668"/>
                  <a:pt x="93881" y="9668"/>
                  <a:pt x="93905" y="9680"/>
                </a:cubicBezTo>
                <a:lnTo>
                  <a:pt x="93786" y="9680"/>
                </a:lnTo>
                <a:cubicBezTo>
                  <a:pt x="93798" y="9668"/>
                  <a:pt x="93810" y="9656"/>
                  <a:pt x="93821" y="9656"/>
                </a:cubicBezTo>
                <a:close/>
                <a:moveTo>
                  <a:pt x="117705" y="10109"/>
                </a:moveTo>
                <a:cubicBezTo>
                  <a:pt x="117694" y="10109"/>
                  <a:pt x="117694" y="10121"/>
                  <a:pt x="117682" y="10121"/>
                </a:cubicBezTo>
                <a:cubicBezTo>
                  <a:pt x="117670" y="10121"/>
                  <a:pt x="117658" y="10109"/>
                  <a:pt x="117646" y="10109"/>
                </a:cubicBezTo>
                <a:close/>
                <a:moveTo>
                  <a:pt x="142798" y="10805"/>
                </a:moveTo>
                <a:cubicBezTo>
                  <a:pt x="142836" y="10805"/>
                  <a:pt x="142907" y="10838"/>
                  <a:pt x="142804" y="10847"/>
                </a:cubicBezTo>
                <a:cubicBezTo>
                  <a:pt x="142792" y="10847"/>
                  <a:pt x="142780" y="10847"/>
                  <a:pt x="142768" y="10835"/>
                </a:cubicBezTo>
                <a:cubicBezTo>
                  <a:pt x="142780" y="10835"/>
                  <a:pt x="142780" y="10835"/>
                  <a:pt x="142780" y="10823"/>
                </a:cubicBezTo>
                <a:cubicBezTo>
                  <a:pt x="142773" y="10810"/>
                  <a:pt x="142783" y="10805"/>
                  <a:pt x="142798" y="10805"/>
                </a:cubicBezTo>
                <a:close/>
                <a:moveTo>
                  <a:pt x="32492" y="10788"/>
                </a:moveTo>
                <a:lnTo>
                  <a:pt x="32492" y="10788"/>
                </a:lnTo>
                <a:cubicBezTo>
                  <a:pt x="33195" y="10823"/>
                  <a:pt x="33897" y="10859"/>
                  <a:pt x="34600" y="10918"/>
                </a:cubicBezTo>
                <a:cubicBezTo>
                  <a:pt x="34124" y="10907"/>
                  <a:pt x="33647" y="10883"/>
                  <a:pt x="33171" y="10859"/>
                </a:cubicBezTo>
                <a:cubicBezTo>
                  <a:pt x="32933" y="10847"/>
                  <a:pt x="32635" y="10835"/>
                  <a:pt x="32492" y="10788"/>
                </a:cubicBezTo>
                <a:close/>
                <a:moveTo>
                  <a:pt x="141435" y="10930"/>
                </a:moveTo>
                <a:cubicBezTo>
                  <a:pt x="141446" y="10930"/>
                  <a:pt x="141458" y="10930"/>
                  <a:pt x="141470" y="10942"/>
                </a:cubicBezTo>
                <a:lnTo>
                  <a:pt x="141423" y="10942"/>
                </a:lnTo>
                <a:cubicBezTo>
                  <a:pt x="141423" y="10942"/>
                  <a:pt x="141423" y="10942"/>
                  <a:pt x="141423" y="10930"/>
                </a:cubicBezTo>
                <a:close/>
                <a:moveTo>
                  <a:pt x="102894" y="11026"/>
                </a:moveTo>
                <a:cubicBezTo>
                  <a:pt x="102942" y="11026"/>
                  <a:pt x="102989" y="11038"/>
                  <a:pt x="103049" y="11038"/>
                </a:cubicBezTo>
                <a:cubicBezTo>
                  <a:pt x="103037" y="11038"/>
                  <a:pt x="103037" y="11049"/>
                  <a:pt x="103061" y="11061"/>
                </a:cubicBezTo>
                <a:cubicBezTo>
                  <a:pt x="103092" y="11076"/>
                  <a:pt x="103095" y="11081"/>
                  <a:pt x="103083" y="11081"/>
                </a:cubicBezTo>
                <a:cubicBezTo>
                  <a:pt x="103045" y="11081"/>
                  <a:pt x="102846" y="11026"/>
                  <a:pt x="102882" y="11026"/>
                </a:cubicBezTo>
                <a:close/>
                <a:moveTo>
                  <a:pt x="115896" y="11133"/>
                </a:moveTo>
                <a:cubicBezTo>
                  <a:pt x="115937" y="11133"/>
                  <a:pt x="115970" y="11133"/>
                  <a:pt x="116009" y="11141"/>
                </a:cubicBezTo>
                <a:lnTo>
                  <a:pt x="116009" y="11141"/>
                </a:lnTo>
                <a:cubicBezTo>
                  <a:pt x="115967" y="11157"/>
                  <a:pt x="115924" y="11158"/>
                  <a:pt x="115872" y="11169"/>
                </a:cubicBezTo>
                <a:cubicBezTo>
                  <a:pt x="115884" y="11157"/>
                  <a:pt x="115896" y="11145"/>
                  <a:pt x="115896" y="11133"/>
                </a:cubicBezTo>
                <a:close/>
                <a:moveTo>
                  <a:pt x="123016" y="11169"/>
                </a:moveTo>
                <a:lnTo>
                  <a:pt x="122992" y="11180"/>
                </a:lnTo>
                <a:cubicBezTo>
                  <a:pt x="122992" y="11180"/>
                  <a:pt x="122980" y="11169"/>
                  <a:pt x="122980" y="11169"/>
                </a:cubicBezTo>
                <a:close/>
                <a:moveTo>
                  <a:pt x="200573" y="11466"/>
                </a:moveTo>
                <a:cubicBezTo>
                  <a:pt x="200501" y="11478"/>
                  <a:pt x="200442" y="11502"/>
                  <a:pt x="200382" y="11514"/>
                </a:cubicBezTo>
                <a:cubicBezTo>
                  <a:pt x="200418" y="11490"/>
                  <a:pt x="200478" y="11478"/>
                  <a:pt x="200573" y="11466"/>
                </a:cubicBezTo>
                <a:close/>
                <a:moveTo>
                  <a:pt x="125175" y="11376"/>
                </a:moveTo>
                <a:cubicBezTo>
                  <a:pt x="125534" y="11376"/>
                  <a:pt x="125899" y="11387"/>
                  <a:pt x="126278" y="11419"/>
                </a:cubicBezTo>
                <a:cubicBezTo>
                  <a:pt x="126510" y="11487"/>
                  <a:pt x="126746" y="11520"/>
                  <a:pt x="126987" y="11520"/>
                </a:cubicBezTo>
                <a:cubicBezTo>
                  <a:pt x="127165" y="11520"/>
                  <a:pt x="127345" y="11502"/>
                  <a:pt x="127528" y="11466"/>
                </a:cubicBezTo>
                <a:cubicBezTo>
                  <a:pt x="128469" y="11502"/>
                  <a:pt x="129409" y="11538"/>
                  <a:pt x="130350" y="11573"/>
                </a:cubicBezTo>
                <a:cubicBezTo>
                  <a:pt x="131100" y="11609"/>
                  <a:pt x="131850" y="11645"/>
                  <a:pt x="132600" y="11680"/>
                </a:cubicBezTo>
                <a:cubicBezTo>
                  <a:pt x="132064" y="11680"/>
                  <a:pt x="131529" y="11680"/>
                  <a:pt x="131005" y="11704"/>
                </a:cubicBezTo>
                <a:cubicBezTo>
                  <a:pt x="130760" y="11718"/>
                  <a:pt x="130509" y="11723"/>
                  <a:pt x="130255" y="11723"/>
                </a:cubicBezTo>
                <a:cubicBezTo>
                  <a:pt x="129621" y="11723"/>
                  <a:pt x="128967" y="11692"/>
                  <a:pt x="128338" y="11692"/>
                </a:cubicBezTo>
                <a:lnTo>
                  <a:pt x="128016" y="11692"/>
                </a:lnTo>
                <a:cubicBezTo>
                  <a:pt x="127992" y="11692"/>
                  <a:pt x="127981" y="11704"/>
                  <a:pt x="127969" y="11704"/>
                </a:cubicBezTo>
                <a:cubicBezTo>
                  <a:pt x="127909" y="11716"/>
                  <a:pt x="127850" y="11716"/>
                  <a:pt x="127802" y="11716"/>
                </a:cubicBezTo>
                <a:cubicBezTo>
                  <a:pt x="127729" y="11731"/>
                  <a:pt x="127668" y="11737"/>
                  <a:pt x="127616" y="11737"/>
                </a:cubicBezTo>
                <a:cubicBezTo>
                  <a:pt x="127423" y="11737"/>
                  <a:pt x="127347" y="11654"/>
                  <a:pt x="127159" y="11645"/>
                </a:cubicBezTo>
                <a:cubicBezTo>
                  <a:pt x="126794" y="11610"/>
                  <a:pt x="126436" y="11584"/>
                  <a:pt x="126093" y="11584"/>
                </a:cubicBezTo>
                <a:cubicBezTo>
                  <a:pt x="125845" y="11584"/>
                  <a:pt x="125604" y="11598"/>
                  <a:pt x="125373" y="11633"/>
                </a:cubicBezTo>
                <a:cubicBezTo>
                  <a:pt x="125361" y="11633"/>
                  <a:pt x="125361" y="11633"/>
                  <a:pt x="125349" y="11645"/>
                </a:cubicBezTo>
                <a:cubicBezTo>
                  <a:pt x="124754" y="11514"/>
                  <a:pt x="124099" y="11454"/>
                  <a:pt x="123444" y="11419"/>
                </a:cubicBezTo>
                <a:cubicBezTo>
                  <a:pt x="123456" y="11407"/>
                  <a:pt x="123456" y="11395"/>
                  <a:pt x="123456" y="11383"/>
                </a:cubicBezTo>
                <a:lnTo>
                  <a:pt x="123623" y="11383"/>
                </a:lnTo>
                <a:lnTo>
                  <a:pt x="123825" y="11407"/>
                </a:lnTo>
                <a:cubicBezTo>
                  <a:pt x="124277" y="11393"/>
                  <a:pt x="124722" y="11376"/>
                  <a:pt x="125175" y="11376"/>
                </a:cubicBezTo>
                <a:close/>
                <a:moveTo>
                  <a:pt x="135743" y="11740"/>
                </a:moveTo>
                <a:cubicBezTo>
                  <a:pt x="136267" y="11764"/>
                  <a:pt x="136779" y="11788"/>
                  <a:pt x="137303" y="11800"/>
                </a:cubicBezTo>
                <a:cubicBezTo>
                  <a:pt x="137255" y="11823"/>
                  <a:pt x="137220" y="11847"/>
                  <a:pt x="137220" y="11859"/>
                </a:cubicBezTo>
                <a:lnTo>
                  <a:pt x="137172" y="11859"/>
                </a:lnTo>
                <a:cubicBezTo>
                  <a:pt x="136613" y="11835"/>
                  <a:pt x="136041" y="11811"/>
                  <a:pt x="135481" y="11788"/>
                </a:cubicBezTo>
                <a:cubicBezTo>
                  <a:pt x="135577" y="11776"/>
                  <a:pt x="135672" y="11764"/>
                  <a:pt x="135743" y="11740"/>
                </a:cubicBezTo>
                <a:close/>
                <a:moveTo>
                  <a:pt x="148566" y="12085"/>
                </a:moveTo>
                <a:cubicBezTo>
                  <a:pt x="148566" y="12085"/>
                  <a:pt x="148578" y="12097"/>
                  <a:pt x="148590" y="12109"/>
                </a:cubicBezTo>
                <a:cubicBezTo>
                  <a:pt x="148543" y="12097"/>
                  <a:pt x="148483" y="12097"/>
                  <a:pt x="148435" y="12097"/>
                </a:cubicBezTo>
                <a:cubicBezTo>
                  <a:pt x="148471" y="12085"/>
                  <a:pt x="148519" y="12085"/>
                  <a:pt x="148566" y="12085"/>
                </a:cubicBezTo>
                <a:close/>
                <a:moveTo>
                  <a:pt x="157198" y="11561"/>
                </a:moveTo>
                <a:cubicBezTo>
                  <a:pt x="157413" y="11573"/>
                  <a:pt x="157615" y="11585"/>
                  <a:pt x="157829" y="11585"/>
                </a:cubicBezTo>
                <a:cubicBezTo>
                  <a:pt x="157806" y="11597"/>
                  <a:pt x="157782" y="11597"/>
                  <a:pt x="157770" y="11609"/>
                </a:cubicBezTo>
                <a:cubicBezTo>
                  <a:pt x="158270" y="12097"/>
                  <a:pt x="159854" y="11895"/>
                  <a:pt x="161008" y="12002"/>
                </a:cubicBezTo>
                <a:cubicBezTo>
                  <a:pt x="160925" y="12061"/>
                  <a:pt x="160726" y="12076"/>
                  <a:pt x="160487" y="12076"/>
                </a:cubicBezTo>
                <a:cubicBezTo>
                  <a:pt x="160223" y="12076"/>
                  <a:pt x="159910" y="12058"/>
                  <a:pt x="159648" y="12058"/>
                </a:cubicBezTo>
                <a:cubicBezTo>
                  <a:pt x="159334" y="12058"/>
                  <a:pt x="159094" y="12085"/>
                  <a:pt x="159103" y="12204"/>
                </a:cubicBezTo>
                <a:lnTo>
                  <a:pt x="158806" y="12204"/>
                </a:lnTo>
                <a:cubicBezTo>
                  <a:pt x="158770" y="12192"/>
                  <a:pt x="158734" y="12192"/>
                  <a:pt x="158711" y="12192"/>
                </a:cubicBezTo>
                <a:cubicBezTo>
                  <a:pt x="157996" y="12121"/>
                  <a:pt x="157246" y="12085"/>
                  <a:pt x="156556" y="12002"/>
                </a:cubicBezTo>
                <a:cubicBezTo>
                  <a:pt x="156242" y="11976"/>
                  <a:pt x="155936" y="11957"/>
                  <a:pt x="155644" y="11957"/>
                </a:cubicBezTo>
                <a:cubicBezTo>
                  <a:pt x="155405" y="11957"/>
                  <a:pt x="155175" y="11970"/>
                  <a:pt x="154960" y="12002"/>
                </a:cubicBezTo>
                <a:cubicBezTo>
                  <a:pt x="154948" y="12002"/>
                  <a:pt x="154948" y="12014"/>
                  <a:pt x="154948" y="12014"/>
                </a:cubicBezTo>
                <a:cubicBezTo>
                  <a:pt x="154498" y="11947"/>
                  <a:pt x="154053" y="11869"/>
                  <a:pt x="153590" y="11869"/>
                </a:cubicBezTo>
                <a:cubicBezTo>
                  <a:pt x="153392" y="11869"/>
                  <a:pt x="153190" y="11883"/>
                  <a:pt x="152984" y="11919"/>
                </a:cubicBezTo>
                <a:cubicBezTo>
                  <a:pt x="152876" y="11907"/>
                  <a:pt x="152769" y="11907"/>
                  <a:pt x="152662" y="11895"/>
                </a:cubicBezTo>
                <a:cubicBezTo>
                  <a:pt x="152650" y="11871"/>
                  <a:pt x="152638" y="11847"/>
                  <a:pt x="152603" y="11823"/>
                </a:cubicBezTo>
                <a:cubicBezTo>
                  <a:pt x="152722" y="11764"/>
                  <a:pt x="152853" y="11704"/>
                  <a:pt x="152984" y="11645"/>
                </a:cubicBezTo>
                <a:cubicBezTo>
                  <a:pt x="153138" y="11597"/>
                  <a:pt x="153344" y="11585"/>
                  <a:pt x="153566" y="11585"/>
                </a:cubicBezTo>
                <a:cubicBezTo>
                  <a:pt x="153787" y="11585"/>
                  <a:pt x="154025" y="11597"/>
                  <a:pt x="154246" y="11597"/>
                </a:cubicBezTo>
                <a:cubicBezTo>
                  <a:pt x="154901" y="11633"/>
                  <a:pt x="155555" y="11657"/>
                  <a:pt x="156198" y="11692"/>
                </a:cubicBezTo>
                <a:cubicBezTo>
                  <a:pt x="156289" y="11696"/>
                  <a:pt x="156373" y="11698"/>
                  <a:pt x="156452" y="11698"/>
                </a:cubicBezTo>
                <a:cubicBezTo>
                  <a:pt x="156838" y="11698"/>
                  <a:pt x="157080" y="11650"/>
                  <a:pt x="157198" y="11561"/>
                </a:cubicBezTo>
                <a:close/>
                <a:moveTo>
                  <a:pt x="139756" y="12359"/>
                </a:moveTo>
                <a:lnTo>
                  <a:pt x="139793" y="12375"/>
                </a:lnTo>
                <a:lnTo>
                  <a:pt x="139793" y="12375"/>
                </a:lnTo>
                <a:cubicBezTo>
                  <a:pt x="139773" y="12369"/>
                  <a:pt x="139752" y="12364"/>
                  <a:pt x="139732" y="12359"/>
                </a:cubicBezTo>
                <a:close/>
                <a:moveTo>
                  <a:pt x="207109" y="13574"/>
                </a:moveTo>
                <a:cubicBezTo>
                  <a:pt x="207098" y="13574"/>
                  <a:pt x="207109" y="13585"/>
                  <a:pt x="207098" y="13585"/>
                </a:cubicBezTo>
                <a:lnTo>
                  <a:pt x="207026" y="13585"/>
                </a:lnTo>
                <a:cubicBezTo>
                  <a:pt x="207050" y="13574"/>
                  <a:pt x="207086" y="13574"/>
                  <a:pt x="207109" y="13574"/>
                </a:cubicBezTo>
                <a:close/>
                <a:moveTo>
                  <a:pt x="184523" y="13716"/>
                </a:moveTo>
                <a:cubicBezTo>
                  <a:pt x="184547" y="13764"/>
                  <a:pt x="184583" y="13800"/>
                  <a:pt x="184642" y="13824"/>
                </a:cubicBezTo>
                <a:cubicBezTo>
                  <a:pt x="184499" y="13800"/>
                  <a:pt x="184369" y="13764"/>
                  <a:pt x="184249" y="13728"/>
                </a:cubicBezTo>
                <a:lnTo>
                  <a:pt x="184249" y="13728"/>
                </a:lnTo>
                <a:cubicBezTo>
                  <a:pt x="184284" y="13733"/>
                  <a:pt x="184321" y="13736"/>
                  <a:pt x="184358" y="13736"/>
                </a:cubicBezTo>
                <a:cubicBezTo>
                  <a:pt x="184412" y="13736"/>
                  <a:pt x="184467" y="13730"/>
                  <a:pt x="184523" y="13716"/>
                </a:cubicBezTo>
                <a:close/>
                <a:moveTo>
                  <a:pt x="212955" y="13836"/>
                </a:moveTo>
                <a:cubicBezTo>
                  <a:pt x="212955" y="13847"/>
                  <a:pt x="212955" y="13847"/>
                  <a:pt x="212955" y="13847"/>
                </a:cubicBezTo>
                <a:lnTo>
                  <a:pt x="212932" y="13847"/>
                </a:lnTo>
                <a:cubicBezTo>
                  <a:pt x="212932" y="13847"/>
                  <a:pt x="212944" y="13847"/>
                  <a:pt x="212955" y="13836"/>
                </a:cubicBezTo>
                <a:close/>
                <a:moveTo>
                  <a:pt x="185881" y="13907"/>
                </a:moveTo>
                <a:cubicBezTo>
                  <a:pt x="188316" y="14027"/>
                  <a:pt x="190752" y="14142"/>
                  <a:pt x="193187" y="14245"/>
                </a:cubicBezTo>
                <a:lnTo>
                  <a:pt x="193187" y="14245"/>
                </a:lnTo>
                <a:cubicBezTo>
                  <a:pt x="190824" y="14147"/>
                  <a:pt x="188462" y="14042"/>
                  <a:pt x="186107" y="13931"/>
                </a:cubicBezTo>
                <a:lnTo>
                  <a:pt x="186095" y="13931"/>
                </a:lnTo>
                <a:cubicBezTo>
                  <a:pt x="185904" y="13919"/>
                  <a:pt x="185714" y="13907"/>
                  <a:pt x="185523" y="13907"/>
                </a:cubicBezTo>
                <a:close/>
                <a:moveTo>
                  <a:pt x="216777" y="14990"/>
                </a:moveTo>
                <a:lnTo>
                  <a:pt x="216777" y="14990"/>
                </a:lnTo>
                <a:cubicBezTo>
                  <a:pt x="216789" y="15014"/>
                  <a:pt x="216777" y="15026"/>
                  <a:pt x="216718" y="15050"/>
                </a:cubicBezTo>
                <a:lnTo>
                  <a:pt x="216587" y="15038"/>
                </a:lnTo>
                <a:cubicBezTo>
                  <a:pt x="216623" y="15026"/>
                  <a:pt x="216646" y="15014"/>
                  <a:pt x="216694" y="15002"/>
                </a:cubicBezTo>
                <a:cubicBezTo>
                  <a:pt x="216718" y="15002"/>
                  <a:pt x="216754" y="15002"/>
                  <a:pt x="216777" y="14990"/>
                </a:cubicBezTo>
                <a:close/>
                <a:moveTo>
                  <a:pt x="52403" y="11"/>
                </a:moveTo>
                <a:cubicBezTo>
                  <a:pt x="52205" y="11"/>
                  <a:pt x="52083" y="34"/>
                  <a:pt x="52173" y="120"/>
                </a:cubicBezTo>
                <a:lnTo>
                  <a:pt x="52042" y="120"/>
                </a:lnTo>
                <a:cubicBezTo>
                  <a:pt x="52003" y="116"/>
                  <a:pt x="51964" y="114"/>
                  <a:pt x="51927" y="114"/>
                </a:cubicBezTo>
                <a:cubicBezTo>
                  <a:pt x="51852" y="114"/>
                  <a:pt x="51781" y="120"/>
                  <a:pt x="51709" y="120"/>
                </a:cubicBezTo>
                <a:lnTo>
                  <a:pt x="51269" y="191"/>
                </a:lnTo>
                <a:lnTo>
                  <a:pt x="51257" y="191"/>
                </a:lnTo>
                <a:cubicBezTo>
                  <a:pt x="50923" y="203"/>
                  <a:pt x="50911" y="239"/>
                  <a:pt x="51269" y="286"/>
                </a:cubicBezTo>
                <a:cubicBezTo>
                  <a:pt x="51376" y="298"/>
                  <a:pt x="51495" y="310"/>
                  <a:pt x="51602" y="310"/>
                </a:cubicBezTo>
                <a:cubicBezTo>
                  <a:pt x="51454" y="351"/>
                  <a:pt x="51243" y="364"/>
                  <a:pt x="51025" y="364"/>
                </a:cubicBezTo>
                <a:cubicBezTo>
                  <a:pt x="50927" y="364"/>
                  <a:pt x="50828" y="361"/>
                  <a:pt x="50733" y="358"/>
                </a:cubicBezTo>
                <a:cubicBezTo>
                  <a:pt x="50698" y="357"/>
                  <a:pt x="50664" y="356"/>
                  <a:pt x="50632" y="356"/>
                </a:cubicBezTo>
                <a:cubicBezTo>
                  <a:pt x="50229" y="356"/>
                  <a:pt x="50056" y="423"/>
                  <a:pt x="49935" y="501"/>
                </a:cubicBezTo>
                <a:cubicBezTo>
                  <a:pt x="49840" y="501"/>
                  <a:pt x="49745" y="489"/>
                  <a:pt x="49649" y="489"/>
                </a:cubicBezTo>
                <a:cubicBezTo>
                  <a:pt x="49447" y="417"/>
                  <a:pt x="49149" y="393"/>
                  <a:pt x="48828" y="370"/>
                </a:cubicBezTo>
                <a:cubicBezTo>
                  <a:pt x="48509" y="403"/>
                  <a:pt x="48210" y="466"/>
                  <a:pt x="47884" y="466"/>
                </a:cubicBezTo>
                <a:cubicBezTo>
                  <a:pt x="47858" y="466"/>
                  <a:pt x="47831" y="466"/>
                  <a:pt x="47804" y="465"/>
                </a:cubicBezTo>
                <a:cubicBezTo>
                  <a:pt x="47636" y="462"/>
                  <a:pt x="47470" y="460"/>
                  <a:pt x="47304" y="460"/>
                </a:cubicBezTo>
                <a:cubicBezTo>
                  <a:pt x="46669" y="460"/>
                  <a:pt x="46047" y="479"/>
                  <a:pt x="45413" y="479"/>
                </a:cubicBezTo>
                <a:cubicBezTo>
                  <a:pt x="44980" y="479"/>
                  <a:pt x="44541" y="470"/>
                  <a:pt x="44089" y="441"/>
                </a:cubicBezTo>
                <a:cubicBezTo>
                  <a:pt x="43932" y="432"/>
                  <a:pt x="43779" y="426"/>
                  <a:pt x="43633" y="426"/>
                </a:cubicBezTo>
                <a:cubicBezTo>
                  <a:pt x="43402" y="426"/>
                  <a:pt x="43188" y="440"/>
                  <a:pt x="43006" y="477"/>
                </a:cubicBezTo>
                <a:cubicBezTo>
                  <a:pt x="42744" y="465"/>
                  <a:pt x="42482" y="465"/>
                  <a:pt x="42220" y="453"/>
                </a:cubicBezTo>
                <a:cubicBezTo>
                  <a:pt x="42000" y="432"/>
                  <a:pt x="41786" y="420"/>
                  <a:pt x="41582" y="420"/>
                </a:cubicBezTo>
                <a:cubicBezTo>
                  <a:pt x="41333" y="420"/>
                  <a:pt x="41101" y="437"/>
                  <a:pt x="40898" y="477"/>
                </a:cubicBezTo>
                <a:lnTo>
                  <a:pt x="40886" y="477"/>
                </a:lnTo>
                <a:cubicBezTo>
                  <a:pt x="40404" y="423"/>
                  <a:pt x="39922" y="396"/>
                  <a:pt x="39445" y="396"/>
                </a:cubicBezTo>
                <a:cubicBezTo>
                  <a:pt x="39286" y="396"/>
                  <a:pt x="39127" y="399"/>
                  <a:pt x="38969" y="405"/>
                </a:cubicBezTo>
                <a:cubicBezTo>
                  <a:pt x="38576" y="370"/>
                  <a:pt x="38076" y="358"/>
                  <a:pt x="37814" y="298"/>
                </a:cubicBezTo>
                <a:cubicBezTo>
                  <a:pt x="37105" y="121"/>
                  <a:pt x="36345" y="75"/>
                  <a:pt x="35574" y="75"/>
                </a:cubicBezTo>
                <a:cubicBezTo>
                  <a:pt x="35361" y="75"/>
                  <a:pt x="35147" y="79"/>
                  <a:pt x="34933" y="84"/>
                </a:cubicBezTo>
                <a:cubicBezTo>
                  <a:pt x="34611" y="90"/>
                  <a:pt x="34284" y="93"/>
                  <a:pt x="33957" y="93"/>
                </a:cubicBezTo>
                <a:cubicBezTo>
                  <a:pt x="33111" y="93"/>
                  <a:pt x="32257" y="74"/>
                  <a:pt x="31433" y="48"/>
                </a:cubicBezTo>
                <a:cubicBezTo>
                  <a:pt x="30816" y="24"/>
                  <a:pt x="30215" y="16"/>
                  <a:pt x="29622" y="16"/>
                </a:cubicBezTo>
                <a:cubicBezTo>
                  <a:pt x="28627" y="16"/>
                  <a:pt x="27653" y="38"/>
                  <a:pt x="26658" y="38"/>
                </a:cubicBezTo>
                <a:cubicBezTo>
                  <a:pt x="26520" y="38"/>
                  <a:pt x="26381" y="37"/>
                  <a:pt x="26242" y="36"/>
                </a:cubicBezTo>
                <a:cubicBezTo>
                  <a:pt x="26087" y="36"/>
                  <a:pt x="25944" y="84"/>
                  <a:pt x="25801" y="108"/>
                </a:cubicBezTo>
                <a:cubicBezTo>
                  <a:pt x="25554" y="145"/>
                  <a:pt x="25289" y="158"/>
                  <a:pt x="25014" y="158"/>
                </a:cubicBezTo>
                <a:cubicBezTo>
                  <a:pt x="24493" y="158"/>
                  <a:pt x="23938" y="111"/>
                  <a:pt x="23408" y="96"/>
                </a:cubicBezTo>
                <a:cubicBezTo>
                  <a:pt x="23119" y="126"/>
                  <a:pt x="22819" y="137"/>
                  <a:pt x="22514" y="137"/>
                </a:cubicBezTo>
                <a:cubicBezTo>
                  <a:pt x="21849" y="137"/>
                  <a:pt x="21156" y="84"/>
                  <a:pt x="20479" y="60"/>
                </a:cubicBezTo>
                <a:cubicBezTo>
                  <a:pt x="20443" y="84"/>
                  <a:pt x="20419" y="108"/>
                  <a:pt x="20419" y="131"/>
                </a:cubicBezTo>
                <a:cubicBezTo>
                  <a:pt x="20366" y="125"/>
                  <a:pt x="20315" y="123"/>
                  <a:pt x="20266" y="123"/>
                </a:cubicBezTo>
                <a:cubicBezTo>
                  <a:pt x="20217" y="123"/>
                  <a:pt x="20169" y="125"/>
                  <a:pt x="20122" y="131"/>
                </a:cubicBezTo>
                <a:cubicBezTo>
                  <a:pt x="20122" y="131"/>
                  <a:pt x="20110" y="120"/>
                  <a:pt x="20110" y="120"/>
                </a:cubicBezTo>
                <a:cubicBezTo>
                  <a:pt x="19979" y="84"/>
                  <a:pt x="19836" y="60"/>
                  <a:pt x="19657" y="48"/>
                </a:cubicBezTo>
                <a:cubicBezTo>
                  <a:pt x="19629" y="49"/>
                  <a:pt x="19599" y="49"/>
                  <a:pt x="19570" y="49"/>
                </a:cubicBezTo>
                <a:cubicBezTo>
                  <a:pt x="19332" y="49"/>
                  <a:pt x="19073" y="26"/>
                  <a:pt x="18838" y="26"/>
                </a:cubicBezTo>
                <a:cubicBezTo>
                  <a:pt x="18680" y="26"/>
                  <a:pt x="18532" y="36"/>
                  <a:pt x="18407" y="72"/>
                </a:cubicBezTo>
                <a:cubicBezTo>
                  <a:pt x="17556" y="108"/>
                  <a:pt x="16681" y="117"/>
                  <a:pt x="15800" y="117"/>
                </a:cubicBezTo>
                <a:cubicBezTo>
                  <a:pt x="14919" y="117"/>
                  <a:pt x="14032" y="108"/>
                  <a:pt x="13157" y="108"/>
                </a:cubicBezTo>
                <a:cubicBezTo>
                  <a:pt x="12692" y="108"/>
                  <a:pt x="12228" y="108"/>
                  <a:pt x="11823" y="143"/>
                </a:cubicBezTo>
                <a:cubicBezTo>
                  <a:pt x="11275" y="143"/>
                  <a:pt x="10728" y="138"/>
                  <a:pt x="10184" y="138"/>
                </a:cubicBezTo>
                <a:cubicBezTo>
                  <a:pt x="9912" y="138"/>
                  <a:pt x="9640" y="139"/>
                  <a:pt x="9370" y="143"/>
                </a:cubicBezTo>
                <a:cubicBezTo>
                  <a:pt x="9192" y="143"/>
                  <a:pt x="9049" y="179"/>
                  <a:pt x="8894" y="191"/>
                </a:cubicBezTo>
                <a:lnTo>
                  <a:pt x="8882" y="191"/>
                </a:lnTo>
                <a:cubicBezTo>
                  <a:pt x="8347" y="166"/>
                  <a:pt x="7821" y="154"/>
                  <a:pt x="7307" y="154"/>
                </a:cubicBezTo>
                <a:cubicBezTo>
                  <a:pt x="6587" y="154"/>
                  <a:pt x="5889" y="178"/>
                  <a:pt x="5215" y="227"/>
                </a:cubicBezTo>
                <a:cubicBezTo>
                  <a:pt x="4727" y="239"/>
                  <a:pt x="4203" y="251"/>
                  <a:pt x="3751" y="286"/>
                </a:cubicBezTo>
                <a:cubicBezTo>
                  <a:pt x="3181" y="327"/>
                  <a:pt x="2595" y="345"/>
                  <a:pt x="1988" y="345"/>
                </a:cubicBezTo>
                <a:cubicBezTo>
                  <a:pt x="1707" y="345"/>
                  <a:pt x="1422" y="341"/>
                  <a:pt x="1131" y="334"/>
                </a:cubicBezTo>
                <a:cubicBezTo>
                  <a:pt x="453" y="381"/>
                  <a:pt x="762" y="560"/>
                  <a:pt x="607" y="667"/>
                </a:cubicBezTo>
                <a:cubicBezTo>
                  <a:pt x="357" y="679"/>
                  <a:pt x="72" y="679"/>
                  <a:pt x="36" y="751"/>
                </a:cubicBezTo>
                <a:cubicBezTo>
                  <a:pt x="0" y="810"/>
                  <a:pt x="215" y="846"/>
                  <a:pt x="417" y="858"/>
                </a:cubicBezTo>
                <a:cubicBezTo>
                  <a:pt x="869" y="905"/>
                  <a:pt x="1310" y="953"/>
                  <a:pt x="1774" y="989"/>
                </a:cubicBezTo>
                <a:cubicBezTo>
                  <a:pt x="2120" y="1020"/>
                  <a:pt x="2452" y="1028"/>
                  <a:pt x="2778" y="1028"/>
                </a:cubicBezTo>
                <a:cubicBezTo>
                  <a:pt x="3105" y="1028"/>
                  <a:pt x="3427" y="1020"/>
                  <a:pt x="3751" y="1020"/>
                </a:cubicBezTo>
                <a:cubicBezTo>
                  <a:pt x="4075" y="1020"/>
                  <a:pt x="4402" y="1028"/>
                  <a:pt x="4739" y="1060"/>
                </a:cubicBezTo>
                <a:cubicBezTo>
                  <a:pt x="4918" y="1143"/>
                  <a:pt x="5179" y="1191"/>
                  <a:pt x="5572" y="1191"/>
                </a:cubicBezTo>
                <a:cubicBezTo>
                  <a:pt x="6263" y="1215"/>
                  <a:pt x="6942" y="1251"/>
                  <a:pt x="7632" y="1274"/>
                </a:cubicBezTo>
                <a:cubicBezTo>
                  <a:pt x="7620" y="1310"/>
                  <a:pt x="7632" y="1334"/>
                  <a:pt x="7656" y="1370"/>
                </a:cubicBezTo>
                <a:cubicBezTo>
                  <a:pt x="8049" y="1382"/>
                  <a:pt x="8454" y="1405"/>
                  <a:pt x="8858" y="1429"/>
                </a:cubicBezTo>
                <a:cubicBezTo>
                  <a:pt x="8906" y="1430"/>
                  <a:pt x="8954" y="1430"/>
                  <a:pt x="9001" y="1430"/>
                </a:cubicBezTo>
                <a:cubicBezTo>
                  <a:pt x="9403" y="1430"/>
                  <a:pt x="9789" y="1404"/>
                  <a:pt x="10189" y="1404"/>
                </a:cubicBezTo>
                <a:cubicBezTo>
                  <a:pt x="10421" y="1404"/>
                  <a:pt x="10658" y="1413"/>
                  <a:pt x="10906" y="1441"/>
                </a:cubicBezTo>
                <a:cubicBezTo>
                  <a:pt x="11511" y="1431"/>
                  <a:pt x="12089" y="1403"/>
                  <a:pt x="12708" y="1403"/>
                </a:cubicBezTo>
                <a:cubicBezTo>
                  <a:pt x="12809" y="1403"/>
                  <a:pt x="12911" y="1404"/>
                  <a:pt x="13014" y="1405"/>
                </a:cubicBezTo>
                <a:cubicBezTo>
                  <a:pt x="13329" y="1410"/>
                  <a:pt x="13653" y="1416"/>
                  <a:pt x="13972" y="1416"/>
                </a:cubicBezTo>
                <a:cubicBezTo>
                  <a:pt x="14484" y="1416"/>
                  <a:pt x="14981" y="1400"/>
                  <a:pt x="15407" y="1334"/>
                </a:cubicBezTo>
                <a:lnTo>
                  <a:pt x="15431" y="1334"/>
                </a:lnTo>
                <a:cubicBezTo>
                  <a:pt x="15978" y="1358"/>
                  <a:pt x="16538" y="1393"/>
                  <a:pt x="17062" y="1393"/>
                </a:cubicBezTo>
                <a:cubicBezTo>
                  <a:pt x="17461" y="1393"/>
                  <a:pt x="17872" y="1385"/>
                  <a:pt x="18279" y="1385"/>
                </a:cubicBezTo>
                <a:cubicBezTo>
                  <a:pt x="18687" y="1385"/>
                  <a:pt x="19092" y="1393"/>
                  <a:pt x="19479" y="1429"/>
                </a:cubicBezTo>
                <a:cubicBezTo>
                  <a:pt x="20360" y="1524"/>
                  <a:pt x="21170" y="1441"/>
                  <a:pt x="22015" y="1536"/>
                </a:cubicBezTo>
                <a:cubicBezTo>
                  <a:pt x="21860" y="1596"/>
                  <a:pt x="21705" y="1644"/>
                  <a:pt x="21551" y="1703"/>
                </a:cubicBezTo>
                <a:cubicBezTo>
                  <a:pt x="21311" y="1763"/>
                  <a:pt x="21047" y="1810"/>
                  <a:pt x="20688" y="1810"/>
                </a:cubicBezTo>
                <a:cubicBezTo>
                  <a:pt x="20547" y="1810"/>
                  <a:pt x="20391" y="1803"/>
                  <a:pt x="20217" y="1786"/>
                </a:cubicBezTo>
                <a:cubicBezTo>
                  <a:pt x="20207" y="1785"/>
                  <a:pt x="20196" y="1784"/>
                  <a:pt x="20185" y="1784"/>
                </a:cubicBezTo>
                <a:cubicBezTo>
                  <a:pt x="20113" y="1784"/>
                  <a:pt x="20013" y="1812"/>
                  <a:pt x="19931" y="1822"/>
                </a:cubicBezTo>
                <a:cubicBezTo>
                  <a:pt x="19561" y="1802"/>
                  <a:pt x="19200" y="1791"/>
                  <a:pt x="18850" y="1791"/>
                </a:cubicBezTo>
                <a:cubicBezTo>
                  <a:pt x="18356" y="1791"/>
                  <a:pt x="17887" y="1814"/>
                  <a:pt x="17455" y="1870"/>
                </a:cubicBezTo>
                <a:cubicBezTo>
                  <a:pt x="17328" y="1889"/>
                  <a:pt x="17162" y="1909"/>
                  <a:pt x="17028" y="1909"/>
                </a:cubicBezTo>
                <a:cubicBezTo>
                  <a:pt x="16998" y="1909"/>
                  <a:pt x="16969" y="1908"/>
                  <a:pt x="16943" y="1905"/>
                </a:cubicBezTo>
                <a:cubicBezTo>
                  <a:pt x="15574" y="1786"/>
                  <a:pt x="14264" y="1846"/>
                  <a:pt x="12930" y="1798"/>
                </a:cubicBezTo>
                <a:cubicBezTo>
                  <a:pt x="12823" y="1822"/>
                  <a:pt x="12657" y="1822"/>
                  <a:pt x="12561" y="1858"/>
                </a:cubicBezTo>
                <a:cubicBezTo>
                  <a:pt x="12430" y="1834"/>
                  <a:pt x="12287" y="1822"/>
                  <a:pt x="12145" y="1822"/>
                </a:cubicBezTo>
                <a:lnTo>
                  <a:pt x="11942" y="1822"/>
                </a:lnTo>
                <a:cubicBezTo>
                  <a:pt x="11841" y="1804"/>
                  <a:pt x="11737" y="1795"/>
                  <a:pt x="11631" y="1795"/>
                </a:cubicBezTo>
                <a:cubicBezTo>
                  <a:pt x="11525" y="1795"/>
                  <a:pt x="11418" y="1804"/>
                  <a:pt x="11311" y="1822"/>
                </a:cubicBezTo>
                <a:cubicBezTo>
                  <a:pt x="11275" y="1846"/>
                  <a:pt x="11252" y="1882"/>
                  <a:pt x="11228" y="1905"/>
                </a:cubicBezTo>
                <a:cubicBezTo>
                  <a:pt x="11168" y="1900"/>
                  <a:pt x="11112" y="1897"/>
                  <a:pt x="11055" y="1897"/>
                </a:cubicBezTo>
                <a:cubicBezTo>
                  <a:pt x="10999" y="1897"/>
                  <a:pt x="10942" y="1900"/>
                  <a:pt x="10883" y="1905"/>
                </a:cubicBezTo>
                <a:cubicBezTo>
                  <a:pt x="10597" y="1882"/>
                  <a:pt x="10323" y="1870"/>
                  <a:pt x="10037" y="1858"/>
                </a:cubicBezTo>
                <a:cubicBezTo>
                  <a:pt x="9585" y="1834"/>
                  <a:pt x="9311" y="1763"/>
                  <a:pt x="9109" y="1667"/>
                </a:cubicBezTo>
                <a:cubicBezTo>
                  <a:pt x="8942" y="1594"/>
                  <a:pt x="8693" y="1558"/>
                  <a:pt x="8378" y="1558"/>
                </a:cubicBezTo>
                <a:cubicBezTo>
                  <a:pt x="8333" y="1558"/>
                  <a:pt x="8287" y="1559"/>
                  <a:pt x="8239" y="1560"/>
                </a:cubicBezTo>
                <a:cubicBezTo>
                  <a:pt x="8013" y="1572"/>
                  <a:pt x="7751" y="1572"/>
                  <a:pt x="7513" y="1584"/>
                </a:cubicBezTo>
                <a:cubicBezTo>
                  <a:pt x="7346" y="1560"/>
                  <a:pt x="7168" y="1548"/>
                  <a:pt x="6942" y="1536"/>
                </a:cubicBezTo>
                <a:cubicBezTo>
                  <a:pt x="6767" y="1531"/>
                  <a:pt x="6596" y="1529"/>
                  <a:pt x="6426" y="1529"/>
                </a:cubicBezTo>
                <a:cubicBezTo>
                  <a:pt x="5607" y="1529"/>
                  <a:pt x="4834" y="1579"/>
                  <a:pt x="4009" y="1579"/>
                </a:cubicBezTo>
                <a:cubicBezTo>
                  <a:pt x="3838" y="1579"/>
                  <a:pt x="3665" y="1577"/>
                  <a:pt x="3489" y="1572"/>
                </a:cubicBezTo>
                <a:cubicBezTo>
                  <a:pt x="3096" y="1596"/>
                  <a:pt x="2679" y="1620"/>
                  <a:pt x="2310" y="1655"/>
                </a:cubicBezTo>
                <a:cubicBezTo>
                  <a:pt x="1917" y="1703"/>
                  <a:pt x="2084" y="1763"/>
                  <a:pt x="2405" y="1822"/>
                </a:cubicBezTo>
                <a:cubicBezTo>
                  <a:pt x="2501" y="1846"/>
                  <a:pt x="2560" y="1870"/>
                  <a:pt x="2632" y="1905"/>
                </a:cubicBezTo>
                <a:cubicBezTo>
                  <a:pt x="2413" y="1894"/>
                  <a:pt x="2196" y="1883"/>
                  <a:pt x="1996" y="1883"/>
                </a:cubicBezTo>
                <a:cubicBezTo>
                  <a:pt x="1772" y="1883"/>
                  <a:pt x="1569" y="1897"/>
                  <a:pt x="1405" y="1941"/>
                </a:cubicBezTo>
                <a:lnTo>
                  <a:pt x="1393" y="1941"/>
                </a:lnTo>
                <a:cubicBezTo>
                  <a:pt x="1312" y="1938"/>
                  <a:pt x="1228" y="1935"/>
                  <a:pt x="1149" y="1935"/>
                </a:cubicBezTo>
                <a:cubicBezTo>
                  <a:pt x="971" y="1935"/>
                  <a:pt x="819" y="1948"/>
                  <a:pt x="786" y="1989"/>
                </a:cubicBezTo>
                <a:cubicBezTo>
                  <a:pt x="727" y="2084"/>
                  <a:pt x="1084" y="2120"/>
                  <a:pt x="1405" y="2132"/>
                </a:cubicBezTo>
                <a:cubicBezTo>
                  <a:pt x="1596" y="2179"/>
                  <a:pt x="1596" y="2215"/>
                  <a:pt x="1369" y="2239"/>
                </a:cubicBezTo>
                <a:cubicBezTo>
                  <a:pt x="1203" y="2251"/>
                  <a:pt x="1072" y="2275"/>
                  <a:pt x="929" y="2298"/>
                </a:cubicBezTo>
                <a:cubicBezTo>
                  <a:pt x="875" y="2292"/>
                  <a:pt x="819" y="2289"/>
                  <a:pt x="762" y="2289"/>
                </a:cubicBezTo>
                <a:cubicBezTo>
                  <a:pt x="706" y="2289"/>
                  <a:pt x="649" y="2292"/>
                  <a:pt x="596" y="2298"/>
                </a:cubicBezTo>
                <a:cubicBezTo>
                  <a:pt x="786" y="2394"/>
                  <a:pt x="1048" y="2417"/>
                  <a:pt x="1346" y="2417"/>
                </a:cubicBezTo>
                <a:cubicBezTo>
                  <a:pt x="1465" y="2441"/>
                  <a:pt x="1596" y="2453"/>
                  <a:pt x="1727" y="2477"/>
                </a:cubicBezTo>
                <a:cubicBezTo>
                  <a:pt x="2155" y="2501"/>
                  <a:pt x="2596" y="2525"/>
                  <a:pt x="3024" y="2548"/>
                </a:cubicBezTo>
                <a:cubicBezTo>
                  <a:pt x="3013" y="2560"/>
                  <a:pt x="2989" y="2572"/>
                  <a:pt x="3001" y="2572"/>
                </a:cubicBezTo>
                <a:cubicBezTo>
                  <a:pt x="2977" y="2572"/>
                  <a:pt x="2953" y="2584"/>
                  <a:pt x="2929" y="2596"/>
                </a:cubicBezTo>
                <a:cubicBezTo>
                  <a:pt x="2870" y="2608"/>
                  <a:pt x="2798" y="2620"/>
                  <a:pt x="2727" y="2644"/>
                </a:cubicBezTo>
                <a:cubicBezTo>
                  <a:pt x="2667" y="2644"/>
                  <a:pt x="2620" y="2632"/>
                  <a:pt x="2560" y="2632"/>
                </a:cubicBezTo>
                <a:cubicBezTo>
                  <a:pt x="2322" y="2656"/>
                  <a:pt x="2167" y="2691"/>
                  <a:pt x="2084" y="2751"/>
                </a:cubicBezTo>
                <a:cubicBezTo>
                  <a:pt x="2076" y="2782"/>
                  <a:pt x="2035" y="2791"/>
                  <a:pt x="1980" y="2791"/>
                </a:cubicBezTo>
                <a:cubicBezTo>
                  <a:pt x="1890" y="2791"/>
                  <a:pt x="1763" y="2767"/>
                  <a:pt x="1668" y="2767"/>
                </a:cubicBezTo>
                <a:cubicBezTo>
                  <a:pt x="1641" y="2767"/>
                  <a:pt x="1616" y="2769"/>
                  <a:pt x="1596" y="2775"/>
                </a:cubicBezTo>
                <a:cubicBezTo>
                  <a:pt x="977" y="2834"/>
                  <a:pt x="953" y="2929"/>
                  <a:pt x="1369" y="3072"/>
                </a:cubicBezTo>
                <a:cubicBezTo>
                  <a:pt x="1762" y="3156"/>
                  <a:pt x="2191" y="3191"/>
                  <a:pt x="2655" y="3239"/>
                </a:cubicBezTo>
                <a:cubicBezTo>
                  <a:pt x="3286" y="3287"/>
                  <a:pt x="3917" y="3358"/>
                  <a:pt x="4537" y="3418"/>
                </a:cubicBezTo>
                <a:lnTo>
                  <a:pt x="4572" y="3703"/>
                </a:lnTo>
                <a:cubicBezTo>
                  <a:pt x="4167" y="3906"/>
                  <a:pt x="4298" y="4108"/>
                  <a:pt x="4977" y="4287"/>
                </a:cubicBezTo>
                <a:cubicBezTo>
                  <a:pt x="5060" y="4311"/>
                  <a:pt x="5156" y="4334"/>
                  <a:pt x="5203" y="4370"/>
                </a:cubicBezTo>
                <a:cubicBezTo>
                  <a:pt x="5370" y="4453"/>
                  <a:pt x="4858" y="4537"/>
                  <a:pt x="5191" y="4620"/>
                </a:cubicBezTo>
                <a:cubicBezTo>
                  <a:pt x="5453" y="4680"/>
                  <a:pt x="5906" y="4703"/>
                  <a:pt x="6275" y="4751"/>
                </a:cubicBezTo>
                <a:cubicBezTo>
                  <a:pt x="6382" y="4763"/>
                  <a:pt x="6465" y="4799"/>
                  <a:pt x="6561" y="4822"/>
                </a:cubicBezTo>
                <a:cubicBezTo>
                  <a:pt x="6442" y="4846"/>
                  <a:pt x="6311" y="4882"/>
                  <a:pt x="6191" y="4906"/>
                </a:cubicBezTo>
                <a:cubicBezTo>
                  <a:pt x="5989" y="4942"/>
                  <a:pt x="5775" y="4977"/>
                  <a:pt x="5608" y="5013"/>
                </a:cubicBezTo>
                <a:cubicBezTo>
                  <a:pt x="5418" y="5061"/>
                  <a:pt x="5358" y="5120"/>
                  <a:pt x="5549" y="5180"/>
                </a:cubicBezTo>
                <a:cubicBezTo>
                  <a:pt x="5668" y="5215"/>
                  <a:pt x="5882" y="5239"/>
                  <a:pt x="6061" y="5263"/>
                </a:cubicBezTo>
                <a:cubicBezTo>
                  <a:pt x="6180" y="5275"/>
                  <a:pt x="6334" y="5287"/>
                  <a:pt x="6453" y="5287"/>
                </a:cubicBezTo>
                <a:cubicBezTo>
                  <a:pt x="7362" y="5256"/>
                  <a:pt x="8277" y="5238"/>
                  <a:pt x="9203" y="5238"/>
                </a:cubicBezTo>
                <a:cubicBezTo>
                  <a:pt x="10050" y="5238"/>
                  <a:pt x="10906" y="5253"/>
                  <a:pt x="11776" y="5287"/>
                </a:cubicBezTo>
                <a:cubicBezTo>
                  <a:pt x="11990" y="5287"/>
                  <a:pt x="12180" y="5227"/>
                  <a:pt x="12383" y="5192"/>
                </a:cubicBezTo>
                <a:cubicBezTo>
                  <a:pt x="13038" y="5215"/>
                  <a:pt x="13704" y="5239"/>
                  <a:pt x="14359" y="5275"/>
                </a:cubicBezTo>
                <a:cubicBezTo>
                  <a:pt x="14919" y="5299"/>
                  <a:pt x="15169" y="5394"/>
                  <a:pt x="15240" y="5513"/>
                </a:cubicBezTo>
                <a:cubicBezTo>
                  <a:pt x="14752" y="5584"/>
                  <a:pt x="14681" y="5739"/>
                  <a:pt x="14419" y="5846"/>
                </a:cubicBezTo>
                <a:cubicBezTo>
                  <a:pt x="14312" y="5894"/>
                  <a:pt x="14276" y="5965"/>
                  <a:pt x="14371" y="6025"/>
                </a:cubicBezTo>
                <a:cubicBezTo>
                  <a:pt x="14728" y="6216"/>
                  <a:pt x="15002" y="6394"/>
                  <a:pt x="14228" y="6525"/>
                </a:cubicBezTo>
                <a:cubicBezTo>
                  <a:pt x="14359" y="6882"/>
                  <a:pt x="14038" y="7228"/>
                  <a:pt x="14538" y="7597"/>
                </a:cubicBezTo>
                <a:cubicBezTo>
                  <a:pt x="14681" y="7704"/>
                  <a:pt x="14990" y="7763"/>
                  <a:pt x="15419" y="7799"/>
                </a:cubicBezTo>
                <a:cubicBezTo>
                  <a:pt x="15478" y="7894"/>
                  <a:pt x="15681" y="7954"/>
                  <a:pt x="16026" y="8001"/>
                </a:cubicBezTo>
                <a:cubicBezTo>
                  <a:pt x="16276" y="8025"/>
                  <a:pt x="16502" y="8073"/>
                  <a:pt x="16729" y="8109"/>
                </a:cubicBezTo>
                <a:cubicBezTo>
                  <a:pt x="16979" y="8132"/>
                  <a:pt x="17229" y="8144"/>
                  <a:pt x="17479" y="8168"/>
                </a:cubicBezTo>
                <a:cubicBezTo>
                  <a:pt x="17562" y="8192"/>
                  <a:pt x="17645" y="8216"/>
                  <a:pt x="17729" y="8240"/>
                </a:cubicBezTo>
                <a:cubicBezTo>
                  <a:pt x="17467" y="8251"/>
                  <a:pt x="17264" y="8287"/>
                  <a:pt x="17074" y="8335"/>
                </a:cubicBezTo>
                <a:cubicBezTo>
                  <a:pt x="16943" y="8359"/>
                  <a:pt x="16800" y="8382"/>
                  <a:pt x="16657" y="8406"/>
                </a:cubicBezTo>
                <a:cubicBezTo>
                  <a:pt x="16514" y="8430"/>
                  <a:pt x="16383" y="8454"/>
                  <a:pt x="16240" y="8490"/>
                </a:cubicBezTo>
                <a:cubicBezTo>
                  <a:pt x="16086" y="8502"/>
                  <a:pt x="15990" y="8537"/>
                  <a:pt x="15836" y="8561"/>
                </a:cubicBezTo>
                <a:cubicBezTo>
                  <a:pt x="15836" y="8597"/>
                  <a:pt x="15824" y="8621"/>
                  <a:pt x="15824" y="8656"/>
                </a:cubicBezTo>
                <a:cubicBezTo>
                  <a:pt x="15995" y="8694"/>
                  <a:pt x="16161" y="8712"/>
                  <a:pt x="16329" y="8712"/>
                </a:cubicBezTo>
                <a:cubicBezTo>
                  <a:pt x="16430" y="8712"/>
                  <a:pt x="16531" y="8705"/>
                  <a:pt x="16633" y="8692"/>
                </a:cubicBezTo>
                <a:cubicBezTo>
                  <a:pt x="16675" y="8691"/>
                  <a:pt x="16715" y="8691"/>
                  <a:pt x="16756" y="8691"/>
                </a:cubicBezTo>
                <a:cubicBezTo>
                  <a:pt x="17925" y="8691"/>
                  <a:pt x="18709" y="9013"/>
                  <a:pt x="19872" y="9013"/>
                </a:cubicBezTo>
                <a:cubicBezTo>
                  <a:pt x="20062" y="9013"/>
                  <a:pt x="20253" y="9013"/>
                  <a:pt x="20431" y="9002"/>
                </a:cubicBezTo>
                <a:cubicBezTo>
                  <a:pt x="20491" y="8990"/>
                  <a:pt x="20574" y="8978"/>
                  <a:pt x="20658" y="8966"/>
                </a:cubicBezTo>
                <a:lnTo>
                  <a:pt x="20729" y="8966"/>
                </a:lnTo>
                <a:cubicBezTo>
                  <a:pt x="20324" y="9109"/>
                  <a:pt x="19907" y="9252"/>
                  <a:pt x="19491" y="9383"/>
                </a:cubicBezTo>
                <a:cubicBezTo>
                  <a:pt x="19606" y="9384"/>
                  <a:pt x="19720" y="9385"/>
                  <a:pt x="19831" y="9385"/>
                </a:cubicBezTo>
                <a:cubicBezTo>
                  <a:pt x="20511" y="9385"/>
                  <a:pt x="21104" y="9349"/>
                  <a:pt x="21503" y="9216"/>
                </a:cubicBezTo>
                <a:cubicBezTo>
                  <a:pt x="21594" y="9187"/>
                  <a:pt x="21691" y="9177"/>
                  <a:pt x="21792" y="9177"/>
                </a:cubicBezTo>
                <a:cubicBezTo>
                  <a:pt x="21979" y="9177"/>
                  <a:pt x="22178" y="9212"/>
                  <a:pt x="22372" y="9228"/>
                </a:cubicBezTo>
                <a:cubicBezTo>
                  <a:pt x="22612" y="9245"/>
                  <a:pt x="22842" y="9251"/>
                  <a:pt x="23068" y="9251"/>
                </a:cubicBezTo>
                <a:cubicBezTo>
                  <a:pt x="23627" y="9251"/>
                  <a:pt x="24154" y="9212"/>
                  <a:pt x="24706" y="9204"/>
                </a:cubicBezTo>
                <a:cubicBezTo>
                  <a:pt x="24892" y="9200"/>
                  <a:pt x="25075" y="9198"/>
                  <a:pt x="25260" y="9198"/>
                </a:cubicBezTo>
                <a:cubicBezTo>
                  <a:pt x="26268" y="9198"/>
                  <a:pt x="27295" y="9257"/>
                  <a:pt x="28825" y="9418"/>
                </a:cubicBezTo>
                <a:cubicBezTo>
                  <a:pt x="28027" y="9386"/>
                  <a:pt x="27330" y="9367"/>
                  <a:pt x="26693" y="9367"/>
                </a:cubicBezTo>
                <a:cubicBezTo>
                  <a:pt x="26171" y="9367"/>
                  <a:pt x="25691" y="9380"/>
                  <a:pt x="25230" y="9406"/>
                </a:cubicBezTo>
                <a:cubicBezTo>
                  <a:pt x="25158" y="9394"/>
                  <a:pt x="25099" y="9383"/>
                  <a:pt x="25015" y="9371"/>
                </a:cubicBezTo>
                <a:cubicBezTo>
                  <a:pt x="24825" y="9347"/>
                  <a:pt x="24634" y="9335"/>
                  <a:pt x="24444" y="9323"/>
                </a:cubicBezTo>
                <a:cubicBezTo>
                  <a:pt x="23976" y="9308"/>
                  <a:pt x="23513" y="9298"/>
                  <a:pt x="23067" y="9298"/>
                </a:cubicBezTo>
                <a:cubicBezTo>
                  <a:pt x="22094" y="9298"/>
                  <a:pt x="21197" y="9347"/>
                  <a:pt x="20479" y="9502"/>
                </a:cubicBezTo>
                <a:cubicBezTo>
                  <a:pt x="20241" y="9466"/>
                  <a:pt x="19991" y="9442"/>
                  <a:pt x="19705" y="9430"/>
                </a:cubicBezTo>
                <a:cubicBezTo>
                  <a:pt x="19526" y="9430"/>
                  <a:pt x="19336" y="9430"/>
                  <a:pt x="19169" y="9442"/>
                </a:cubicBezTo>
                <a:cubicBezTo>
                  <a:pt x="18991" y="9454"/>
                  <a:pt x="18824" y="9454"/>
                  <a:pt x="18657" y="9466"/>
                </a:cubicBezTo>
                <a:cubicBezTo>
                  <a:pt x="18491" y="9490"/>
                  <a:pt x="18324" y="9502"/>
                  <a:pt x="18181" y="9525"/>
                </a:cubicBezTo>
                <a:cubicBezTo>
                  <a:pt x="17491" y="9645"/>
                  <a:pt x="17598" y="9906"/>
                  <a:pt x="16729" y="10002"/>
                </a:cubicBezTo>
                <a:cubicBezTo>
                  <a:pt x="16348" y="10049"/>
                  <a:pt x="16633" y="10156"/>
                  <a:pt x="16979" y="10192"/>
                </a:cubicBezTo>
                <a:cubicBezTo>
                  <a:pt x="17967" y="10287"/>
                  <a:pt x="18657" y="10549"/>
                  <a:pt x="19765" y="10561"/>
                </a:cubicBezTo>
                <a:cubicBezTo>
                  <a:pt x="21836" y="10573"/>
                  <a:pt x="23908" y="10740"/>
                  <a:pt x="25968" y="10811"/>
                </a:cubicBezTo>
                <a:cubicBezTo>
                  <a:pt x="26131" y="10772"/>
                  <a:pt x="26326" y="10759"/>
                  <a:pt x="26537" y="10759"/>
                </a:cubicBezTo>
                <a:cubicBezTo>
                  <a:pt x="26772" y="10759"/>
                  <a:pt x="27027" y="10775"/>
                  <a:pt x="27277" y="10788"/>
                </a:cubicBezTo>
                <a:cubicBezTo>
                  <a:pt x="28081" y="10821"/>
                  <a:pt x="28925" y="10884"/>
                  <a:pt x="29707" y="10884"/>
                </a:cubicBezTo>
                <a:cubicBezTo>
                  <a:pt x="29770" y="10884"/>
                  <a:pt x="29834" y="10884"/>
                  <a:pt x="29897" y="10883"/>
                </a:cubicBezTo>
                <a:cubicBezTo>
                  <a:pt x="30107" y="10878"/>
                  <a:pt x="30316" y="10876"/>
                  <a:pt x="30524" y="10876"/>
                </a:cubicBezTo>
                <a:cubicBezTo>
                  <a:pt x="31451" y="10876"/>
                  <a:pt x="32369" y="10915"/>
                  <a:pt x="33302" y="10954"/>
                </a:cubicBezTo>
                <a:cubicBezTo>
                  <a:pt x="33527" y="10965"/>
                  <a:pt x="33754" y="10977"/>
                  <a:pt x="33967" y="10977"/>
                </a:cubicBezTo>
                <a:cubicBezTo>
                  <a:pt x="34207" y="10977"/>
                  <a:pt x="34429" y="10963"/>
                  <a:pt x="34612" y="10918"/>
                </a:cubicBezTo>
                <a:cubicBezTo>
                  <a:pt x="35362" y="10942"/>
                  <a:pt x="36088" y="10966"/>
                  <a:pt x="36838" y="10966"/>
                </a:cubicBezTo>
                <a:cubicBezTo>
                  <a:pt x="38898" y="10966"/>
                  <a:pt x="40982" y="10966"/>
                  <a:pt x="43065" y="11026"/>
                </a:cubicBezTo>
                <a:cubicBezTo>
                  <a:pt x="44565" y="11073"/>
                  <a:pt x="46018" y="11061"/>
                  <a:pt x="47506" y="11109"/>
                </a:cubicBezTo>
                <a:cubicBezTo>
                  <a:pt x="47532" y="11110"/>
                  <a:pt x="47558" y="11111"/>
                  <a:pt x="47584" y="11111"/>
                </a:cubicBezTo>
                <a:cubicBezTo>
                  <a:pt x="47796" y="11111"/>
                  <a:pt x="48009" y="11072"/>
                  <a:pt x="48221" y="11061"/>
                </a:cubicBezTo>
                <a:cubicBezTo>
                  <a:pt x="49435" y="11097"/>
                  <a:pt x="50626" y="11133"/>
                  <a:pt x="51828" y="11133"/>
                </a:cubicBezTo>
                <a:cubicBezTo>
                  <a:pt x="52169" y="11131"/>
                  <a:pt x="52511" y="11130"/>
                  <a:pt x="52854" y="11130"/>
                </a:cubicBezTo>
                <a:cubicBezTo>
                  <a:pt x="54304" y="11130"/>
                  <a:pt x="55765" y="11147"/>
                  <a:pt x="57210" y="11157"/>
                </a:cubicBezTo>
                <a:cubicBezTo>
                  <a:pt x="57738" y="11201"/>
                  <a:pt x="58250" y="11215"/>
                  <a:pt x="58755" y="11215"/>
                </a:cubicBezTo>
                <a:cubicBezTo>
                  <a:pt x="59204" y="11215"/>
                  <a:pt x="59648" y="11204"/>
                  <a:pt x="60091" y="11192"/>
                </a:cubicBezTo>
                <a:cubicBezTo>
                  <a:pt x="60829" y="11228"/>
                  <a:pt x="61567" y="11264"/>
                  <a:pt x="62306" y="11276"/>
                </a:cubicBezTo>
                <a:cubicBezTo>
                  <a:pt x="64032" y="11299"/>
                  <a:pt x="65758" y="11311"/>
                  <a:pt x="67485" y="11335"/>
                </a:cubicBezTo>
                <a:cubicBezTo>
                  <a:pt x="67187" y="11216"/>
                  <a:pt x="66687" y="11216"/>
                  <a:pt x="66235" y="11180"/>
                </a:cubicBezTo>
                <a:cubicBezTo>
                  <a:pt x="65175" y="11073"/>
                  <a:pt x="64092" y="10990"/>
                  <a:pt x="62984" y="10954"/>
                </a:cubicBezTo>
                <a:cubicBezTo>
                  <a:pt x="62803" y="10979"/>
                  <a:pt x="62604" y="10988"/>
                  <a:pt x="62393" y="10988"/>
                </a:cubicBezTo>
                <a:cubicBezTo>
                  <a:pt x="61878" y="10988"/>
                  <a:pt x="61299" y="10935"/>
                  <a:pt x="60781" y="10935"/>
                </a:cubicBezTo>
                <a:cubicBezTo>
                  <a:pt x="60494" y="10935"/>
                  <a:pt x="60225" y="10951"/>
                  <a:pt x="59996" y="11002"/>
                </a:cubicBezTo>
                <a:cubicBezTo>
                  <a:pt x="59551" y="10949"/>
                  <a:pt x="59123" y="10922"/>
                  <a:pt x="58714" y="10922"/>
                </a:cubicBezTo>
                <a:cubicBezTo>
                  <a:pt x="58379" y="10922"/>
                  <a:pt x="58056" y="10940"/>
                  <a:pt x="57746" y="10978"/>
                </a:cubicBezTo>
                <a:cubicBezTo>
                  <a:pt x="57888" y="10871"/>
                  <a:pt x="58103" y="10752"/>
                  <a:pt x="57329" y="10657"/>
                </a:cubicBezTo>
                <a:cubicBezTo>
                  <a:pt x="56896" y="10648"/>
                  <a:pt x="56457" y="10600"/>
                  <a:pt x="56036" y="10600"/>
                </a:cubicBezTo>
                <a:cubicBezTo>
                  <a:pt x="55889" y="10600"/>
                  <a:pt x="55744" y="10605"/>
                  <a:pt x="55602" y="10621"/>
                </a:cubicBezTo>
                <a:cubicBezTo>
                  <a:pt x="55460" y="10609"/>
                  <a:pt x="55329" y="10609"/>
                  <a:pt x="55186" y="10597"/>
                </a:cubicBezTo>
                <a:cubicBezTo>
                  <a:pt x="53846" y="10484"/>
                  <a:pt x="52545" y="10466"/>
                  <a:pt x="51252" y="10466"/>
                </a:cubicBezTo>
                <a:cubicBezTo>
                  <a:pt x="50655" y="10466"/>
                  <a:pt x="50060" y="10470"/>
                  <a:pt x="49463" y="10470"/>
                </a:cubicBezTo>
                <a:cubicBezTo>
                  <a:pt x="48767" y="10470"/>
                  <a:pt x="48069" y="10465"/>
                  <a:pt x="47363" y="10442"/>
                </a:cubicBezTo>
                <a:lnTo>
                  <a:pt x="47363" y="10442"/>
                </a:lnTo>
                <a:cubicBezTo>
                  <a:pt x="47339" y="10490"/>
                  <a:pt x="47363" y="10514"/>
                  <a:pt x="47411" y="10537"/>
                </a:cubicBezTo>
                <a:lnTo>
                  <a:pt x="47363" y="10537"/>
                </a:lnTo>
                <a:cubicBezTo>
                  <a:pt x="47292" y="10526"/>
                  <a:pt x="47232" y="10526"/>
                  <a:pt x="47161" y="10526"/>
                </a:cubicBezTo>
                <a:cubicBezTo>
                  <a:pt x="47078" y="10514"/>
                  <a:pt x="46994" y="10490"/>
                  <a:pt x="46935" y="10466"/>
                </a:cubicBezTo>
                <a:cubicBezTo>
                  <a:pt x="46219" y="10381"/>
                  <a:pt x="45618" y="10209"/>
                  <a:pt x="44806" y="10209"/>
                </a:cubicBezTo>
                <a:cubicBezTo>
                  <a:pt x="44713" y="10209"/>
                  <a:pt x="44617" y="10211"/>
                  <a:pt x="44518" y="10216"/>
                </a:cubicBezTo>
                <a:cubicBezTo>
                  <a:pt x="44256" y="10216"/>
                  <a:pt x="43994" y="10204"/>
                  <a:pt x="43744" y="10192"/>
                </a:cubicBezTo>
                <a:cubicBezTo>
                  <a:pt x="43571" y="10209"/>
                  <a:pt x="43393" y="10215"/>
                  <a:pt x="43212" y="10215"/>
                </a:cubicBezTo>
                <a:cubicBezTo>
                  <a:pt x="42868" y="10215"/>
                  <a:pt x="42515" y="10192"/>
                  <a:pt x="42172" y="10168"/>
                </a:cubicBezTo>
                <a:cubicBezTo>
                  <a:pt x="40645" y="10082"/>
                  <a:pt x="39154" y="10047"/>
                  <a:pt x="37679" y="10047"/>
                </a:cubicBezTo>
                <a:cubicBezTo>
                  <a:pt x="36727" y="10047"/>
                  <a:pt x="35781" y="10062"/>
                  <a:pt x="34838" y="10085"/>
                </a:cubicBezTo>
                <a:cubicBezTo>
                  <a:pt x="34659" y="10097"/>
                  <a:pt x="34481" y="10109"/>
                  <a:pt x="34314" y="10133"/>
                </a:cubicBezTo>
                <a:cubicBezTo>
                  <a:pt x="34278" y="10133"/>
                  <a:pt x="34231" y="10145"/>
                  <a:pt x="34195" y="10145"/>
                </a:cubicBezTo>
                <a:cubicBezTo>
                  <a:pt x="33945" y="10133"/>
                  <a:pt x="33683" y="10121"/>
                  <a:pt x="33433" y="10109"/>
                </a:cubicBezTo>
                <a:cubicBezTo>
                  <a:pt x="33385" y="10109"/>
                  <a:pt x="33338" y="10109"/>
                  <a:pt x="33290" y="10133"/>
                </a:cubicBezTo>
                <a:cubicBezTo>
                  <a:pt x="33278" y="10133"/>
                  <a:pt x="33290" y="10133"/>
                  <a:pt x="33278" y="10145"/>
                </a:cubicBezTo>
                <a:cubicBezTo>
                  <a:pt x="32116" y="9991"/>
                  <a:pt x="30960" y="9953"/>
                  <a:pt x="29806" y="9953"/>
                </a:cubicBezTo>
                <a:cubicBezTo>
                  <a:pt x="29352" y="9953"/>
                  <a:pt x="28898" y="9959"/>
                  <a:pt x="28444" y="9966"/>
                </a:cubicBezTo>
                <a:cubicBezTo>
                  <a:pt x="27932" y="9978"/>
                  <a:pt x="27432" y="9990"/>
                  <a:pt x="26932" y="10014"/>
                </a:cubicBezTo>
                <a:cubicBezTo>
                  <a:pt x="26873" y="10014"/>
                  <a:pt x="26813" y="10026"/>
                  <a:pt x="26754" y="10037"/>
                </a:cubicBezTo>
                <a:cubicBezTo>
                  <a:pt x="26706" y="10026"/>
                  <a:pt x="26658" y="10026"/>
                  <a:pt x="26611" y="10014"/>
                </a:cubicBezTo>
                <a:cubicBezTo>
                  <a:pt x="26289" y="9978"/>
                  <a:pt x="25968" y="9954"/>
                  <a:pt x="25646" y="9918"/>
                </a:cubicBezTo>
                <a:cubicBezTo>
                  <a:pt x="26171" y="9911"/>
                  <a:pt x="26698" y="9907"/>
                  <a:pt x="27227" y="9907"/>
                </a:cubicBezTo>
                <a:cubicBezTo>
                  <a:pt x="29138" y="9907"/>
                  <a:pt x="31077" y="9950"/>
                  <a:pt x="33016" y="9978"/>
                </a:cubicBezTo>
                <a:cubicBezTo>
                  <a:pt x="33016" y="9978"/>
                  <a:pt x="33028" y="10002"/>
                  <a:pt x="33028" y="10002"/>
                </a:cubicBezTo>
                <a:cubicBezTo>
                  <a:pt x="33573" y="10002"/>
                  <a:pt x="34097" y="9982"/>
                  <a:pt x="34642" y="9982"/>
                </a:cubicBezTo>
                <a:cubicBezTo>
                  <a:pt x="34824" y="9982"/>
                  <a:pt x="35008" y="9984"/>
                  <a:pt x="35195" y="9990"/>
                </a:cubicBezTo>
                <a:cubicBezTo>
                  <a:pt x="36933" y="10014"/>
                  <a:pt x="38660" y="10014"/>
                  <a:pt x="40386" y="10026"/>
                </a:cubicBezTo>
                <a:cubicBezTo>
                  <a:pt x="40184" y="9954"/>
                  <a:pt x="39874" y="9918"/>
                  <a:pt x="39529" y="9906"/>
                </a:cubicBezTo>
                <a:cubicBezTo>
                  <a:pt x="39370" y="9899"/>
                  <a:pt x="39217" y="9896"/>
                  <a:pt x="39066" y="9896"/>
                </a:cubicBezTo>
                <a:cubicBezTo>
                  <a:pt x="38763" y="9896"/>
                  <a:pt x="38469" y="9906"/>
                  <a:pt x="38160" y="9906"/>
                </a:cubicBezTo>
                <a:cubicBezTo>
                  <a:pt x="37267" y="9895"/>
                  <a:pt x="36326" y="9930"/>
                  <a:pt x="35517" y="9728"/>
                </a:cubicBezTo>
                <a:cubicBezTo>
                  <a:pt x="35648" y="9728"/>
                  <a:pt x="35779" y="9740"/>
                  <a:pt x="35898" y="9740"/>
                </a:cubicBezTo>
                <a:cubicBezTo>
                  <a:pt x="36100" y="9716"/>
                  <a:pt x="36350" y="9704"/>
                  <a:pt x="36588" y="9704"/>
                </a:cubicBezTo>
                <a:cubicBezTo>
                  <a:pt x="36898" y="9716"/>
                  <a:pt x="37219" y="9740"/>
                  <a:pt x="37529" y="9752"/>
                </a:cubicBezTo>
                <a:cubicBezTo>
                  <a:pt x="38195" y="9760"/>
                  <a:pt x="38860" y="9764"/>
                  <a:pt x="39522" y="9764"/>
                </a:cubicBezTo>
                <a:cubicBezTo>
                  <a:pt x="40730" y="9764"/>
                  <a:pt x="41929" y="9751"/>
                  <a:pt x="43113" y="9728"/>
                </a:cubicBezTo>
                <a:cubicBezTo>
                  <a:pt x="43196" y="9732"/>
                  <a:pt x="43275" y="9735"/>
                  <a:pt x="43351" y="9735"/>
                </a:cubicBezTo>
                <a:cubicBezTo>
                  <a:pt x="43482" y="9735"/>
                  <a:pt x="43602" y="9727"/>
                  <a:pt x="43708" y="9704"/>
                </a:cubicBezTo>
                <a:cubicBezTo>
                  <a:pt x="43744" y="9680"/>
                  <a:pt x="43768" y="9656"/>
                  <a:pt x="43803" y="9633"/>
                </a:cubicBezTo>
                <a:cubicBezTo>
                  <a:pt x="45708" y="9716"/>
                  <a:pt x="47590" y="9704"/>
                  <a:pt x="49459" y="9716"/>
                </a:cubicBezTo>
                <a:cubicBezTo>
                  <a:pt x="50004" y="9724"/>
                  <a:pt x="50589" y="9761"/>
                  <a:pt x="51144" y="9761"/>
                </a:cubicBezTo>
                <a:cubicBezTo>
                  <a:pt x="51449" y="9761"/>
                  <a:pt x="51744" y="9750"/>
                  <a:pt x="52019" y="9716"/>
                </a:cubicBezTo>
                <a:cubicBezTo>
                  <a:pt x="54495" y="9823"/>
                  <a:pt x="56912" y="9799"/>
                  <a:pt x="59341" y="9823"/>
                </a:cubicBezTo>
                <a:cubicBezTo>
                  <a:pt x="59583" y="9842"/>
                  <a:pt x="59823" y="9860"/>
                  <a:pt x="60042" y="9860"/>
                </a:cubicBezTo>
                <a:cubicBezTo>
                  <a:pt x="60242" y="9860"/>
                  <a:pt x="60426" y="9845"/>
                  <a:pt x="60579" y="9799"/>
                </a:cubicBezTo>
                <a:lnTo>
                  <a:pt x="60591" y="9799"/>
                </a:lnTo>
                <a:cubicBezTo>
                  <a:pt x="61102" y="9834"/>
                  <a:pt x="61594" y="9847"/>
                  <a:pt x="62074" y="9847"/>
                </a:cubicBezTo>
                <a:cubicBezTo>
                  <a:pt x="63383" y="9847"/>
                  <a:pt x="64610" y="9752"/>
                  <a:pt x="65925" y="9752"/>
                </a:cubicBezTo>
                <a:cubicBezTo>
                  <a:pt x="66342" y="9775"/>
                  <a:pt x="66747" y="9787"/>
                  <a:pt x="67163" y="9799"/>
                </a:cubicBezTo>
                <a:cubicBezTo>
                  <a:pt x="67961" y="9835"/>
                  <a:pt x="68759" y="9871"/>
                  <a:pt x="69568" y="9906"/>
                </a:cubicBezTo>
                <a:cubicBezTo>
                  <a:pt x="69650" y="9909"/>
                  <a:pt x="69729" y="9911"/>
                  <a:pt x="69807" y="9911"/>
                </a:cubicBezTo>
                <a:cubicBezTo>
                  <a:pt x="70056" y="9911"/>
                  <a:pt x="70279" y="9895"/>
                  <a:pt x="70461" y="9859"/>
                </a:cubicBezTo>
                <a:cubicBezTo>
                  <a:pt x="72247" y="9966"/>
                  <a:pt x="73986" y="9918"/>
                  <a:pt x="75772" y="10002"/>
                </a:cubicBezTo>
                <a:cubicBezTo>
                  <a:pt x="75819" y="9966"/>
                  <a:pt x="75795" y="9930"/>
                  <a:pt x="75724" y="9895"/>
                </a:cubicBezTo>
                <a:cubicBezTo>
                  <a:pt x="75736" y="9895"/>
                  <a:pt x="75748" y="9895"/>
                  <a:pt x="75760" y="9906"/>
                </a:cubicBezTo>
                <a:cubicBezTo>
                  <a:pt x="75914" y="9906"/>
                  <a:pt x="76057" y="9918"/>
                  <a:pt x="76212" y="9930"/>
                </a:cubicBezTo>
                <a:cubicBezTo>
                  <a:pt x="77010" y="9966"/>
                  <a:pt x="77819" y="9990"/>
                  <a:pt x="78617" y="10026"/>
                </a:cubicBezTo>
                <a:cubicBezTo>
                  <a:pt x="78427" y="9906"/>
                  <a:pt x="78046" y="9799"/>
                  <a:pt x="77546" y="9799"/>
                </a:cubicBezTo>
                <a:cubicBezTo>
                  <a:pt x="76272" y="9799"/>
                  <a:pt x="75022" y="9656"/>
                  <a:pt x="73759" y="9621"/>
                </a:cubicBezTo>
                <a:cubicBezTo>
                  <a:pt x="73628" y="9621"/>
                  <a:pt x="73509" y="9621"/>
                  <a:pt x="73378" y="9609"/>
                </a:cubicBezTo>
                <a:cubicBezTo>
                  <a:pt x="73236" y="9609"/>
                  <a:pt x="73093" y="9597"/>
                  <a:pt x="72950" y="9597"/>
                </a:cubicBezTo>
                <a:cubicBezTo>
                  <a:pt x="72795" y="9573"/>
                  <a:pt x="72628" y="9561"/>
                  <a:pt x="72462" y="9549"/>
                </a:cubicBezTo>
                <a:cubicBezTo>
                  <a:pt x="72283" y="9514"/>
                  <a:pt x="72057" y="9502"/>
                  <a:pt x="71843" y="9490"/>
                </a:cubicBezTo>
                <a:lnTo>
                  <a:pt x="71843" y="9490"/>
                </a:lnTo>
                <a:cubicBezTo>
                  <a:pt x="71962" y="9496"/>
                  <a:pt x="72087" y="9502"/>
                  <a:pt x="72206" y="9502"/>
                </a:cubicBezTo>
                <a:cubicBezTo>
                  <a:pt x="72325" y="9502"/>
                  <a:pt x="72438" y="9496"/>
                  <a:pt x="72533" y="9478"/>
                </a:cubicBezTo>
                <a:cubicBezTo>
                  <a:pt x="72664" y="9454"/>
                  <a:pt x="72807" y="9418"/>
                  <a:pt x="72950" y="9394"/>
                </a:cubicBezTo>
                <a:lnTo>
                  <a:pt x="73807" y="9430"/>
                </a:lnTo>
                <a:cubicBezTo>
                  <a:pt x="74867" y="9478"/>
                  <a:pt x="75938" y="9525"/>
                  <a:pt x="76998" y="9573"/>
                </a:cubicBezTo>
                <a:cubicBezTo>
                  <a:pt x="77165" y="9561"/>
                  <a:pt x="77296" y="9537"/>
                  <a:pt x="77450" y="9514"/>
                </a:cubicBezTo>
                <a:cubicBezTo>
                  <a:pt x="78677" y="9561"/>
                  <a:pt x="79891" y="9609"/>
                  <a:pt x="81106" y="9656"/>
                </a:cubicBezTo>
                <a:cubicBezTo>
                  <a:pt x="81234" y="9647"/>
                  <a:pt x="81366" y="9643"/>
                  <a:pt x="81500" y="9643"/>
                </a:cubicBezTo>
                <a:cubicBezTo>
                  <a:pt x="82037" y="9643"/>
                  <a:pt x="82611" y="9704"/>
                  <a:pt x="83153" y="9704"/>
                </a:cubicBezTo>
                <a:cubicBezTo>
                  <a:pt x="83332" y="9716"/>
                  <a:pt x="83499" y="9728"/>
                  <a:pt x="83665" y="9752"/>
                </a:cubicBezTo>
                <a:cubicBezTo>
                  <a:pt x="83963" y="9775"/>
                  <a:pt x="84273" y="9799"/>
                  <a:pt x="84570" y="9799"/>
                </a:cubicBezTo>
                <a:cubicBezTo>
                  <a:pt x="85118" y="9799"/>
                  <a:pt x="85666" y="9811"/>
                  <a:pt x="86225" y="9859"/>
                </a:cubicBezTo>
                <a:cubicBezTo>
                  <a:pt x="86404" y="9871"/>
                  <a:pt x="86594" y="9883"/>
                  <a:pt x="86773" y="9883"/>
                </a:cubicBezTo>
                <a:cubicBezTo>
                  <a:pt x="86824" y="9882"/>
                  <a:pt x="86874" y="9882"/>
                  <a:pt x="86924" y="9882"/>
                </a:cubicBezTo>
                <a:cubicBezTo>
                  <a:pt x="89183" y="9882"/>
                  <a:pt x="90917" y="10396"/>
                  <a:pt x="93095" y="10478"/>
                </a:cubicBezTo>
                <a:cubicBezTo>
                  <a:pt x="93238" y="10490"/>
                  <a:pt x="93369" y="10502"/>
                  <a:pt x="93500" y="10514"/>
                </a:cubicBezTo>
                <a:cubicBezTo>
                  <a:pt x="93821" y="10549"/>
                  <a:pt x="93691" y="10585"/>
                  <a:pt x="93524" y="10597"/>
                </a:cubicBezTo>
                <a:cubicBezTo>
                  <a:pt x="92702" y="10704"/>
                  <a:pt x="92917" y="10835"/>
                  <a:pt x="93762" y="10883"/>
                </a:cubicBezTo>
                <a:cubicBezTo>
                  <a:pt x="94676" y="10935"/>
                  <a:pt x="95615" y="11024"/>
                  <a:pt x="96525" y="11024"/>
                </a:cubicBezTo>
                <a:cubicBezTo>
                  <a:pt x="96871" y="11024"/>
                  <a:pt x="97213" y="11011"/>
                  <a:pt x="97548" y="10978"/>
                </a:cubicBezTo>
                <a:cubicBezTo>
                  <a:pt x="97667" y="10978"/>
                  <a:pt x="97798" y="10990"/>
                  <a:pt x="97917" y="10990"/>
                </a:cubicBezTo>
                <a:cubicBezTo>
                  <a:pt x="98432" y="11080"/>
                  <a:pt x="98939" y="11122"/>
                  <a:pt x="99435" y="11122"/>
                </a:cubicBezTo>
                <a:cubicBezTo>
                  <a:pt x="99788" y="11122"/>
                  <a:pt x="100136" y="11101"/>
                  <a:pt x="100477" y="11061"/>
                </a:cubicBezTo>
                <a:cubicBezTo>
                  <a:pt x="100418" y="11038"/>
                  <a:pt x="100370" y="11026"/>
                  <a:pt x="100310" y="11002"/>
                </a:cubicBezTo>
                <a:lnTo>
                  <a:pt x="100429" y="11002"/>
                </a:lnTo>
                <a:cubicBezTo>
                  <a:pt x="101096" y="11038"/>
                  <a:pt x="101763" y="11061"/>
                  <a:pt x="102442" y="11097"/>
                </a:cubicBezTo>
                <a:cubicBezTo>
                  <a:pt x="102596" y="11157"/>
                  <a:pt x="102753" y="11187"/>
                  <a:pt x="102915" y="11187"/>
                </a:cubicBezTo>
                <a:cubicBezTo>
                  <a:pt x="103041" y="11187"/>
                  <a:pt x="103169" y="11169"/>
                  <a:pt x="103299" y="11133"/>
                </a:cubicBezTo>
                <a:cubicBezTo>
                  <a:pt x="104382" y="11180"/>
                  <a:pt x="105466" y="11228"/>
                  <a:pt x="106549" y="11264"/>
                </a:cubicBezTo>
                <a:cubicBezTo>
                  <a:pt x="107645" y="11323"/>
                  <a:pt x="108740" y="11371"/>
                  <a:pt x="109835" y="11419"/>
                </a:cubicBezTo>
                <a:cubicBezTo>
                  <a:pt x="113312" y="11573"/>
                  <a:pt x="116777" y="11728"/>
                  <a:pt x="120241" y="11883"/>
                </a:cubicBezTo>
                <a:cubicBezTo>
                  <a:pt x="120653" y="11898"/>
                  <a:pt x="121087" y="11936"/>
                  <a:pt x="121495" y="11936"/>
                </a:cubicBezTo>
                <a:cubicBezTo>
                  <a:pt x="121737" y="11936"/>
                  <a:pt x="121969" y="11923"/>
                  <a:pt x="122182" y="11883"/>
                </a:cubicBezTo>
                <a:cubicBezTo>
                  <a:pt x="124028" y="11966"/>
                  <a:pt x="125873" y="12073"/>
                  <a:pt x="127683" y="12097"/>
                </a:cubicBezTo>
                <a:cubicBezTo>
                  <a:pt x="129516" y="12133"/>
                  <a:pt x="131350" y="12204"/>
                  <a:pt x="133172" y="12276"/>
                </a:cubicBezTo>
                <a:cubicBezTo>
                  <a:pt x="133850" y="12300"/>
                  <a:pt x="134529" y="12323"/>
                  <a:pt x="135220" y="12347"/>
                </a:cubicBezTo>
                <a:cubicBezTo>
                  <a:pt x="135346" y="12352"/>
                  <a:pt x="135469" y="12354"/>
                  <a:pt x="135588" y="12354"/>
                </a:cubicBezTo>
                <a:cubicBezTo>
                  <a:pt x="135795" y="12354"/>
                  <a:pt x="135991" y="12346"/>
                  <a:pt x="136172" y="12323"/>
                </a:cubicBezTo>
                <a:cubicBezTo>
                  <a:pt x="137150" y="12352"/>
                  <a:pt x="138143" y="12424"/>
                  <a:pt x="139104" y="12424"/>
                </a:cubicBezTo>
                <a:cubicBezTo>
                  <a:pt x="139359" y="12424"/>
                  <a:pt x="139613" y="12419"/>
                  <a:pt x="139863" y="12407"/>
                </a:cubicBezTo>
                <a:lnTo>
                  <a:pt x="140006" y="12419"/>
                </a:lnTo>
                <a:lnTo>
                  <a:pt x="140149" y="12419"/>
                </a:lnTo>
                <a:cubicBezTo>
                  <a:pt x="140338" y="12462"/>
                  <a:pt x="140527" y="12488"/>
                  <a:pt x="140715" y="12488"/>
                </a:cubicBezTo>
                <a:cubicBezTo>
                  <a:pt x="140836" y="12488"/>
                  <a:pt x="140957" y="12478"/>
                  <a:pt x="141077" y="12454"/>
                </a:cubicBezTo>
                <a:lnTo>
                  <a:pt x="140994" y="12419"/>
                </a:lnTo>
                <a:lnTo>
                  <a:pt x="141018" y="12419"/>
                </a:lnTo>
                <a:cubicBezTo>
                  <a:pt x="141042" y="12431"/>
                  <a:pt x="141065" y="12442"/>
                  <a:pt x="141077" y="12454"/>
                </a:cubicBezTo>
                <a:cubicBezTo>
                  <a:pt x="142280" y="12502"/>
                  <a:pt x="143482" y="12538"/>
                  <a:pt x="144673" y="12585"/>
                </a:cubicBezTo>
                <a:cubicBezTo>
                  <a:pt x="144899" y="12538"/>
                  <a:pt x="145221" y="12538"/>
                  <a:pt x="145542" y="12538"/>
                </a:cubicBezTo>
                <a:cubicBezTo>
                  <a:pt x="145665" y="12544"/>
                  <a:pt x="145783" y="12546"/>
                  <a:pt x="145898" y="12546"/>
                </a:cubicBezTo>
                <a:cubicBezTo>
                  <a:pt x="146447" y="12546"/>
                  <a:pt x="146911" y="12486"/>
                  <a:pt x="147423" y="12466"/>
                </a:cubicBezTo>
                <a:cubicBezTo>
                  <a:pt x="147659" y="12457"/>
                  <a:pt x="147907" y="12434"/>
                  <a:pt x="148144" y="12434"/>
                </a:cubicBezTo>
                <a:cubicBezTo>
                  <a:pt x="148219" y="12434"/>
                  <a:pt x="148292" y="12437"/>
                  <a:pt x="148364" y="12442"/>
                </a:cubicBezTo>
                <a:cubicBezTo>
                  <a:pt x="150186" y="12550"/>
                  <a:pt x="151960" y="12502"/>
                  <a:pt x="153769" y="12609"/>
                </a:cubicBezTo>
                <a:cubicBezTo>
                  <a:pt x="154043" y="12633"/>
                  <a:pt x="154329" y="12645"/>
                  <a:pt x="154603" y="12669"/>
                </a:cubicBezTo>
                <a:cubicBezTo>
                  <a:pt x="156377" y="12740"/>
                  <a:pt x="158139" y="12823"/>
                  <a:pt x="159913" y="12895"/>
                </a:cubicBezTo>
                <a:cubicBezTo>
                  <a:pt x="160085" y="12883"/>
                  <a:pt x="160259" y="12879"/>
                  <a:pt x="160436" y="12879"/>
                </a:cubicBezTo>
                <a:cubicBezTo>
                  <a:pt x="161197" y="12879"/>
                  <a:pt x="161994" y="12966"/>
                  <a:pt x="162752" y="12966"/>
                </a:cubicBezTo>
                <a:cubicBezTo>
                  <a:pt x="162903" y="12966"/>
                  <a:pt x="163052" y="12963"/>
                  <a:pt x="163199" y="12954"/>
                </a:cubicBezTo>
                <a:cubicBezTo>
                  <a:pt x="163890" y="12990"/>
                  <a:pt x="164580" y="13014"/>
                  <a:pt x="165259" y="13038"/>
                </a:cubicBezTo>
                <a:cubicBezTo>
                  <a:pt x="165390" y="13014"/>
                  <a:pt x="165414" y="12990"/>
                  <a:pt x="165295" y="12966"/>
                </a:cubicBezTo>
                <a:cubicBezTo>
                  <a:pt x="164807" y="12847"/>
                  <a:pt x="164223" y="12800"/>
                  <a:pt x="163592" y="12776"/>
                </a:cubicBezTo>
                <a:cubicBezTo>
                  <a:pt x="162509" y="12728"/>
                  <a:pt x="161425" y="12669"/>
                  <a:pt x="160342" y="12621"/>
                </a:cubicBezTo>
                <a:cubicBezTo>
                  <a:pt x="160261" y="12606"/>
                  <a:pt x="160175" y="12596"/>
                  <a:pt x="160094" y="12596"/>
                </a:cubicBezTo>
                <a:cubicBezTo>
                  <a:pt x="160043" y="12596"/>
                  <a:pt x="159994" y="12600"/>
                  <a:pt x="159949" y="12609"/>
                </a:cubicBezTo>
                <a:cubicBezTo>
                  <a:pt x="159663" y="12597"/>
                  <a:pt x="159389" y="12585"/>
                  <a:pt x="159115" y="12562"/>
                </a:cubicBezTo>
                <a:cubicBezTo>
                  <a:pt x="159032" y="12548"/>
                  <a:pt x="158956" y="12542"/>
                  <a:pt x="158882" y="12542"/>
                </a:cubicBezTo>
                <a:cubicBezTo>
                  <a:pt x="158829" y="12542"/>
                  <a:pt x="158777" y="12545"/>
                  <a:pt x="158722" y="12550"/>
                </a:cubicBezTo>
                <a:cubicBezTo>
                  <a:pt x="157901" y="12514"/>
                  <a:pt x="157079" y="12478"/>
                  <a:pt x="156258" y="12442"/>
                </a:cubicBezTo>
                <a:cubicBezTo>
                  <a:pt x="156186" y="12431"/>
                  <a:pt x="156115" y="12407"/>
                  <a:pt x="156032" y="12395"/>
                </a:cubicBezTo>
                <a:cubicBezTo>
                  <a:pt x="156067" y="12395"/>
                  <a:pt x="156103" y="12383"/>
                  <a:pt x="156151" y="12383"/>
                </a:cubicBezTo>
                <a:lnTo>
                  <a:pt x="156270" y="12383"/>
                </a:lnTo>
                <a:cubicBezTo>
                  <a:pt x="156496" y="12407"/>
                  <a:pt x="156734" y="12419"/>
                  <a:pt x="156960" y="12419"/>
                </a:cubicBezTo>
                <a:cubicBezTo>
                  <a:pt x="158341" y="12478"/>
                  <a:pt x="159711" y="12562"/>
                  <a:pt x="161080" y="12573"/>
                </a:cubicBezTo>
                <a:cubicBezTo>
                  <a:pt x="161268" y="12566"/>
                  <a:pt x="161458" y="12562"/>
                  <a:pt x="161649" y="12562"/>
                </a:cubicBezTo>
                <a:cubicBezTo>
                  <a:pt x="162336" y="12562"/>
                  <a:pt x="163036" y="12605"/>
                  <a:pt x="163735" y="12633"/>
                </a:cubicBezTo>
                <a:cubicBezTo>
                  <a:pt x="164330" y="12669"/>
                  <a:pt x="164914" y="12704"/>
                  <a:pt x="165509" y="12740"/>
                </a:cubicBezTo>
                <a:cubicBezTo>
                  <a:pt x="165735" y="12764"/>
                  <a:pt x="165961" y="12800"/>
                  <a:pt x="166176" y="12823"/>
                </a:cubicBezTo>
                <a:cubicBezTo>
                  <a:pt x="166521" y="12871"/>
                  <a:pt x="166747" y="13014"/>
                  <a:pt x="167057" y="13026"/>
                </a:cubicBezTo>
                <a:cubicBezTo>
                  <a:pt x="167083" y="13028"/>
                  <a:pt x="167109" y="13029"/>
                  <a:pt x="167135" y="13029"/>
                </a:cubicBezTo>
                <a:cubicBezTo>
                  <a:pt x="167376" y="13029"/>
                  <a:pt x="167637" y="12940"/>
                  <a:pt x="167938" y="12919"/>
                </a:cubicBezTo>
                <a:cubicBezTo>
                  <a:pt x="168033" y="12907"/>
                  <a:pt x="168128" y="12907"/>
                  <a:pt x="168224" y="12907"/>
                </a:cubicBezTo>
                <a:lnTo>
                  <a:pt x="169069" y="12954"/>
                </a:lnTo>
                <a:cubicBezTo>
                  <a:pt x="169188" y="12978"/>
                  <a:pt x="169283" y="13002"/>
                  <a:pt x="169379" y="13038"/>
                </a:cubicBezTo>
                <a:cubicBezTo>
                  <a:pt x="169510" y="13038"/>
                  <a:pt x="169652" y="13050"/>
                  <a:pt x="169783" y="13062"/>
                </a:cubicBezTo>
                <a:cubicBezTo>
                  <a:pt x="170486" y="13240"/>
                  <a:pt x="171343" y="13240"/>
                  <a:pt x="172284" y="13276"/>
                </a:cubicBezTo>
                <a:cubicBezTo>
                  <a:pt x="171807" y="13335"/>
                  <a:pt x="170879" y="13276"/>
                  <a:pt x="170998" y="13490"/>
                </a:cubicBezTo>
                <a:cubicBezTo>
                  <a:pt x="171641" y="13526"/>
                  <a:pt x="172296" y="13526"/>
                  <a:pt x="172927" y="13609"/>
                </a:cubicBezTo>
                <a:cubicBezTo>
                  <a:pt x="173060" y="13628"/>
                  <a:pt x="173188" y="13634"/>
                  <a:pt x="173313" y="13634"/>
                </a:cubicBezTo>
                <a:cubicBezTo>
                  <a:pt x="173500" y="13634"/>
                  <a:pt x="173681" y="13621"/>
                  <a:pt x="173867" y="13621"/>
                </a:cubicBezTo>
                <a:cubicBezTo>
                  <a:pt x="175391" y="13681"/>
                  <a:pt x="176915" y="13752"/>
                  <a:pt x="178439" y="13812"/>
                </a:cubicBezTo>
                <a:cubicBezTo>
                  <a:pt x="178546" y="13836"/>
                  <a:pt x="178618" y="13847"/>
                  <a:pt x="178737" y="13871"/>
                </a:cubicBezTo>
                <a:cubicBezTo>
                  <a:pt x="178888" y="13880"/>
                  <a:pt x="179040" y="13888"/>
                  <a:pt x="179196" y="13888"/>
                </a:cubicBezTo>
                <a:cubicBezTo>
                  <a:pt x="179260" y="13888"/>
                  <a:pt x="179325" y="13887"/>
                  <a:pt x="179392" y="13883"/>
                </a:cubicBezTo>
                <a:cubicBezTo>
                  <a:pt x="179511" y="13883"/>
                  <a:pt x="179642" y="13883"/>
                  <a:pt x="179761" y="13871"/>
                </a:cubicBezTo>
                <a:cubicBezTo>
                  <a:pt x="181130" y="13943"/>
                  <a:pt x="182499" y="14002"/>
                  <a:pt x="183868" y="14062"/>
                </a:cubicBezTo>
                <a:cubicBezTo>
                  <a:pt x="184809" y="14145"/>
                  <a:pt x="185750" y="14217"/>
                  <a:pt x="186690" y="14252"/>
                </a:cubicBezTo>
                <a:cubicBezTo>
                  <a:pt x="187881" y="14324"/>
                  <a:pt x="189095" y="14312"/>
                  <a:pt x="190274" y="14443"/>
                </a:cubicBezTo>
                <a:lnTo>
                  <a:pt x="190262" y="14443"/>
                </a:lnTo>
                <a:cubicBezTo>
                  <a:pt x="190798" y="14550"/>
                  <a:pt x="191381" y="14562"/>
                  <a:pt x="192012" y="14586"/>
                </a:cubicBezTo>
                <a:cubicBezTo>
                  <a:pt x="193477" y="14633"/>
                  <a:pt x="194965" y="14657"/>
                  <a:pt x="196418" y="14812"/>
                </a:cubicBezTo>
                <a:cubicBezTo>
                  <a:pt x="198049" y="14895"/>
                  <a:pt x="199704" y="14931"/>
                  <a:pt x="201287" y="15062"/>
                </a:cubicBezTo>
                <a:cubicBezTo>
                  <a:pt x="202430" y="15157"/>
                  <a:pt x="203561" y="15217"/>
                  <a:pt x="204704" y="15276"/>
                </a:cubicBezTo>
                <a:cubicBezTo>
                  <a:pt x="205443" y="15324"/>
                  <a:pt x="206228" y="15324"/>
                  <a:pt x="206931" y="15395"/>
                </a:cubicBezTo>
                <a:cubicBezTo>
                  <a:pt x="208193" y="15538"/>
                  <a:pt x="209479" y="15574"/>
                  <a:pt x="210753" y="15645"/>
                </a:cubicBezTo>
                <a:cubicBezTo>
                  <a:pt x="210836" y="15624"/>
                  <a:pt x="210950" y="15617"/>
                  <a:pt x="211075" y="15617"/>
                </a:cubicBezTo>
                <a:cubicBezTo>
                  <a:pt x="211265" y="15617"/>
                  <a:pt x="211479" y="15632"/>
                  <a:pt x="211646" y="15632"/>
                </a:cubicBezTo>
                <a:cubicBezTo>
                  <a:pt x="211798" y="15632"/>
                  <a:pt x="211910" y="15620"/>
                  <a:pt x="211931" y="15574"/>
                </a:cubicBezTo>
                <a:cubicBezTo>
                  <a:pt x="212027" y="15407"/>
                  <a:pt x="211277" y="15371"/>
                  <a:pt x="210788" y="15336"/>
                </a:cubicBezTo>
                <a:cubicBezTo>
                  <a:pt x="209515" y="15229"/>
                  <a:pt x="208383" y="15026"/>
                  <a:pt x="207109" y="14931"/>
                </a:cubicBezTo>
                <a:cubicBezTo>
                  <a:pt x="205216" y="14836"/>
                  <a:pt x="203264" y="14812"/>
                  <a:pt x="201466" y="14574"/>
                </a:cubicBezTo>
                <a:lnTo>
                  <a:pt x="201466" y="14574"/>
                </a:lnTo>
                <a:cubicBezTo>
                  <a:pt x="203478" y="14657"/>
                  <a:pt x="205502" y="14740"/>
                  <a:pt x="207514" y="14836"/>
                </a:cubicBezTo>
                <a:cubicBezTo>
                  <a:pt x="209550" y="14931"/>
                  <a:pt x="211539" y="15157"/>
                  <a:pt x="213586" y="15217"/>
                </a:cubicBezTo>
                <a:cubicBezTo>
                  <a:pt x="214229" y="15348"/>
                  <a:pt x="214968" y="15348"/>
                  <a:pt x="215694" y="15383"/>
                </a:cubicBezTo>
                <a:cubicBezTo>
                  <a:pt x="216099" y="15407"/>
                  <a:pt x="216503" y="15431"/>
                  <a:pt x="216908" y="15455"/>
                </a:cubicBezTo>
                <a:cubicBezTo>
                  <a:pt x="217146" y="15490"/>
                  <a:pt x="217385" y="15550"/>
                  <a:pt x="217623" y="15562"/>
                </a:cubicBezTo>
                <a:cubicBezTo>
                  <a:pt x="218897" y="15621"/>
                  <a:pt x="220171" y="15681"/>
                  <a:pt x="221397" y="15729"/>
                </a:cubicBezTo>
                <a:cubicBezTo>
                  <a:pt x="221695" y="15633"/>
                  <a:pt x="221230" y="15562"/>
                  <a:pt x="221242" y="15490"/>
                </a:cubicBezTo>
                <a:cubicBezTo>
                  <a:pt x="221278" y="15312"/>
                  <a:pt x="220659" y="15336"/>
                  <a:pt x="220254" y="15300"/>
                </a:cubicBezTo>
                <a:lnTo>
                  <a:pt x="220194" y="15324"/>
                </a:lnTo>
                <a:cubicBezTo>
                  <a:pt x="220183" y="15324"/>
                  <a:pt x="220183" y="15324"/>
                  <a:pt x="220171" y="15312"/>
                </a:cubicBezTo>
                <a:cubicBezTo>
                  <a:pt x="220194" y="15312"/>
                  <a:pt x="220230" y="15300"/>
                  <a:pt x="220254" y="15300"/>
                </a:cubicBezTo>
                <a:cubicBezTo>
                  <a:pt x="220147" y="15205"/>
                  <a:pt x="219635" y="15145"/>
                  <a:pt x="219802" y="15038"/>
                </a:cubicBezTo>
                <a:cubicBezTo>
                  <a:pt x="219912" y="15026"/>
                  <a:pt x="220024" y="15022"/>
                  <a:pt x="220138" y="15022"/>
                </a:cubicBezTo>
                <a:cubicBezTo>
                  <a:pt x="220479" y="15022"/>
                  <a:pt x="220831" y="15062"/>
                  <a:pt x="221171" y="15062"/>
                </a:cubicBezTo>
                <a:cubicBezTo>
                  <a:pt x="221849" y="15062"/>
                  <a:pt x="222135" y="15026"/>
                  <a:pt x="222266" y="14871"/>
                </a:cubicBezTo>
                <a:cubicBezTo>
                  <a:pt x="222338" y="14800"/>
                  <a:pt x="222302" y="14717"/>
                  <a:pt x="222314" y="14645"/>
                </a:cubicBezTo>
                <a:cubicBezTo>
                  <a:pt x="222076" y="14586"/>
                  <a:pt x="221778" y="14526"/>
                  <a:pt x="221611" y="14467"/>
                </a:cubicBezTo>
                <a:cubicBezTo>
                  <a:pt x="221183" y="14288"/>
                  <a:pt x="220564" y="14193"/>
                  <a:pt x="219813" y="14157"/>
                </a:cubicBezTo>
                <a:cubicBezTo>
                  <a:pt x="219421" y="14133"/>
                  <a:pt x="219028" y="14121"/>
                  <a:pt x="218635" y="14109"/>
                </a:cubicBezTo>
                <a:cubicBezTo>
                  <a:pt x="217961" y="14074"/>
                  <a:pt x="217707" y="13847"/>
                  <a:pt x="216954" y="13847"/>
                </a:cubicBezTo>
                <a:cubicBezTo>
                  <a:pt x="216935" y="13847"/>
                  <a:pt x="216916" y="13847"/>
                  <a:pt x="216896" y="13847"/>
                </a:cubicBezTo>
                <a:cubicBezTo>
                  <a:pt x="216884" y="13824"/>
                  <a:pt x="216825" y="13788"/>
                  <a:pt x="216861" y="13776"/>
                </a:cubicBezTo>
                <a:cubicBezTo>
                  <a:pt x="216956" y="13728"/>
                  <a:pt x="217289" y="13669"/>
                  <a:pt x="216765" y="13645"/>
                </a:cubicBezTo>
                <a:cubicBezTo>
                  <a:pt x="215527" y="13597"/>
                  <a:pt x="214360" y="13478"/>
                  <a:pt x="213229" y="13324"/>
                </a:cubicBezTo>
                <a:cubicBezTo>
                  <a:pt x="212717" y="13252"/>
                  <a:pt x="212182" y="13240"/>
                  <a:pt x="211634" y="13228"/>
                </a:cubicBezTo>
                <a:cubicBezTo>
                  <a:pt x="209967" y="13002"/>
                  <a:pt x="208336" y="12752"/>
                  <a:pt x="206621" y="12538"/>
                </a:cubicBezTo>
                <a:cubicBezTo>
                  <a:pt x="205943" y="12454"/>
                  <a:pt x="206728" y="12454"/>
                  <a:pt x="206836" y="12419"/>
                </a:cubicBezTo>
                <a:cubicBezTo>
                  <a:pt x="208479" y="12514"/>
                  <a:pt x="210062" y="12704"/>
                  <a:pt x="211717" y="12728"/>
                </a:cubicBezTo>
                <a:cubicBezTo>
                  <a:pt x="211765" y="12728"/>
                  <a:pt x="211801" y="12716"/>
                  <a:pt x="211848" y="12716"/>
                </a:cubicBezTo>
                <a:cubicBezTo>
                  <a:pt x="211801" y="12728"/>
                  <a:pt x="211765" y="12728"/>
                  <a:pt x="211717" y="12728"/>
                </a:cubicBezTo>
                <a:cubicBezTo>
                  <a:pt x="212705" y="12835"/>
                  <a:pt x="213682" y="12931"/>
                  <a:pt x="214658" y="13026"/>
                </a:cubicBezTo>
                <a:cubicBezTo>
                  <a:pt x="215573" y="13113"/>
                  <a:pt x="216488" y="13170"/>
                  <a:pt x="217412" y="13170"/>
                </a:cubicBezTo>
                <a:cubicBezTo>
                  <a:pt x="217498" y="13170"/>
                  <a:pt x="217584" y="13170"/>
                  <a:pt x="217670" y="13169"/>
                </a:cubicBezTo>
                <a:cubicBezTo>
                  <a:pt x="217777" y="13169"/>
                  <a:pt x="217885" y="13145"/>
                  <a:pt x="217944" y="13121"/>
                </a:cubicBezTo>
                <a:cubicBezTo>
                  <a:pt x="218075" y="13074"/>
                  <a:pt x="217920" y="13026"/>
                  <a:pt x="217742" y="13002"/>
                </a:cubicBezTo>
                <a:cubicBezTo>
                  <a:pt x="216480" y="12847"/>
                  <a:pt x="215218" y="12681"/>
                  <a:pt x="213836" y="12645"/>
                </a:cubicBezTo>
                <a:cubicBezTo>
                  <a:pt x="211920" y="12490"/>
                  <a:pt x="210015" y="12312"/>
                  <a:pt x="208074" y="12216"/>
                </a:cubicBezTo>
                <a:cubicBezTo>
                  <a:pt x="207800" y="12192"/>
                  <a:pt x="207526" y="12181"/>
                  <a:pt x="207252" y="12169"/>
                </a:cubicBezTo>
                <a:cubicBezTo>
                  <a:pt x="206574" y="12097"/>
                  <a:pt x="205907" y="12026"/>
                  <a:pt x="205240" y="11966"/>
                </a:cubicBezTo>
                <a:cubicBezTo>
                  <a:pt x="205437" y="11863"/>
                  <a:pt x="205685" y="11812"/>
                  <a:pt x="205990" y="11812"/>
                </a:cubicBezTo>
                <a:cubicBezTo>
                  <a:pt x="206073" y="11812"/>
                  <a:pt x="206160" y="11816"/>
                  <a:pt x="206252" y="11823"/>
                </a:cubicBezTo>
                <a:cubicBezTo>
                  <a:pt x="206586" y="11847"/>
                  <a:pt x="206895" y="11883"/>
                  <a:pt x="207229" y="11919"/>
                </a:cubicBezTo>
                <a:cubicBezTo>
                  <a:pt x="207287" y="11923"/>
                  <a:pt x="207340" y="11925"/>
                  <a:pt x="207386" y="11925"/>
                </a:cubicBezTo>
                <a:cubicBezTo>
                  <a:pt x="207621" y="11925"/>
                  <a:pt x="207689" y="11873"/>
                  <a:pt x="207550" y="11764"/>
                </a:cubicBezTo>
                <a:cubicBezTo>
                  <a:pt x="207514" y="11740"/>
                  <a:pt x="207371" y="11716"/>
                  <a:pt x="207276" y="11692"/>
                </a:cubicBezTo>
                <a:lnTo>
                  <a:pt x="207300" y="11692"/>
                </a:lnTo>
                <a:lnTo>
                  <a:pt x="206181" y="11430"/>
                </a:lnTo>
                <a:cubicBezTo>
                  <a:pt x="206312" y="11323"/>
                  <a:pt x="206883" y="11216"/>
                  <a:pt x="206050" y="11085"/>
                </a:cubicBezTo>
                <a:cubicBezTo>
                  <a:pt x="205681" y="11014"/>
                  <a:pt x="205312" y="10954"/>
                  <a:pt x="204847" y="10930"/>
                </a:cubicBezTo>
                <a:cubicBezTo>
                  <a:pt x="204633" y="10871"/>
                  <a:pt x="204419" y="10811"/>
                  <a:pt x="204061" y="10799"/>
                </a:cubicBezTo>
                <a:cubicBezTo>
                  <a:pt x="202549" y="10526"/>
                  <a:pt x="200775" y="10407"/>
                  <a:pt x="199156" y="10192"/>
                </a:cubicBezTo>
                <a:cubicBezTo>
                  <a:pt x="199297" y="10142"/>
                  <a:pt x="199496" y="10122"/>
                  <a:pt x="199721" y="10122"/>
                </a:cubicBezTo>
                <a:cubicBezTo>
                  <a:pt x="199818" y="10122"/>
                  <a:pt x="199921" y="10125"/>
                  <a:pt x="200025" y="10133"/>
                </a:cubicBezTo>
                <a:cubicBezTo>
                  <a:pt x="200704" y="10168"/>
                  <a:pt x="201371" y="10204"/>
                  <a:pt x="202037" y="10264"/>
                </a:cubicBezTo>
                <a:cubicBezTo>
                  <a:pt x="203514" y="10371"/>
                  <a:pt x="204966" y="10514"/>
                  <a:pt x="206443" y="10609"/>
                </a:cubicBezTo>
                <a:cubicBezTo>
                  <a:pt x="207383" y="10680"/>
                  <a:pt x="208336" y="10692"/>
                  <a:pt x="209288" y="10728"/>
                </a:cubicBezTo>
                <a:cubicBezTo>
                  <a:pt x="209307" y="10729"/>
                  <a:pt x="209326" y="10729"/>
                  <a:pt x="209344" y="10729"/>
                </a:cubicBezTo>
                <a:cubicBezTo>
                  <a:pt x="209641" y="10729"/>
                  <a:pt x="209789" y="10640"/>
                  <a:pt x="209598" y="10561"/>
                </a:cubicBezTo>
                <a:cubicBezTo>
                  <a:pt x="209455" y="10502"/>
                  <a:pt x="209300" y="10442"/>
                  <a:pt x="209074" y="10407"/>
                </a:cubicBezTo>
                <a:cubicBezTo>
                  <a:pt x="208538" y="10323"/>
                  <a:pt x="207979" y="10240"/>
                  <a:pt x="207395" y="10180"/>
                </a:cubicBezTo>
                <a:cubicBezTo>
                  <a:pt x="205764" y="10002"/>
                  <a:pt x="204109" y="9847"/>
                  <a:pt x="202478" y="9680"/>
                </a:cubicBezTo>
                <a:cubicBezTo>
                  <a:pt x="202335" y="9573"/>
                  <a:pt x="201799" y="9573"/>
                  <a:pt x="201561" y="9490"/>
                </a:cubicBezTo>
                <a:cubicBezTo>
                  <a:pt x="201906" y="9394"/>
                  <a:pt x="202621" y="9430"/>
                  <a:pt x="202895" y="9311"/>
                </a:cubicBezTo>
                <a:cubicBezTo>
                  <a:pt x="204026" y="9383"/>
                  <a:pt x="205157" y="9454"/>
                  <a:pt x="206276" y="9525"/>
                </a:cubicBezTo>
                <a:cubicBezTo>
                  <a:pt x="206681" y="9556"/>
                  <a:pt x="206913" y="9573"/>
                  <a:pt x="207131" y="9573"/>
                </a:cubicBezTo>
                <a:cubicBezTo>
                  <a:pt x="207426" y="9573"/>
                  <a:pt x="207694" y="9541"/>
                  <a:pt x="208324" y="9466"/>
                </a:cubicBezTo>
                <a:cubicBezTo>
                  <a:pt x="208062" y="9335"/>
                  <a:pt x="207288" y="9359"/>
                  <a:pt x="207038" y="9216"/>
                </a:cubicBezTo>
                <a:cubicBezTo>
                  <a:pt x="206883" y="9216"/>
                  <a:pt x="206740" y="9204"/>
                  <a:pt x="206597" y="9204"/>
                </a:cubicBezTo>
                <a:cubicBezTo>
                  <a:pt x="205538" y="9085"/>
                  <a:pt x="204478" y="8966"/>
                  <a:pt x="203419" y="8859"/>
                </a:cubicBezTo>
                <a:lnTo>
                  <a:pt x="203383" y="8847"/>
                </a:lnTo>
                <a:cubicBezTo>
                  <a:pt x="203299" y="8799"/>
                  <a:pt x="203145" y="8775"/>
                  <a:pt x="202918" y="8763"/>
                </a:cubicBezTo>
                <a:cubicBezTo>
                  <a:pt x="202811" y="8752"/>
                  <a:pt x="202692" y="8740"/>
                  <a:pt x="202573" y="8728"/>
                </a:cubicBezTo>
                <a:cubicBezTo>
                  <a:pt x="202109" y="8597"/>
                  <a:pt x="201514" y="8537"/>
                  <a:pt x="200906" y="8478"/>
                </a:cubicBezTo>
                <a:cubicBezTo>
                  <a:pt x="200775" y="8430"/>
                  <a:pt x="200632" y="8394"/>
                  <a:pt x="200466" y="8359"/>
                </a:cubicBezTo>
                <a:lnTo>
                  <a:pt x="200478" y="8359"/>
                </a:lnTo>
                <a:cubicBezTo>
                  <a:pt x="200216" y="8287"/>
                  <a:pt x="199870" y="8251"/>
                  <a:pt x="199489" y="8251"/>
                </a:cubicBezTo>
                <a:cubicBezTo>
                  <a:pt x="199394" y="8263"/>
                  <a:pt x="199323" y="8275"/>
                  <a:pt x="199251" y="8287"/>
                </a:cubicBezTo>
                <a:cubicBezTo>
                  <a:pt x="199001" y="8240"/>
                  <a:pt x="198882" y="8168"/>
                  <a:pt x="198823" y="8097"/>
                </a:cubicBezTo>
                <a:cubicBezTo>
                  <a:pt x="198704" y="8097"/>
                  <a:pt x="198585" y="8085"/>
                  <a:pt x="198466" y="8073"/>
                </a:cubicBezTo>
                <a:cubicBezTo>
                  <a:pt x="198144" y="7942"/>
                  <a:pt x="197680" y="7942"/>
                  <a:pt x="197203" y="7942"/>
                </a:cubicBezTo>
                <a:cubicBezTo>
                  <a:pt x="197072" y="7930"/>
                  <a:pt x="196953" y="7906"/>
                  <a:pt x="196846" y="7894"/>
                </a:cubicBezTo>
                <a:cubicBezTo>
                  <a:pt x="196644" y="7811"/>
                  <a:pt x="196358" y="7787"/>
                  <a:pt x="196013" y="7775"/>
                </a:cubicBezTo>
                <a:lnTo>
                  <a:pt x="195989" y="7775"/>
                </a:lnTo>
                <a:cubicBezTo>
                  <a:pt x="196125" y="7735"/>
                  <a:pt x="196284" y="7720"/>
                  <a:pt x="196457" y="7720"/>
                </a:cubicBezTo>
                <a:cubicBezTo>
                  <a:pt x="196647" y="7720"/>
                  <a:pt x="196855" y="7738"/>
                  <a:pt x="197072" y="7763"/>
                </a:cubicBezTo>
                <a:cubicBezTo>
                  <a:pt x="197309" y="7789"/>
                  <a:pt x="197559" y="7844"/>
                  <a:pt x="197803" y="7844"/>
                </a:cubicBezTo>
                <a:cubicBezTo>
                  <a:pt x="197902" y="7844"/>
                  <a:pt x="198000" y="7835"/>
                  <a:pt x="198096" y="7811"/>
                </a:cubicBezTo>
                <a:cubicBezTo>
                  <a:pt x="197834" y="7609"/>
                  <a:pt x="196906" y="7561"/>
                  <a:pt x="196453" y="7418"/>
                </a:cubicBezTo>
                <a:cubicBezTo>
                  <a:pt x="196310" y="7370"/>
                  <a:pt x="196180" y="7335"/>
                  <a:pt x="196037" y="7299"/>
                </a:cubicBezTo>
                <a:cubicBezTo>
                  <a:pt x="195906" y="7263"/>
                  <a:pt x="195775" y="7228"/>
                  <a:pt x="195668" y="7192"/>
                </a:cubicBezTo>
                <a:cubicBezTo>
                  <a:pt x="195632" y="7168"/>
                  <a:pt x="195608" y="7144"/>
                  <a:pt x="195584" y="7108"/>
                </a:cubicBezTo>
                <a:cubicBezTo>
                  <a:pt x="195225" y="7121"/>
                  <a:pt x="194958" y="7129"/>
                  <a:pt x="194755" y="7129"/>
                </a:cubicBezTo>
                <a:cubicBezTo>
                  <a:pt x="194184" y="7129"/>
                  <a:pt x="194123" y="7063"/>
                  <a:pt x="193965" y="6835"/>
                </a:cubicBezTo>
                <a:cubicBezTo>
                  <a:pt x="194191" y="6704"/>
                  <a:pt x="194239" y="6573"/>
                  <a:pt x="193620" y="6430"/>
                </a:cubicBezTo>
                <a:cubicBezTo>
                  <a:pt x="193072" y="6406"/>
                  <a:pt x="192524" y="6382"/>
                  <a:pt x="191977" y="6358"/>
                </a:cubicBezTo>
                <a:cubicBezTo>
                  <a:pt x="191858" y="6358"/>
                  <a:pt x="191727" y="6346"/>
                  <a:pt x="191608" y="6335"/>
                </a:cubicBezTo>
                <a:cubicBezTo>
                  <a:pt x="191393" y="6263"/>
                  <a:pt x="191096" y="6239"/>
                  <a:pt x="190750" y="6227"/>
                </a:cubicBezTo>
                <a:cubicBezTo>
                  <a:pt x="188488" y="5918"/>
                  <a:pt x="187690" y="5846"/>
                  <a:pt x="185321" y="5775"/>
                </a:cubicBezTo>
                <a:cubicBezTo>
                  <a:pt x="184988" y="5763"/>
                  <a:pt x="184642" y="5751"/>
                  <a:pt x="184309" y="5727"/>
                </a:cubicBezTo>
                <a:cubicBezTo>
                  <a:pt x="181999" y="5513"/>
                  <a:pt x="179654" y="5358"/>
                  <a:pt x="177308" y="5215"/>
                </a:cubicBezTo>
                <a:cubicBezTo>
                  <a:pt x="176987" y="5144"/>
                  <a:pt x="176594" y="5096"/>
                  <a:pt x="176177" y="5084"/>
                </a:cubicBezTo>
                <a:cubicBezTo>
                  <a:pt x="175141" y="5061"/>
                  <a:pt x="174117" y="4965"/>
                  <a:pt x="173212" y="4846"/>
                </a:cubicBezTo>
                <a:cubicBezTo>
                  <a:pt x="171700" y="4644"/>
                  <a:pt x="170200" y="4596"/>
                  <a:pt x="168664" y="4561"/>
                </a:cubicBezTo>
                <a:lnTo>
                  <a:pt x="168652" y="4561"/>
                </a:lnTo>
                <a:cubicBezTo>
                  <a:pt x="168486" y="4537"/>
                  <a:pt x="168378" y="4489"/>
                  <a:pt x="168236" y="4453"/>
                </a:cubicBezTo>
                <a:cubicBezTo>
                  <a:pt x="168116" y="4441"/>
                  <a:pt x="167986" y="4441"/>
                  <a:pt x="167866" y="4430"/>
                </a:cubicBezTo>
                <a:cubicBezTo>
                  <a:pt x="167616" y="4353"/>
                  <a:pt x="167366" y="4317"/>
                  <a:pt x="167111" y="4317"/>
                </a:cubicBezTo>
                <a:cubicBezTo>
                  <a:pt x="166929" y="4317"/>
                  <a:pt x="166745" y="4335"/>
                  <a:pt x="166557" y="4370"/>
                </a:cubicBezTo>
                <a:cubicBezTo>
                  <a:pt x="166462" y="4358"/>
                  <a:pt x="166354" y="4358"/>
                  <a:pt x="166247" y="4358"/>
                </a:cubicBezTo>
                <a:cubicBezTo>
                  <a:pt x="165862" y="4277"/>
                  <a:pt x="165696" y="4242"/>
                  <a:pt x="165509" y="4242"/>
                </a:cubicBezTo>
                <a:cubicBezTo>
                  <a:pt x="165366" y="4242"/>
                  <a:pt x="165211" y="4263"/>
                  <a:pt x="164938" y="4299"/>
                </a:cubicBezTo>
                <a:cubicBezTo>
                  <a:pt x="164807" y="4299"/>
                  <a:pt x="164676" y="4287"/>
                  <a:pt x="164545" y="4287"/>
                </a:cubicBezTo>
                <a:cubicBezTo>
                  <a:pt x="164378" y="4311"/>
                  <a:pt x="164211" y="4322"/>
                  <a:pt x="164045" y="4346"/>
                </a:cubicBezTo>
                <a:lnTo>
                  <a:pt x="164033" y="4346"/>
                </a:lnTo>
                <a:cubicBezTo>
                  <a:pt x="162604" y="4311"/>
                  <a:pt x="161199" y="4227"/>
                  <a:pt x="159830" y="4072"/>
                </a:cubicBezTo>
                <a:cubicBezTo>
                  <a:pt x="158984" y="3977"/>
                  <a:pt x="158139" y="3894"/>
                  <a:pt x="157246" y="3870"/>
                </a:cubicBezTo>
                <a:cubicBezTo>
                  <a:pt x="156496" y="3834"/>
                  <a:pt x="155734" y="3810"/>
                  <a:pt x="155020" y="3751"/>
                </a:cubicBezTo>
                <a:cubicBezTo>
                  <a:pt x="154402" y="3697"/>
                  <a:pt x="153912" y="3544"/>
                  <a:pt x="153218" y="3544"/>
                </a:cubicBezTo>
                <a:cubicBezTo>
                  <a:pt x="153150" y="3544"/>
                  <a:pt x="153080" y="3545"/>
                  <a:pt x="153007" y="3549"/>
                </a:cubicBezTo>
                <a:cubicBezTo>
                  <a:pt x="152540" y="3413"/>
                  <a:pt x="152081" y="3359"/>
                  <a:pt x="151616" y="3359"/>
                </a:cubicBezTo>
                <a:cubicBezTo>
                  <a:pt x="151263" y="3359"/>
                  <a:pt x="150908" y="3390"/>
                  <a:pt x="150543" y="3441"/>
                </a:cubicBezTo>
                <a:cubicBezTo>
                  <a:pt x="150491" y="3449"/>
                  <a:pt x="150421" y="3452"/>
                  <a:pt x="150341" y="3452"/>
                </a:cubicBezTo>
                <a:cubicBezTo>
                  <a:pt x="150164" y="3452"/>
                  <a:pt x="149938" y="3438"/>
                  <a:pt x="149757" y="3429"/>
                </a:cubicBezTo>
                <a:cubicBezTo>
                  <a:pt x="149078" y="3406"/>
                  <a:pt x="148400" y="3382"/>
                  <a:pt x="147721" y="3358"/>
                </a:cubicBezTo>
                <a:cubicBezTo>
                  <a:pt x="146197" y="3275"/>
                  <a:pt x="144661" y="3215"/>
                  <a:pt x="143149" y="3108"/>
                </a:cubicBezTo>
                <a:cubicBezTo>
                  <a:pt x="142459" y="3060"/>
                  <a:pt x="141839" y="3048"/>
                  <a:pt x="141196" y="3048"/>
                </a:cubicBezTo>
                <a:cubicBezTo>
                  <a:pt x="139720" y="2989"/>
                  <a:pt x="138244" y="2953"/>
                  <a:pt x="136779" y="2882"/>
                </a:cubicBezTo>
                <a:cubicBezTo>
                  <a:pt x="134946" y="2787"/>
                  <a:pt x="133136" y="2715"/>
                  <a:pt x="131326" y="2715"/>
                </a:cubicBezTo>
                <a:cubicBezTo>
                  <a:pt x="130731" y="2667"/>
                  <a:pt x="130112" y="2656"/>
                  <a:pt x="129528" y="2572"/>
                </a:cubicBezTo>
                <a:cubicBezTo>
                  <a:pt x="129410" y="2555"/>
                  <a:pt x="129291" y="2547"/>
                  <a:pt x="129177" y="2547"/>
                </a:cubicBezTo>
                <a:cubicBezTo>
                  <a:pt x="128970" y="2547"/>
                  <a:pt x="128782" y="2574"/>
                  <a:pt x="128659" y="2620"/>
                </a:cubicBezTo>
                <a:cubicBezTo>
                  <a:pt x="128421" y="2703"/>
                  <a:pt x="128707" y="2763"/>
                  <a:pt x="129028" y="2810"/>
                </a:cubicBezTo>
                <a:cubicBezTo>
                  <a:pt x="129195" y="2834"/>
                  <a:pt x="129397" y="2882"/>
                  <a:pt x="129433" y="2906"/>
                </a:cubicBezTo>
                <a:cubicBezTo>
                  <a:pt x="129493" y="2965"/>
                  <a:pt x="129231" y="2977"/>
                  <a:pt x="129028" y="2977"/>
                </a:cubicBezTo>
                <a:cubicBezTo>
                  <a:pt x="128564" y="2965"/>
                  <a:pt x="128076" y="2941"/>
                  <a:pt x="127611" y="2929"/>
                </a:cubicBezTo>
                <a:lnTo>
                  <a:pt x="127052" y="2929"/>
                </a:lnTo>
                <a:cubicBezTo>
                  <a:pt x="127099" y="2953"/>
                  <a:pt x="127135" y="2977"/>
                  <a:pt x="127171" y="3013"/>
                </a:cubicBezTo>
                <a:cubicBezTo>
                  <a:pt x="127981" y="3108"/>
                  <a:pt x="128826" y="3168"/>
                  <a:pt x="129683" y="3203"/>
                </a:cubicBezTo>
                <a:cubicBezTo>
                  <a:pt x="129969" y="3239"/>
                  <a:pt x="130302" y="3251"/>
                  <a:pt x="130445" y="3334"/>
                </a:cubicBezTo>
                <a:cubicBezTo>
                  <a:pt x="130183" y="3322"/>
                  <a:pt x="129921" y="3310"/>
                  <a:pt x="129659" y="3310"/>
                </a:cubicBezTo>
                <a:cubicBezTo>
                  <a:pt x="129243" y="3287"/>
                  <a:pt x="128814" y="3275"/>
                  <a:pt x="128397" y="3251"/>
                </a:cubicBezTo>
                <a:cubicBezTo>
                  <a:pt x="128278" y="3239"/>
                  <a:pt x="128147" y="3239"/>
                  <a:pt x="128016" y="3239"/>
                </a:cubicBezTo>
                <a:cubicBezTo>
                  <a:pt x="127742" y="3227"/>
                  <a:pt x="127457" y="3215"/>
                  <a:pt x="127171" y="3203"/>
                </a:cubicBezTo>
                <a:cubicBezTo>
                  <a:pt x="126778" y="3179"/>
                  <a:pt x="126373" y="3168"/>
                  <a:pt x="125968" y="3144"/>
                </a:cubicBezTo>
                <a:cubicBezTo>
                  <a:pt x="125861" y="3132"/>
                  <a:pt x="125742" y="3120"/>
                  <a:pt x="125623" y="3108"/>
                </a:cubicBezTo>
                <a:cubicBezTo>
                  <a:pt x="125861" y="3060"/>
                  <a:pt x="126111" y="3013"/>
                  <a:pt x="126361" y="2965"/>
                </a:cubicBezTo>
                <a:cubicBezTo>
                  <a:pt x="126337" y="2906"/>
                  <a:pt x="126206" y="2870"/>
                  <a:pt x="125980" y="2858"/>
                </a:cubicBezTo>
                <a:cubicBezTo>
                  <a:pt x="125837" y="2846"/>
                  <a:pt x="125695" y="2846"/>
                  <a:pt x="125552" y="2834"/>
                </a:cubicBezTo>
                <a:cubicBezTo>
                  <a:pt x="125171" y="2810"/>
                  <a:pt x="124778" y="2798"/>
                  <a:pt x="124385" y="2775"/>
                </a:cubicBezTo>
                <a:cubicBezTo>
                  <a:pt x="124290" y="2656"/>
                  <a:pt x="124099" y="2548"/>
                  <a:pt x="123575" y="2489"/>
                </a:cubicBezTo>
                <a:cubicBezTo>
                  <a:pt x="123325" y="2453"/>
                  <a:pt x="123039" y="2441"/>
                  <a:pt x="122777" y="2429"/>
                </a:cubicBezTo>
                <a:cubicBezTo>
                  <a:pt x="122027" y="2394"/>
                  <a:pt x="121277" y="2370"/>
                  <a:pt x="120527" y="2322"/>
                </a:cubicBezTo>
                <a:cubicBezTo>
                  <a:pt x="119741" y="2275"/>
                  <a:pt x="118944" y="2286"/>
                  <a:pt x="118170" y="2132"/>
                </a:cubicBezTo>
                <a:cubicBezTo>
                  <a:pt x="117586" y="2025"/>
                  <a:pt x="116753" y="2013"/>
                  <a:pt x="116039" y="1953"/>
                </a:cubicBezTo>
                <a:cubicBezTo>
                  <a:pt x="114808" y="1858"/>
                  <a:pt x="113530" y="1782"/>
                  <a:pt x="112280" y="1782"/>
                </a:cubicBezTo>
                <a:cubicBezTo>
                  <a:pt x="112116" y="1782"/>
                  <a:pt x="111952" y="1784"/>
                  <a:pt x="111788" y="1786"/>
                </a:cubicBezTo>
                <a:cubicBezTo>
                  <a:pt x="111655" y="1789"/>
                  <a:pt x="111523" y="1790"/>
                  <a:pt x="111391" y="1790"/>
                </a:cubicBezTo>
                <a:cubicBezTo>
                  <a:pt x="110780" y="1790"/>
                  <a:pt x="110181" y="1768"/>
                  <a:pt x="109573" y="1739"/>
                </a:cubicBezTo>
                <a:cubicBezTo>
                  <a:pt x="108276" y="1679"/>
                  <a:pt x="106954" y="1667"/>
                  <a:pt x="105704" y="1560"/>
                </a:cubicBezTo>
                <a:cubicBezTo>
                  <a:pt x="104394" y="1441"/>
                  <a:pt x="103144" y="1453"/>
                  <a:pt x="101882" y="1393"/>
                </a:cubicBezTo>
                <a:cubicBezTo>
                  <a:pt x="99703" y="1298"/>
                  <a:pt x="97524" y="1215"/>
                  <a:pt x="95345" y="1108"/>
                </a:cubicBezTo>
                <a:cubicBezTo>
                  <a:pt x="94822" y="1084"/>
                  <a:pt x="94214" y="1096"/>
                  <a:pt x="93786" y="977"/>
                </a:cubicBezTo>
                <a:cubicBezTo>
                  <a:pt x="93537" y="918"/>
                  <a:pt x="93327" y="891"/>
                  <a:pt x="93116" y="891"/>
                </a:cubicBezTo>
                <a:cubicBezTo>
                  <a:pt x="92943" y="891"/>
                  <a:pt x="92769" y="909"/>
                  <a:pt x="92571" y="941"/>
                </a:cubicBezTo>
                <a:cubicBezTo>
                  <a:pt x="92452" y="961"/>
                  <a:pt x="92312" y="967"/>
                  <a:pt x="92163" y="967"/>
                </a:cubicBezTo>
                <a:cubicBezTo>
                  <a:pt x="91867" y="967"/>
                  <a:pt x="91531" y="942"/>
                  <a:pt x="91227" y="942"/>
                </a:cubicBezTo>
                <a:cubicBezTo>
                  <a:pt x="91028" y="942"/>
                  <a:pt x="90842" y="953"/>
                  <a:pt x="90690" y="989"/>
                </a:cubicBezTo>
                <a:cubicBezTo>
                  <a:pt x="90023" y="965"/>
                  <a:pt x="89357" y="941"/>
                  <a:pt x="88702" y="917"/>
                </a:cubicBezTo>
                <a:cubicBezTo>
                  <a:pt x="88595" y="941"/>
                  <a:pt x="88571" y="965"/>
                  <a:pt x="88607" y="1001"/>
                </a:cubicBezTo>
                <a:cubicBezTo>
                  <a:pt x="86035" y="917"/>
                  <a:pt x="83463" y="846"/>
                  <a:pt x="80903" y="762"/>
                </a:cubicBezTo>
                <a:cubicBezTo>
                  <a:pt x="80772" y="794"/>
                  <a:pt x="80639" y="806"/>
                  <a:pt x="80504" y="806"/>
                </a:cubicBezTo>
                <a:cubicBezTo>
                  <a:pt x="80234" y="806"/>
                  <a:pt x="79959" y="759"/>
                  <a:pt x="79689" y="727"/>
                </a:cubicBezTo>
                <a:cubicBezTo>
                  <a:pt x="79510" y="739"/>
                  <a:pt x="79332" y="762"/>
                  <a:pt x="79141" y="762"/>
                </a:cubicBezTo>
                <a:cubicBezTo>
                  <a:pt x="77403" y="739"/>
                  <a:pt x="75664" y="703"/>
                  <a:pt x="73902" y="643"/>
                </a:cubicBezTo>
                <a:cubicBezTo>
                  <a:pt x="72628" y="608"/>
                  <a:pt x="71366" y="584"/>
                  <a:pt x="70104" y="489"/>
                </a:cubicBezTo>
                <a:cubicBezTo>
                  <a:pt x="68473" y="370"/>
                  <a:pt x="66878" y="346"/>
                  <a:pt x="65270" y="346"/>
                </a:cubicBezTo>
                <a:cubicBezTo>
                  <a:pt x="64750" y="309"/>
                  <a:pt x="64229" y="279"/>
                  <a:pt x="63720" y="279"/>
                </a:cubicBezTo>
                <a:cubicBezTo>
                  <a:pt x="63577" y="279"/>
                  <a:pt x="63435" y="281"/>
                  <a:pt x="63294" y="286"/>
                </a:cubicBezTo>
                <a:cubicBezTo>
                  <a:pt x="63123" y="293"/>
                  <a:pt x="62951" y="296"/>
                  <a:pt x="62778" y="296"/>
                </a:cubicBezTo>
                <a:cubicBezTo>
                  <a:pt x="62362" y="296"/>
                  <a:pt x="61941" y="279"/>
                  <a:pt x="61520" y="262"/>
                </a:cubicBezTo>
                <a:cubicBezTo>
                  <a:pt x="60814" y="236"/>
                  <a:pt x="60116" y="202"/>
                  <a:pt x="59429" y="202"/>
                </a:cubicBezTo>
                <a:cubicBezTo>
                  <a:pt x="59200" y="202"/>
                  <a:pt x="58972" y="206"/>
                  <a:pt x="58746" y="215"/>
                </a:cubicBezTo>
                <a:cubicBezTo>
                  <a:pt x="58711" y="216"/>
                  <a:pt x="58677" y="217"/>
                  <a:pt x="58643" y="217"/>
                </a:cubicBezTo>
                <a:cubicBezTo>
                  <a:pt x="58347" y="217"/>
                  <a:pt x="58067" y="172"/>
                  <a:pt x="57865" y="108"/>
                </a:cubicBezTo>
                <a:cubicBezTo>
                  <a:pt x="56353" y="0"/>
                  <a:pt x="54900" y="84"/>
                  <a:pt x="53388" y="12"/>
                </a:cubicBezTo>
                <a:cubicBezTo>
                  <a:pt x="53344" y="32"/>
                  <a:pt x="53257" y="38"/>
                  <a:pt x="53149" y="38"/>
                </a:cubicBezTo>
                <a:cubicBezTo>
                  <a:pt x="52929" y="38"/>
                  <a:pt x="52620" y="11"/>
                  <a:pt x="52403" y="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p:nvPr/>
        </p:nvSpPr>
        <p:spPr>
          <a:xfrm>
            <a:off x="211475" y="4948775"/>
            <a:ext cx="9527739" cy="393225"/>
          </a:xfrm>
          <a:custGeom>
            <a:rect b="b" l="l" r="r" t="t"/>
            <a:pathLst>
              <a:path extrusionOk="0" h="15729" w="222338">
                <a:moveTo>
                  <a:pt x="25765" y="572"/>
                </a:moveTo>
                <a:cubicBezTo>
                  <a:pt x="25765" y="572"/>
                  <a:pt x="25765" y="572"/>
                  <a:pt x="25765" y="572"/>
                </a:cubicBezTo>
                <a:lnTo>
                  <a:pt x="25765" y="572"/>
                </a:lnTo>
                <a:cubicBezTo>
                  <a:pt x="25765" y="572"/>
                  <a:pt x="25777" y="572"/>
                  <a:pt x="25789" y="584"/>
                </a:cubicBezTo>
                <a:cubicBezTo>
                  <a:pt x="25777" y="584"/>
                  <a:pt x="25765" y="584"/>
                  <a:pt x="25765" y="572"/>
                </a:cubicBezTo>
                <a:cubicBezTo>
                  <a:pt x="25765" y="572"/>
                  <a:pt x="25765" y="584"/>
                  <a:pt x="25765" y="584"/>
                </a:cubicBezTo>
                <a:cubicBezTo>
                  <a:pt x="25765" y="584"/>
                  <a:pt x="25765" y="584"/>
                  <a:pt x="25753" y="572"/>
                </a:cubicBezTo>
                <a:close/>
                <a:moveTo>
                  <a:pt x="43899" y="620"/>
                </a:moveTo>
                <a:cubicBezTo>
                  <a:pt x="44041" y="655"/>
                  <a:pt x="44208" y="691"/>
                  <a:pt x="44422" y="691"/>
                </a:cubicBezTo>
                <a:cubicBezTo>
                  <a:pt x="44446" y="691"/>
                  <a:pt x="44458" y="691"/>
                  <a:pt x="44470" y="703"/>
                </a:cubicBezTo>
                <a:cubicBezTo>
                  <a:pt x="44553" y="715"/>
                  <a:pt x="44625" y="727"/>
                  <a:pt x="44720" y="739"/>
                </a:cubicBezTo>
                <a:cubicBezTo>
                  <a:pt x="44458" y="727"/>
                  <a:pt x="44208" y="715"/>
                  <a:pt x="43958" y="715"/>
                </a:cubicBezTo>
                <a:cubicBezTo>
                  <a:pt x="43696" y="703"/>
                  <a:pt x="43422" y="715"/>
                  <a:pt x="43137" y="679"/>
                </a:cubicBezTo>
                <a:lnTo>
                  <a:pt x="43137" y="679"/>
                </a:lnTo>
                <a:cubicBezTo>
                  <a:pt x="43192" y="683"/>
                  <a:pt x="43249" y="684"/>
                  <a:pt x="43306" y="684"/>
                </a:cubicBezTo>
                <a:cubicBezTo>
                  <a:pt x="43445" y="684"/>
                  <a:pt x="43585" y="676"/>
                  <a:pt x="43720" y="667"/>
                </a:cubicBezTo>
                <a:cubicBezTo>
                  <a:pt x="43803" y="655"/>
                  <a:pt x="43863" y="632"/>
                  <a:pt x="43899" y="620"/>
                </a:cubicBezTo>
                <a:close/>
                <a:moveTo>
                  <a:pt x="62830" y="786"/>
                </a:moveTo>
                <a:cubicBezTo>
                  <a:pt x="62841" y="798"/>
                  <a:pt x="62865" y="798"/>
                  <a:pt x="62889" y="810"/>
                </a:cubicBezTo>
                <a:cubicBezTo>
                  <a:pt x="62841" y="810"/>
                  <a:pt x="62794" y="798"/>
                  <a:pt x="62746" y="798"/>
                </a:cubicBezTo>
                <a:cubicBezTo>
                  <a:pt x="62770" y="798"/>
                  <a:pt x="62806" y="786"/>
                  <a:pt x="62830" y="786"/>
                </a:cubicBezTo>
                <a:close/>
                <a:moveTo>
                  <a:pt x="7715" y="822"/>
                </a:moveTo>
                <a:cubicBezTo>
                  <a:pt x="7715" y="822"/>
                  <a:pt x="7715" y="834"/>
                  <a:pt x="7704" y="834"/>
                </a:cubicBezTo>
                <a:cubicBezTo>
                  <a:pt x="7704" y="834"/>
                  <a:pt x="7692" y="822"/>
                  <a:pt x="7692" y="822"/>
                </a:cubicBezTo>
                <a:close/>
                <a:moveTo>
                  <a:pt x="17062" y="1036"/>
                </a:moveTo>
                <a:cubicBezTo>
                  <a:pt x="17074" y="1036"/>
                  <a:pt x="17086" y="1048"/>
                  <a:pt x="17098" y="1048"/>
                </a:cubicBezTo>
                <a:lnTo>
                  <a:pt x="17062" y="1048"/>
                </a:lnTo>
                <a:cubicBezTo>
                  <a:pt x="17062" y="1048"/>
                  <a:pt x="17062" y="1048"/>
                  <a:pt x="17062" y="1036"/>
                </a:cubicBezTo>
                <a:close/>
                <a:moveTo>
                  <a:pt x="33254" y="1191"/>
                </a:moveTo>
                <a:lnTo>
                  <a:pt x="33254" y="1191"/>
                </a:lnTo>
                <a:cubicBezTo>
                  <a:pt x="33219" y="1215"/>
                  <a:pt x="33183" y="1239"/>
                  <a:pt x="33159" y="1263"/>
                </a:cubicBezTo>
                <a:cubicBezTo>
                  <a:pt x="33171" y="1239"/>
                  <a:pt x="33207" y="1215"/>
                  <a:pt x="33254" y="1191"/>
                </a:cubicBezTo>
                <a:close/>
                <a:moveTo>
                  <a:pt x="64782" y="1263"/>
                </a:moveTo>
                <a:cubicBezTo>
                  <a:pt x="64782" y="1263"/>
                  <a:pt x="64794" y="1274"/>
                  <a:pt x="64806" y="1274"/>
                </a:cubicBezTo>
                <a:lnTo>
                  <a:pt x="64782" y="1274"/>
                </a:lnTo>
                <a:lnTo>
                  <a:pt x="64782" y="1263"/>
                </a:lnTo>
                <a:close/>
                <a:moveTo>
                  <a:pt x="30664" y="1269"/>
                </a:moveTo>
                <a:lnTo>
                  <a:pt x="30664" y="1269"/>
                </a:lnTo>
                <a:cubicBezTo>
                  <a:pt x="30682" y="1275"/>
                  <a:pt x="30700" y="1277"/>
                  <a:pt x="30718" y="1286"/>
                </a:cubicBezTo>
                <a:lnTo>
                  <a:pt x="30706" y="1286"/>
                </a:lnTo>
                <a:lnTo>
                  <a:pt x="30664" y="1269"/>
                </a:lnTo>
                <a:close/>
                <a:moveTo>
                  <a:pt x="33635" y="1274"/>
                </a:moveTo>
                <a:lnTo>
                  <a:pt x="33635" y="1274"/>
                </a:lnTo>
                <a:cubicBezTo>
                  <a:pt x="33623" y="1286"/>
                  <a:pt x="33600" y="1298"/>
                  <a:pt x="33588" y="1298"/>
                </a:cubicBezTo>
                <a:lnTo>
                  <a:pt x="33528" y="1298"/>
                </a:lnTo>
                <a:cubicBezTo>
                  <a:pt x="33564" y="1286"/>
                  <a:pt x="33600" y="1286"/>
                  <a:pt x="33635" y="1274"/>
                </a:cubicBezTo>
                <a:close/>
                <a:moveTo>
                  <a:pt x="22420" y="1370"/>
                </a:moveTo>
                <a:cubicBezTo>
                  <a:pt x="22444" y="1370"/>
                  <a:pt x="22467" y="1382"/>
                  <a:pt x="22491" y="1382"/>
                </a:cubicBezTo>
                <a:lnTo>
                  <a:pt x="22444" y="1382"/>
                </a:lnTo>
                <a:cubicBezTo>
                  <a:pt x="22444" y="1393"/>
                  <a:pt x="22444" y="1393"/>
                  <a:pt x="22444" y="1393"/>
                </a:cubicBezTo>
                <a:cubicBezTo>
                  <a:pt x="22420" y="1393"/>
                  <a:pt x="22396" y="1382"/>
                  <a:pt x="22372" y="1382"/>
                </a:cubicBezTo>
                <a:lnTo>
                  <a:pt x="22444" y="1382"/>
                </a:lnTo>
                <a:lnTo>
                  <a:pt x="22420" y="1370"/>
                </a:lnTo>
                <a:close/>
                <a:moveTo>
                  <a:pt x="50376" y="1572"/>
                </a:moveTo>
                <a:cubicBezTo>
                  <a:pt x="50376" y="1572"/>
                  <a:pt x="50364" y="1572"/>
                  <a:pt x="50364" y="1584"/>
                </a:cubicBezTo>
                <a:cubicBezTo>
                  <a:pt x="50352" y="1584"/>
                  <a:pt x="50340" y="1572"/>
                  <a:pt x="50328" y="1572"/>
                </a:cubicBezTo>
                <a:close/>
                <a:moveTo>
                  <a:pt x="23360" y="1417"/>
                </a:moveTo>
                <a:cubicBezTo>
                  <a:pt x="23479" y="1429"/>
                  <a:pt x="23587" y="1441"/>
                  <a:pt x="23706" y="1441"/>
                </a:cubicBezTo>
                <a:cubicBezTo>
                  <a:pt x="23991" y="1465"/>
                  <a:pt x="24265" y="1477"/>
                  <a:pt x="24551" y="1489"/>
                </a:cubicBezTo>
                <a:cubicBezTo>
                  <a:pt x="24658" y="1489"/>
                  <a:pt x="24765" y="1501"/>
                  <a:pt x="24860" y="1501"/>
                </a:cubicBezTo>
                <a:cubicBezTo>
                  <a:pt x="24896" y="1536"/>
                  <a:pt x="24968" y="1560"/>
                  <a:pt x="25063" y="1596"/>
                </a:cubicBezTo>
                <a:cubicBezTo>
                  <a:pt x="24920" y="1596"/>
                  <a:pt x="24789" y="1596"/>
                  <a:pt x="24682" y="1620"/>
                </a:cubicBezTo>
                <a:lnTo>
                  <a:pt x="24479" y="1620"/>
                </a:lnTo>
                <a:cubicBezTo>
                  <a:pt x="24396" y="1632"/>
                  <a:pt x="24313" y="1644"/>
                  <a:pt x="24229" y="1655"/>
                </a:cubicBezTo>
                <a:cubicBezTo>
                  <a:pt x="24063" y="1644"/>
                  <a:pt x="23896" y="1632"/>
                  <a:pt x="23741" y="1632"/>
                </a:cubicBezTo>
                <a:cubicBezTo>
                  <a:pt x="23801" y="1524"/>
                  <a:pt x="23527" y="1465"/>
                  <a:pt x="23217" y="1417"/>
                </a:cubicBezTo>
                <a:close/>
                <a:moveTo>
                  <a:pt x="52352" y="1751"/>
                </a:moveTo>
                <a:lnTo>
                  <a:pt x="52352" y="1751"/>
                </a:lnTo>
                <a:cubicBezTo>
                  <a:pt x="52388" y="1763"/>
                  <a:pt x="52412" y="1763"/>
                  <a:pt x="52447" y="1763"/>
                </a:cubicBezTo>
                <a:cubicBezTo>
                  <a:pt x="52423" y="1774"/>
                  <a:pt x="52412" y="1774"/>
                  <a:pt x="52388" y="1774"/>
                </a:cubicBezTo>
                <a:cubicBezTo>
                  <a:pt x="52376" y="1763"/>
                  <a:pt x="52364" y="1763"/>
                  <a:pt x="52352" y="1751"/>
                </a:cubicBezTo>
                <a:close/>
                <a:moveTo>
                  <a:pt x="7465" y="1941"/>
                </a:moveTo>
                <a:cubicBezTo>
                  <a:pt x="7501" y="1941"/>
                  <a:pt x="7549" y="1953"/>
                  <a:pt x="7596" y="1953"/>
                </a:cubicBezTo>
                <a:cubicBezTo>
                  <a:pt x="7525" y="1965"/>
                  <a:pt x="7454" y="1977"/>
                  <a:pt x="7370" y="1989"/>
                </a:cubicBezTo>
                <a:cubicBezTo>
                  <a:pt x="7406" y="1977"/>
                  <a:pt x="7430" y="1965"/>
                  <a:pt x="7465" y="1941"/>
                </a:cubicBezTo>
                <a:close/>
                <a:moveTo>
                  <a:pt x="44172" y="1977"/>
                </a:moveTo>
                <a:cubicBezTo>
                  <a:pt x="44196" y="1977"/>
                  <a:pt x="44220" y="1989"/>
                  <a:pt x="44232" y="1989"/>
                </a:cubicBezTo>
                <a:lnTo>
                  <a:pt x="44220" y="1989"/>
                </a:lnTo>
                <a:cubicBezTo>
                  <a:pt x="44208" y="1989"/>
                  <a:pt x="44184" y="1977"/>
                  <a:pt x="44172" y="1977"/>
                </a:cubicBezTo>
                <a:close/>
                <a:moveTo>
                  <a:pt x="10454" y="2144"/>
                </a:moveTo>
                <a:lnTo>
                  <a:pt x="10454" y="2167"/>
                </a:lnTo>
                <a:lnTo>
                  <a:pt x="10347" y="2167"/>
                </a:lnTo>
                <a:cubicBezTo>
                  <a:pt x="10382" y="2155"/>
                  <a:pt x="10406" y="2155"/>
                  <a:pt x="10454" y="2144"/>
                </a:cubicBezTo>
                <a:close/>
                <a:moveTo>
                  <a:pt x="14264" y="2513"/>
                </a:moveTo>
                <a:cubicBezTo>
                  <a:pt x="14347" y="2525"/>
                  <a:pt x="14431" y="2525"/>
                  <a:pt x="14514" y="2525"/>
                </a:cubicBezTo>
                <a:cubicBezTo>
                  <a:pt x="14502" y="2525"/>
                  <a:pt x="14490" y="2536"/>
                  <a:pt x="14466" y="2536"/>
                </a:cubicBezTo>
                <a:cubicBezTo>
                  <a:pt x="14395" y="2525"/>
                  <a:pt x="14323" y="2525"/>
                  <a:pt x="14264" y="2513"/>
                </a:cubicBezTo>
                <a:close/>
                <a:moveTo>
                  <a:pt x="75462" y="2584"/>
                </a:moveTo>
                <a:cubicBezTo>
                  <a:pt x="75462" y="2584"/>
                  <a:pt x="75474" y="2596"/>
                  <a:pt x="75474" y="2596"/>
                </a:cubicBezTo>
                <a:lnTo>
                  <a:pt x="75414" y="2596"/>
                </a:lnTo>
                <a:cubicBezTo>
                  <a:pt x="75426" y="2596"/>
                  <a:pt x="75438" y="2584"/>
                  <a:pt x="75462" y="2584"/>
                </a:cubicBezTo>
                <a:close/>
                <a:moveTo>
                  <a:pt x="50923" y="2763"/>
                </a:moveTo>
                <a:cubicBezTo>
                  <a:pt x="50923" y="2775"/>
                  <a:pt x="50911" y="2798"/>
                  <a:pt x="50899" y="2810"/>
                </a:cubicBezTo>
                <a:cubicBezTo>
                  <a:pt x="50911" y="2798"/>
                  <a:pt x="50911" y="2775"/>
                  <a:pt x="50911" y="2763"/>
                </a:cubicBezTo>
                <a:close/>
                <a:moveTo>
                  <a:pt x="130957" y="2917"/>
                </a:moveTo>
                <a:cubicBezTo>
                  <a:pt x="130969" y="2917"/>
                  <a:pt x="130969" y="2929"/>
                  <a:pt x="130993" y="2929"/>
                </a:cubicBezTo>
                <a:cubicBezTo>
                  <a:pt x="131207" y="2977"/>
                  <a:pt x="131445" y="3001"/>
                  <a:pt x="131683" y="3025"/>
                </a:cubicBezTo>
                <a:cubicBezTo>
                  <a:pt x="131457" y="3013"/>
                  <a:pt x="131231" y="3001"/>
                  <a:pt x="131005" y="2989"/>
                </a:cubicBezTo>
                <a:cubicBezTo>
                  <a:pt x="130993" y="2965"/>
                  <a:pt x="130969" y="2941"/>
                  <a:pt x="130957" y="2917"/>
                </a:cubicBezTo>
                <a:close/>
                <a:moveTo>
                  <a:pt x="132897" y="3055"/>
                </a:moveTo>
                <a:cubicBezTo>
                  <a:pt x="132976" y="3055"/>
                  <a:pt x="133053" y="3060"/>
                  <a:pt x="133124" y="3060"/>
                </a:cubicBezTo>
                <a:cubicBezTo>
                  <a:pt x="133148" y="3060"/>
                  <a:pt x="133172" y="3072"/>
                  <a:pt x="133195" y="3072"/>
                </a:cubicBezTo>
                <a:cubicBezTo>
                  <a:pt x="132993" y="3072"/>
                  <a:pt x="132803" y="3060"/>
                  <a:pt x="132600" y="3060"/>
                </a:cubicBezTo>
                <a:lnTo>
                  <a:pt x="132779" y="3060"/>
                </a:lnTo>
                <a:cubicBezTo>
                  <a:pt x="132818" y="3056"/>
                  <a:pt x="132858" y="3055"/>
                  <a:pt x="132897" y="3055"/>
                </a:cubicBezTo>
                <a:close/>
                <a:moveTo>
                  <a:pt x="10716" y="3810"/>
                </a:moveTo>
                <a:cubicBezTo>
                  <a:pt x="10716" y="3810"/>
                  <a:pt x="10728" y="3810"/>
                  <a:pt x="10716" y="3822"/>
                </a:cubicBezTo>
                <a:lnTo>
                  <a:pt x="10716" y="3810"/>
                </a:lnTo>
                <a:close/>
                <a:moveTo>
                  <a:pt x="12383" y="3822"/>
                </a:moveTo>
                <a:cubicBezTo>
                  <a:pt x="12442" y="3834"/>
                  <a:pt x="12502" y="3846"/>
                  <a:pt x="12549" y="3846"/>
                </a:cubicBezTo>
                <a:cubicBezTo>
                  <a:pt x="12538" y="3846"/>
                  <a:pt x="12526" y="3858"/>
                  <a:pt x="12502" y="3858"/>
                </a:cubicBezTo>
                <a:cubicBezTo>
                  <a:pt x="12466" y="3846"/>
                  <a:pt x="12430" y="3846"/>
                  <a:pt x="12383" y="3822"/>
                </a:cubicBezTo>
                <a:close/>
                <a:moveTo>
                  <a:pt x="137863" y="3941"/>
                </a:moveTo>
                <a:cubicBezTo>
                  <a:pt x="137875" y="3941"/>
                  <a:pt x="137887" y="3953"/>
                  <a:pt x="137898" y="3953"/>
                </a:cubicBezTo>
                <a:lnTo>
                  <a:pt x="137839" y="3953"/>
                </a:lnTo>
                <a:cubicBezTo>
                  <a:pt x="137851" y="3953"/>
                  <a:pt x="137851" y="3941"/>
                  <a:pt x="137863" y="3941"/>
                </a:cubicBezTo>
                <a:close/>
                <a:moveTo>
                  <a:pt x="131600" y="3513"/>
                </a:moveTo>
                <a:cubicBezTo>
                  <a:pt x="131624" y="3537"/>
                  <a:pt x="131588" y="3572"/>
                  <a:pt x="131445" y="3632"/>
                </a:cubicBezTo>
                <a:cubicBezTo>
                  <a:pt x="132043" y="3722"/>
                  <a:pt x="132646" y="3767"/>
                  <a:pt x="133247" y="3767"/>
                </a:cubicBezTo>
                <a:cubicBezTo>
                  <a:pt x="133520" y="3767"/>
                  <a:pt x="133793" y="3758"/>
                  <a:pt x="134065" y="3739"/>
                </a:cubicBezTo>
                <a:cubicBezTo>
                  <a:pt x="134160" y="3727"/>
                  <a:pt x="134243" y="3715"/>
                  <a:pt x="134303" y="3691"/>
                </a:cubicBezTo>
                <a:cubicBezTo>
                  <a:pt x="134910" y="3727"/>
                  <a:pt x="135517" y="3763"/>
                  <a:pt x="136112" y="3799"/>
                </a:cubicBezTo>
                <a:cubicBezTo>
                  <a:pt x="136112" y="3846"/>
                  <a:pt x="136112" y="3906"/>
                  <a:pt x="136101" y="3965"/>
                </a:cubicBezTo>
                <a:cubicBezTo>
                  <a:pt x="134852" y="3874"/>
                  <a:pt x="133614" y="3762"/>
                  <a:pt x="132346" y="3762"/>
                </a:cubicBezTo>
                <a:cubicBezTo>
                  <a:pt x="132284" y="3762"/>
                  <a:pt x="132222" y="3762"/>
                  <a:pt x="132160" y="3763"/>
                </a:cubicBezTo>
                <a:cubicBezTo>
                  <a:pt x="132112" y="3764"/>
                  <a:pt x="132064" y="3764"/>
                  <a:pt x="132017" y="3764"/>
                </a:cubicBezTo>
                <a:cubicBezTo>
                  <a:pt x="131427" y="3764"/>
                  <a:pt x="130864" y="3698"/>
                  <a:pt x="130302" y="3632"/>
                </a:cubicBezTo>
                <a:cubicBezTo>
                  <a:pt x="130671" y="3632"/>
                  <a:pt x="131017" y="3620"/>
                  <a:pt x="131243" y="3549"/>
                </a:cubicBezTo>
                <a:cubicBezTo>
                  <a:pt x="131314" y="3513"/>
                  <a:pt x="131445" y="3513"/>
                  <a:pt x="131600" y="3513"/>
                </a:cubicBezTo>
                <a:close/>
                <a:moveTo>
                  <a:pt x="14954" y="3977"/>
                </a:moveTo>
                <a:cubicBezTo>
                  <a:pt x="14931" y="3977"/>
                  <a:pt x="14919" y="3977"/>
                  <a:pt x="14895" y="3989"/>
                </a:cubicBezTo>
                <a:cubicBezTo>
                  <a:pt x="14895" y="3977"/>
                  <a:pt x="14895" y="3977"/>
                  <a:pt x="14907" y="3977"/>
                </a:cubicBezTo>
                <a:close/>
                <a:moveTo>
                  <a:pt x="108692" y="3977"/>
                </a:moveTo>
                <a:lnTo>
                  <a:pt x="108692" y="3989"/>
                </a:lnTo>
                <a:lnTo>
                  <a:pt x="108669" y="3989"/>
                </a:lnTo>
                <a:cubicBezTo>
                  <a:pt x="108680" y="3989"/>
                  <a:pt x="108680" y="3977"/>
                  <a:pt x="108692" y="3977"/>
                </a:cubicBezTo>
                <a:close/>
                <a:moveTo>
                  <a:pt x="144959" y="3965"/>
                </a:moveTo>
                <a:cubicBezTo>
                  <a:pt x="144959" y="3965"/>
                  <a:pt x="144959" y="3977"/>
                  <a:pt x="144959" y="3989"/>
                </a:cubicBezTo>
                <a:cubicBezTo>
                  <a:pt x="144923" y="3989"/>
                  <a:pt x="144887" y="3989"/>
                  <a:pt x="144852" y="3977"/>
                </a:cubicBezTo>
                <a:cubicBezTo>
                  <a:pt x="144875" y="3977"/>
                  <a:pt x="144923" y="3965"/>
                  <a:pt x="144959" y="3965"/>
                </a:cubicBezTo>
                <a:close/>
                <a:moveTo>
                  <a:pt x="147828" y="4287"/>
                </a:moveTo>
                <a:cubicBezTo>
                  <a:pt x="147888" y="4299"/>
                  <a:pt x="147959" y="4322"/>
                  <a:pt x="147828" y="4322"/>
                </a:cubicBezTo>
                <a:cubicBezTo>
                  <a:pt x="147828" y="4322"/>
                  <a:pt x="147828" y="4311"/>
                  <a:pt x="147804" y="4311"/>
                </a:cubicBezTo>
                <a:cubicBezTo>
                  <a:pt x="147769" y="4287"/>
                  <a:pt x="147781" y="4287"/>
                  <a:pt x="147793" y="4287"/>
                </a:cubicBezTo>
                <a:close/>
                <a:moveTo>
                  <a:pt x="132886" y="4346"/>
                </a:moveTo>
                <a:cubicBezTo>
                  <a:pt x="132957" y="4346"/>
                  <a:pt x="133029" y="4358"/>
                  <a:pt x="133100" y="4358"/>
                </a:cubicBezTo>
                <a:lnTo>
                  <a:pt x="132934" y="4358"/>
                </a:lnTo>
                <a:cubicBezTo>
                  <a:pt x="132922" y="4358"/>
                  <a:pt x="132898" y="4346"/>
                  <a:pt x="132886" y="4346"/>
                </a:cubicBezTo>
                <a:close/>
                <a:moveTo>
                  <a:pt x="125087" y="4465"/>
                </a:moveTo>
                <a:lnTo>
                  <a:pt x="125087" y="4465"/>
                </a:lnTo>
                <a:cubicBezTo>
                  <a:pt x="126016" y="4525"/>
                  <a:pt x="126933" y="4561"/>
                  <a:pt x="127838" y="4596"/>
                </a:cubicBezTo>
                <a:cubicBezTo>
                  <a:pt x="126933" y="4572"/>
                  <a:pt x="126016" y="4537"/>
                  <a:pt x="125087" y="4465"/>
                </a:cubicBezTo>
                <a:close/>
                <a:moveTo>
                  <a:pt x="129350" y="4656"/>
                </a:moveTo>
                <a:lnTo>
                  <a:pt x="129350" y="4656"/>
                </a:lnTo>
                <a:cubicBezTo>
                  <a:pt x="130219" y="4680"/>
                  <a:pt x="131076" y="4703"/>
                  <a:pt x="131933" y="4739"/>
                </a:cubicBezTo>
                <a:cubicBezTo>
                  <a:pt x="131826" y="4751"/>
                  <a:pt x="131719" y="4763"/>
                  <a:pt x="131624" y="4787"/>
                </a:cubicBezTo>
                <a:cubicBezTo>
                  <a:pt x="131576" y="4787"/>
                  <a:pt x="131529" y="4775"/>
                  <a:pt x="131481" y="4775"/>
                </a:cubicBezTo>
                <a:cubicBezTo>
                  <a:pt x="131338" y="4775"/>
                  <a:pt x="131195" y="4775"/>
                  <a:pt x="131052" y="4763"/>
                </a:cubicBezTo>
                <a:cubicBezTo>
                  <a:pt x="130493" y="4715"/>
                  <a:pt x="129921" y="4680"/>
                  <a:pt x="129350" y="4656"/>
                </a:cubicBezTo>
                <a:close/>
                <a:moveTo>
                  <a:pt x="10025" y="4870"/>
                </a:moveTo>
                <a:cubicBezTo>
                  <a:pt x="10216" y="4977"/>
                  <a:pt x="10371" y="5049"/>
                  <a:pt x="10525" y="5096"/>
                </a:cubicBezTo>
                <a:lnTo>
                  <a:pt x="10382" y="5084"/>
                </a:lnTo>
                <a:cubicBezTo>
                  <a:pt x="10013" y="5061"/>
                  <a:pt x="9882" y="4977"/>
                  <a:pt x="9966" y="4894"/>
                </a:cubicBezTo>
                <a:cubicBezTo>
                  <a:pt x="9978" y="4882"/>
                  <a:pt x="10001" y="4870"/>
                  <a:pt x="10025" y="4870"/>
                </a:cubicBezTo>
                <a:close/>
                <a:moveTo>
                  <a:pt x="155508" y="5394"/>
                </a:moveTo>
                <a:cubicBezTo>
                  <a:pt x="155520" y="5394"/>
                  <a:pt x="155532" y="5406"/>
                  <a:pt x="155532" y="5406"/>
                </a:cubicBezTo>
                <a:lnTo>
                  <a:pt x="155460" y="5406"/>
                </a:lnTo>
                <a:cubicBezTo>
                  <a:pt x="155472" y="5394"/>
                  <a:pt x="155496" y="5394"/>
                  <a:pt x="155508" y="5394"/>
                </a:cubicBezTo>
                <a:close/>
                <a:moveTo>
                  <a:pt x="155112" y="5468"/>
                </a:moveTo>
                <a:cubicBezTo>
                  <a:pt x="155160" y="5468"/>
                  <a:pt x="155306" y="5513"/>
                  <a:pt x="155174" y="5513"/>
                </a:cubicBezTo>
                <a:lnTo>
                  <a:pt x="155139" y="5513"/>
                </a:lnTo>
                <a:cubicBezTo>
                  <a:pt x="155079" y="5501"/>
                  <a:pt x="155032" y="5501"/>
                  <a:pt x="154972" y="5501"/>
                </a:cubicBezTo>
                <a:cubicBezTo>
                  <a:pt x="155020" y="5501"/>
                  <a:pt x="155067" y="5489"/>
                  <a:pt x="155115" y="5489"/>
                </a:cubicBezTo>
                <a:cubicBezTo>
                  <a:pt x="155090" y="5474"/>
                  <a:pt x="155094" y="5468"/>
                  <a:pt x="155112" y="5468"/>
                </a:cubicBezTo>
                <a:close/>
                <a:moveTo>
                  <a:pt x="168224" y="5704"/>
                </a:moveTo>
                <a:cubicBezTo>
                  <a:pt x="168247" y="5704"/>
                  <a:pt x="168271" y="5704"/>
                  <a:pt x="168283" y="5715"/>
                </a:cubicBezTo>
                <a:cubicBezTo>
                  <a:pt x="168271" y="5715"/>
                  <a:pt x="168247" y="5704"/>
                  <a:pt x="168224" y="5704"/>
                </a:cubicBezTo>
                <a:close/>
                <a:moveTo>
                  <a:pt x="164545" y="6763"/>
                </a:moveTo>
                <a:cubicBezTo>
                  <a:pt x="164557" y="6769"/>
                  <a:pt x="164554" y="6772"/>
                  <a:pt x="164548" y="6772"/>
                </a:cubicBezTo>
                <a:cubicBezTo>
                  <a:pt x="164542" y="6772"/>
                  <a:pt x="164533" y="6769"/>
                  <a:pt x="164533" y="6763"/>
                </a:cubicBezTo>
                <a:close/>
                <a:moveTo>
                  <a:pt x="176177" y="7120"/>
                </a:moveTo>
                <a:cubicBezTo>
                  <a:pt x="176177" y="7120"/>
                  <a:pt x="176189" y="7120"/>
                  <a:pt x="176201" y="7132"/>
                </a:cubicBezTo>
                <a:cubicBezTo>
                  <a:pt x="176201" y="7132"/>
                  <a:pt x="176189" y="7132"/>
                  <a:pt x="176177" y="7120"/>
                </a:cubicBezTo>
                <a:close/>
                <a:moveTo>
                  <a:pt x="173069" y="7144"/>
                </a:moveTo>
                <a:cubicBezTo>
                  <a:pt x="173058" y="7144"/>
                  <a:pt x="173046" y="7156"/>
                  <a:pt x="173022" y="7156"/>
                </a:cubicBezTo>
                <a:cubicBezTo>
                  <a:pt x="173010" y="7156"/>
                  <a:pt x="172986" y="7144"/>
                  <a:pt x="172962" y="7144"/>
                </a:cubicBezTo>
                <a:close/>
                <a:moveTo>
                  <a:pt x="124278" y="7275"/>
                </a:moveTo>
                <a:cubicBezTo>
                  <a:pt x="124278" y="7287"/>
                  <a:pt x="124278" y="7299"/>
                  <a:pt x="124278" y="7311"/>
                </a:cubicBezTo>
                <a:cubicBezTo>
                  <a:pt x="124278" y="7299"/>
                  <a:pt x="124266" y="7287"/>
                  <a:pt x="124266" y="7275"/>
                </a:cubicBezTo>
                <a:close/>
                <a:moveTo>
                  <a:pt x="193132" y="7394"/>
                </a:moveTo>
                <a:cubicBezTo>
                  <a:pt x="193167" y="7430"/>
                  <a:pt x="193215" y="7466"/>
                  <a:pt x="193251" y="7501"/>
                </a:cubicBezTo>
                <a:cubicBezTo>
                  <a:pt x="193191" y="7466"/>
                  <a:pt x="193167" y="7430"/>
                  <a:pt x="193132" y="7394"/>
                </a:cubicBezTo>
                <a:close/>
                <a:moveTo>
                  <a:pt x="167676" y="7918"/>
                </a:moveTo>
                <a:cubicBezTo>
                  <a:pt x="167676" y="7930"/>
                  <a:pt x="167664" y="7930"/>
                  <a:pt x="167652" y="7942"/>
                </a:cubicBezTo>
                <a:lnTo>
                  <a:pt x="167628" y="7942"/>
                </a:lnTo>
                <a:cubicBezTo>
                  <a:pt x="167640" y="7930"/>
                  <a:pt x="167652" y="7918"/>
                  <a:pt x="167676" y="7918"/>
                </a:cubicBezTo>
                <a:close/>
                <a:moveTo>
                  <a:pt x="42517" y="8799"/>
                </a:moveTo>
                <a:cubicBezTo>
                  <a:pt x="42494" y="8811"/>
                  <a:pt x="42470" y="8823"/>
                  <a:pt x="42434" y="8835"/>
                </a:cubicBezTo>
                <a:cubicBezTo>
                  <a:pt x="42410" y="8823"/>
                  <a:pt x="42386" y="8811"/>
                  <a:pt x="42363" y="8799"/>
                </a:cubicBezTo>
                <a:close/>
                <a:moveTo>
                  <a:pt x="51768" y="9157"/>
                </a:moveTo>
                <a:cubicBezTo>
                  <a:pt x="52490" y="9157"/>
                  <a:pt x="53219" y="9175"/>
                  <a:pt x="53959" y="9216"/>
                </a:cubicBezTo>
                <a:lnTo>
                  <a:pt x="54150" y="9228"/>
                </a:lnTo>
                <a:cubicBezTo>
                  <a:pt x="53392" y="9213"/>
                  <a:pt x="52639" y="9203"/>
                  <a:pt x="51893" y="9203"/>
                </a:cubicBezTo>
                <a:cubicBezTo>
                  <a:pt x="51431" y="9203"/>
                  <a:pt x="50973" y="9207"/>
                  <a:pt x="50518" y="9216"/>
                </a:cubicBezTo>
                <a:cubicBezTo>
                  <a:pt x="50602" y="9204"/>
                  <a:pt x="50685" y="9192"/>
                  <a:pt x="50733" y="9168"/>
                </a:cubicBezTo>
                <a:lnTo>
                  <a:pt x="50768" y="9168"/>
                </a:lnTo>
                <a:cubicBezTo>
                  <a:pt x="51100" y="9161"/>
                  <a:pt x="51433" y="9157"/>
                  <a:pt x="51768" y="9157"/>
                </a:cubicBezTo>
                <a:close/>
                <a:moveTo>
                  <a:pt x="41541" y="9013"/>
                </a:moveTo>
                <a:cubicBezTo>
                  <a:pt x="42303" y="9109"/>
                  <a:pt x="43065" y="9121"/>
                  <a:pt x="43839" y="9133"/>
                </a:cubicBezTo>
                <a:cubicBezTo>
                  <a:pt x="43649" y="9156"/>
                  <a:pt x="43482" y="9180"/>
                  <a:pt x="43339" y="9228"/>
                </a:cubicBezTo>
                <a:cubicBezTo>
                  <a:pt x="43327" y="9240"/>
                  <a:pt x="43315" y="9240"/>
                  <a:pt x="43291" y="9252"/>
                </a:cubicBezTo>
                <a:cubicBezTo>
                  <a:pt x="43291" y="9228"/>
                  <a:pt x="43268" y="9204"/>
                  <a:pt x="43220" y="9180"/>
                </a:cubicBezTo>
                <a:cubicBezTo>
                  <a:pt x="42863" y="9121"/>
                  <a:pt x="42494" y="9097"/>
                  <a:pt x="42113" y="9097"/>
                </a:cubicBezTo>
                <a:lnTo>
                  <a:pt x="41839" y="9097"/>
                </a:lnTo>
                <a:cubicBezTo>
                  <a:pt x="41720" y="9073"/>
                  <a:pt x="41601" y="9037"/>
                  <a:pt x="41494" y="9013"/>
                </a:cubicBezTo>
                <a:close/>
                <a:moveTo>
                  <a:pt x="48006" y="9240"/>
                </a:moveTo>
                <a:lnTo>
                  <a:pt x="48006" y="9240"/>
                </a:lnTo>
                <a:cubicBezTo>
                  <a:pt x="48221" y="9252"/>
                  <a:pt x="48435" y="9264"/>
                  <a:pt x="48649" y="9264"/>
                </a:cubicBezTo>
                <a:cubicBezTo>
                  <a:pt x="48637" y="9275"/>
                  <a:pt x="48625" y="9275"/>
                  <a:pt x="48625" y="9275"/>
                </a:cubicBezTo>
                <a:lnTo>
                  <a:pt x="48613" y="9275"/>
                </a:lnTo>
                <a:cubicBezTo>
                  <a:pt x="48447" y="9275"/>
                  <a:pt x="48268" y="9264"/>
                  <a:pt x="48101" y="9252"/>
                </a:cubicBezTo>
                <a:cubicBezTo>
                  <a:pt x="48066" y="9252"/>
                  <a:pt x="48030" y="9252"/>
                  <a:pt x="48006" y="9240"/>
                </a:cubicBezTo>
                <a:close/>
                <a:moveTo>
                  <a:pt x="55293" y="9192"/>
                </a:moveTo>
                <a:cubicBezTo>
                  <a:pt x="56150" y="9216"/>
                  <a:pt x="57031" y="9252"/>
                  <a:pt x="57888" y="9264"/>
                </a:cubicBezTo>
                <a:cubicBezTo>
                  <a:pt x="60020" y="9299"/>
                  <a:pt x="62139" y="9299"/>
                  <a:pt x="64294" y="9394"/>
                </a:cubicBezTo>
                <a:cubicBezTo>
                  <a:pt x="64171" y="9391"/>
                  <a:pt x="64048" y="9389"/>
                  <a:pt x="63925" y="9389"/>
                </a:cubicBezTo>
                <a:cubicBezTo>
                  <a:pt x="63680" y="9389"/>
                  <a:pt x="63437" y="9394"/>
                  <a:pt x="63199" y="9394"/>
                </a:cubicBezTo>
                <a:cubicBezTo>
                  <a:pt x="63165" y="9395"/>
                  <a:pt x="63130" y="9395"/>
                  <a:pt x="63096" y="9395"/>
                </a:cubicBezTo>
                <a:cubicBezTo>
                  <a:pt x="62614" y="9395"/>
                  <a:pt x="62057" y="9348"/>
                  <a:pt x="61572" y="9348"/>
                </a:cubicBezTo>
                <a:cubicBezTo>
                  <a:pt x="61306" y="9348"/>
                  <a:pt x="61063" y="9362"/>
                  <a:pt x="60865" y="9406"/>
                </a:cubicBezTo>
                <a:lnTo>
                  <a:pt x="60698" y="9406"/>
                </a:lnTo>
                <a:cubicBezTo>
                  <a:pt x="60376" y="9389"/>
                  <a:pt x="60047" y="9378"/>
                  <a:pt x="59721" y="9378"/>
                </a:cubicBezTo>
                <a:cubicBezTo>
                  <a:pt x="59602" y="9378"/>
                  <a:pt x="59483" y="9379"/>
                  <a:pt x="59365" y="9383"/>
                </a:cubicBezTo>
                <a:cubicBezTo>
                  <a:pt x="59198" y="9388"/>
                  <a:pt x="59031" y="9390"/>
                  <a:pt x="58862" y="9390"/>
                </a:cubicBezTo>
                <a:cubicBezTo>
                  <a:pt x="58283" y="9390"/>
                  <a:pt x="57693" y="9363"/>
                  <a:pt x="57103" y="9335"/>
                </a:cubicBezTo>
                <a:cubicBezTo>
                  <a:pt x="56305" y="9287"/>
                  <a:pt x="55519" y="9264"/>
                  <a:pt x="54733" y="9240"/>
                </a:cubicBezTo>
                <a:cubicBezTo>
                  <a:pt x="54936" y="9240"/>
                  <a:pt x="55126" y="9228"/>
                  <a:pt x="55293" y="9192"/>
                </a:cubicBezTo>
                <a:close/>
                <a:moveTo>
                  <a:pt x="71712" y="8775"/>
                </a:moveTo>
                <a:cubicBezTo>
                  <a:pt x="71796" y="8784"/>
                  <a:pt x="71880" y="8792"/>
                  <a:pt x="71964" y="8792"/>
                </a:cubicBezTo>
                <a:cubicBezTo>
                  <a:pt x="71999" y="8792"/>
                  <a:pt x="72034" y="8791"/>
                  <a:pt x="72069" y="8787"/>
                </a:cubicBezTo>
                <a:cubicBezTo>
                  <a:pt x="72200" y="8847"/>
                  <a:pt x="72474" y="8883"/>
                  <a:pt x="72795" y="8906"/>
                </a:cubicBezTo>
                <a:cubicBezTo>
                  <a:pt x="72938" y="8912"/>
                  <a:pt x="73075" y="8915"/>
                  <a:pt x="73209" y="8915"/>
                </a:cubicBezTo>
                <a:cubicBezTo>
                  <a:pt x="73343" y="8915"/>
                  <a:pt x="73474" y="8912"/>
                  <a:pt x="73605" y="8906"/>
                </a:cubicBezTo>
                <a:lnTo>
                  <a:pt x="74093" y="8906"/>
                </a:lnTo>
                <a:cubicBezTo>
                  <a:pt x="74331" y="8930"/>
                  <a:pt x="74569" y="8954"/>
                  <a:pt x="74795" y="8966"/>
                </a:cubicBezTo>
                <a:cubicBezTo>
                  <a:pt x="74962" y="8978"/>
                  <a:pt x="75129" y="8990"/>
                  <a:pt x="75295" y="8990"/>
                </a:cubicBezTo>
                <a:cubicBezTo>
                  <a:pt x="75557" y="8990"/>
                  <a:pt x="75819" y="9002"/>
                  <a:pt x="76081" y="9013"/>
                </a:cubicBezTo>
                <a:cubicBezTo>
                  <a:pt x="76938" y="9085"/>
                  <a:pt x="77784" y="9192"/>
                  <a:pt x="78653" y="9204"/>
                </a:cubicBezTo>
                <a:cubicBezTo>
                  <a:pt x="79224" y="9216"/>
                  <a:pt x="79796" y="9240"/>
                  <a:pt x="80320" y="9252"/>
                </a:cubicBezTo>
                <a:cubicBezTo>
                  <a:pt x="79653" y="9264"/>
                  <a:pt x="79534" y="9287"/>
                  <a:pt x="79332" y="9406"/>
                </a:cubicBezTo>
                <a:cubicBezTo>
                  <a:pt x="79260" y="9406"/>
                  <a:pt x="79189" y="9394"/>
                  <a:pt x="79117" y="9394"/>
                </a:cubicBezTo>
                <a:lnTo>
                  <a:pt x="79105" y="9394"/>
                </a:lnTo>
                <a:cubicBezTo>
                  <a:pt x="78764" y="9388"/>
                  <a:pt x="78414" y="9360"/>
                  <a:pt x="78087" y="9360"/>
                </a:cubicBezTo>
                <a:cubicBezTo>
                  <a:pt x="77856" y="9360"/>
                  <a:pt x="77636" y="9374"/>
                  <a:pt x="77438" y="9418"/>
                </a:cubicBezTo>
                <a:cubicBezTo>
                  <a:pt x="76589" y="9369"/>
                  <a:pt x="75745" y="9337"/>
                  <a:pt x="74914" y="9337"/>
                </a:cubicBezTo>
                <a:cubicBezTo>
                  <a:pt x="74534" y="9337"/>
                  <a:pt x="74157" y="9344"/>
                  <a:pt x="73783" y="9359"/>
                </a:cubicBezTo>
                <a:cubicBezTo>
                  <a:pt x="73378" y="9323"/>
                  <a:pt x="72974" y="9311"/>
                  <a:pt x="72581" y="9275"/>
                </a:cubicBezTo>
                <a:cubicBezTo>
                  <a:pt x="72485" y="9264"/>
                  <a:pt x="72378" y="9216"/>
                  <a:pt x="72366" y="9192"/>
                </a:cubicBezTo>
                <a:cubicBezTo>
                  <a:pt x="72366" y="9168"/>
                  <a:pt x="72450" y="9133"/>
                  <a:pt x="72533" y="9133"/>
                </a:cubicBezTo>
                <a:cubicBezTo>
                  <a:pt x="72974" y="9097"/>
                  <a:pt x="73557" y="9121"/>
                  <a:pt x="73819" y="9002"/>
                </a:cubicBezTo>
                <a:cubicBezTo>
                  <a:pt x="73668" y="8979"/>
                  <a:pt x="73531" y="8972"/>
                  <a:pt x="73401" y="8972"/>
                </a:cubicBezTo>
                <a:cubicBezTo>
                  <a:pt x="73194" y="8972"/>
                  <a:pt x="73005" y="8990"/>
                  <a:pt x="72807" y="8990"/>
                </a:cubicBezTo>
                <a:cubicBezTo>
                  <a:pt x="72642" y="8990"/>
                  <a:pt x="72475" y="8991"/>
                  <a:pt x="72309" y="8991"/>
                </a:cubicBezTo>
                <a:cubicBezTo>
                  <a:pt x="71685" y="8991"/>
                  <a:pt x="71064" y="8976"/>
                  <a:pt x="70509" y="8835"/>
                </a:cubicBezTo>
                <a:lnTo>
                  <a:pt x="70676" y="8823"/>
                </a:lnTo>
                <a:lnTo>
                  <a:pt x="70854" y="8835"/>
                </a:lnTo>
                <a:cubicBezTo>
                  <a:pt x="70988" y="8844"/>
                  <a:pt x="71118" y="8850"/>
                  <a:pt x="71240" y="8850"/>
                </a:cubicBezTo>
                <a:cubicBezTo>
                  <a:pt x="71433" y="8850"/>
                  <a:pt x="71604" y="8836"/>
                  <a:pt x="71735" y="8799"/>
                </a:cubicBezTo>
                <a:cubicBezTo>
                  <a:pt x="71735" y="8799"/>
                  <a:pt x="71723" y="8787"/>
                  <a:pt x="71712" y="8775"/>
                </a:cubicBezTo>
                <a:close/>
                <a:moveTo>
                  <a:pt x="70414" y="9478"/>
                </a:moveTo>
                <a:cubicBezTo>
                  <a:pt x="70426" y="9490"/>
                  <a:pt x="70450" y="9490"/>
                  <a:pt x="70473" y="9502"/>
                </a:cubicBezTo>
                <a:lnTo>
                  <a:pt x="70283" y="9502"/>
                </a:lnTo>
                <a:cubicBezTo>
                  <a:pt x="70259" y="9490"/>
                  <a:pt x="70223" y="9478"/>
                  <a:pt x="70188" y="9478"/>
                </a:cubicBezTo>
                <a:close/>
                <a:moveTo>
                  <a:pt x="93821" y="9656"/>
                </a:moveTo>
                <a:cubicBezTo>
                  <a:pt x="93845" y="9668"/>
                  <a:pt x="93881" y="9668"/>
                  <a:pt x="93905" y="9680"/>
                </a:cubicBezTo>
                <a:lnTo>
                  <a:pt x="93786" y="9680"/>
                </a:lnTo>
                <a:cubicBezTo>
                  <a:pt x="93798" y="9668"/>
                  <a:pt x="93810" y="9656"/>
                  <a:pt x="93821" y="9656"/>
                </a:cubicBezTo>
                <a:close/>
                <a:moveTo>
                  <a:pt x="117705" y="10109"/>
                </a:moveTo>
                <a:cubicBezTo>
                  <a:pt x="117694" y="10109"/>
                  <a:pt x="117694" y="10121"/>
                  <a:pt x="117682" y="10121"/>
                </a:cubicBezTo>
                <a:cubicBezTo>
                  <a:pt x="117670" y="10121"/>
                  <a:pt x="117658" y="10109"/>
                  <a:pt x="117646" y="10109"/>
                </a:cubicBezTo>
                <a:close/>
                <a:moveTo>
                  <a:pt x="142798" y="10805"/>
                </a:moveTo>
                <a:cubicBezTo>
                  <a:pt x="142836" y="10805"/>
                  <a:pt x="142907" y="10838"/>
                  <a:pt x="142804" y="10847"/>
                </a:cubicBezTo>
                <a:cubicBezTo>
                  <a:pt x="142792" y="10847"/>
                  <a:pt x="142780" y="10847"/>
                  <a:pt x="142768" y="10835"/>
                </a:cubicBezTo>
                <a:cubicBezTo>
                  <a:pt x="142780" y="10835"/>
                  <a:pt x="142780" y="10835"/>
                  <a:pt x="142780" y="10823"/>
                </a:cubicBezTo>
                <a:cubicBezTo>
                  <a:pt x="142773" y="10810"/>
                  <a:pt x="142783" y="10805"/>
                  <a:pt x="142798" y="10805"/>
                </a:cubicBezTo>
                <a:close/>
                <a:moveTo>
                  <a:pt x="32492" y="10788"/>
                </a:moveTo>
                <a:lnTo>
                  <a:pt x="32492" y="10788"/>
                </a:lnTo>
                <a:cubicBezTo>
                  <a:pt x="33195" y="10823"/>
                  <a:pt x="33897" y="10859"/>
                  <a:pt x="34600" y="10918"/>
                </a:cubicBezTo>
                <a:cubicBezTo>
                  <a:pt x="34124" y="10907"/>
                  <a:pt x="33647" y="10883"/>
                  <a:pt x="33171" y="10859"/>
                </a:cubicBezTo>
                <a:cubicBezTo>
                  <a:pt x="32933" y="10847"/>
                  <a:pt x="32635" y="10835"/>
                  <a:pt x="32492" y="10788"/>
                </a:cubicBezTo>
                <a:close/>
                <a:moveTo>
                  <a:pt x="141435" y="10930"/>
                </a:moveTo>
                <a:cubicBezTo>
                  <a:pt x="141446" y="10930"/>
                  <a:pt x="141458" y="10930"/>
                  <a:pt x="141470" y="10942"/>
                </a:cubicBezTo>
                <a:lnTo>
                  <a:pt x="141423" y="10942"/>
                </a:lnTo>
                <a:cubicBezTo>
                  <a:pt x="141423" y="10942"/>
                  <a:pt x="141423" y="10942"/>
                  <a:pt x="141423" y="10930"/>
                </a:cubicBezTo>
                <a:close/>
                <a:moveTo>
                  <a:pt x="102894" y="11026"/>
                </a:moveTo>
                <a:cubicBezTo>
                  <a:pt x="102942" y="11026"/>
                  <a:pt x="102989" y="11038"/>
                  <a:pt x="103049" y="11038"/>
                </a:cubicBezTo>
                <a:cubicBezTo>
                  <a:pt x="103037" y="11038"/>
                  <a:pt x="103037" y="11049"/>
                  <a:pt x="103061" y="11061"/>
                </a:cubicBezTo>
                <a:cubicBezTo>
                  <a:pt x="103092" y="11076"/>
                  <a:pt x="103095" y="11081"/>
                  <a:pt x="103083" y="11081"/>
                </a:cubicBezTo>
                <a:cubicBezTo>
                  <a:pt x="103045" y="11081"/>
                  <a:pt x="102846" y="11026"/>
                  <a:pt x="102882" y="11026"/>
                </a:cubicBezTo>
                <a:close/>
                <a:moveTo>
                  <a:pt x="115896" y="11133"/>
                </a:moveTo>
                <a:cubicBezTo>
                  <a:pt x="115937" y="11133"/>
                  <a:pt x="115970" y="11133"/>
                  <a:pt x="116009" y="11141"/>
                </a:cubicBezTo>
                <a:lnTo>
                  <a:pt x="116009" y="11141"/>
                </a:lnTo>
                <a:cubicBezTo>
                  <a:pt x="115967" y="11157"/>
                  <a:pt x="115924" y="11158"/>
                  <a:pt x="115872" y="11169"/>
                </a:cubicBezTo>
                <a:cubicBezTo>
                  <a:pt x="115884" y="11157"/>
                  <a:pt x="115896" y="11145"/>
                  <a:pt x="115896" y="11133"/>
                </a:cubicBezTo>
                <a:close/>
                <a:moveTo>
                  <a:pt x="123016" y="11169"/>
                </a:moveTo>
                <a:lnTo>
                  <a:pt x="122992" y="11180"/>
                </a:lnTo>
                <a:cubicBezTo>
                  <a:pt x="122992" y="11180"/>
                  <a:pt x="122980" y="11169"/>
                  <a:pt x="122980" y="11169"/>
                </a:cubicBezTo>
                <a:close/>
                <a:moveTo>
                  <a:pt x="200573" y="11466"/>
                </a:moveTo>
                <a:cubicBezTo>
                  <a:pt x="200501" y="11478"/>
                  <a:pt x="200442" y="11502"/>
                  <a:pt x="200382" y="11514"/>
                </a:cubicBezTo>
                <a:cubicBezTo>
                  <a:pt x="200418" y="11490"/>
                  <a:pt x="200478" y="11478"/>
                  <a:pt x="200573" y="11466"/>
                </a:cubicBezTo>
                <a:close/>
                <a:moveTo>
                  <a:pt x="125175" y="11376"/>
                </a:moveTo>
                <a:cubicBezTo>
                  <a:pt x="125534" y="11376"/>
                  <a:pt x="125899" y="11387"/>
                  <a:pt x="126278" y="11419"/>
                </a:cubicBezTo>
                <a:cubicBezTo>
                  <a:pt x="126510" y="11487"/>
                  <a:pt x="126746" y="11520"/>
                  <a:pt x="126987" y="11520"/>
                </a:cubicBezTo>
                <a:cubicBezTo>
                  <a:pt x="127165" y="11520"/>
                  <a:pt x="127345" y="11502"/>
                  <a:pt x="127528" y="11466"/>
                </a:cubicBezTo>
                <a:cubicBezTo>
                  <a:pt x="128469" y="11502"/>
                  <a:pt x="129409" y="11538"/>
                  <a:pt x="130350" y="11573"/>
                </a:cubicBezTo>
                <a:cubicBezTo>
                  <a:pt x="131100" y="11609"/>
                  <a:pt x="131850" y="11645"/>
                  <a:pt x="132600" y="11680"/>
                </a:cubicBezTo>
                <a:cubicBezTo>
                  <a:pt x="132064" y="11680"/>
                  <a:pt x="131529" y="11680"/>
                  <a:pt x="131005" y="11704"/>
                </a:cubicBezTo>
                <a:cubicBezTo>
                  <a:pt x="130760" y="11718"/>
                  <a:pt x="130509" y="11723"/>
                  <a:pt x="130255" y="11723"/>
                </a:cubicBezTo>
                <a:cubicBezTo>
                  <a:pt x="129621" y="11723"/>
                  <a:pt x="128967" y="11692"/>
                  <a:pt x="128338" y="11692"/>
                </a:cubicBezTo>
                <a:lnTo>
                  <a:pt x="128016" y="11692"/>
                </a:lnTo>
                <a:cubicBezTo>
                  <a:pt x="127992" y="11692"/>
                  <a:pt x="127981" y="11704"/>
                  <a:pt x="127969" y="11704"/>
                </a:cubicBezTo>
                <a:cubicBezTo>
                  <a:pt x="127909" y="11716"/>
                  <a:pt x="127850" y="11716"/>
                  <a:pt x="127802" y="11716"/>
                </a:cubicBezTo>
                <a:cubicBezTo>
                  <a:pt x="127729" y="11731"/>
                  <a:pt x="127668" y="11737"/>
                  <a:pt x="127616" y="11737"/>
                </a:cubicBezTo>
                <a:cubicBezTo>
                  <a:pt x="127423" y="11737"/>
                  <a:pt x="127347" y="11654"/>
                  <a:pt x="127159" y="11645"/>
                </a:cubicBezTo>
                <a:cubicBezTo>
                  <a:pt x="126794" y="11610"/>
                  <a:pt x="126436" y="11584"/>
                  <a:pt x="126093" y="11584"/>
                </a:cubicBezTo>
                <a:cubicBezTo>
                  <a:pt x="125845" y="11584"/>
                  <a:pt x="125604" y="11598"/>
                  <a:pt x="125373" y="11633"/>
                </a:cubicBezTo>
                <a:cubicBezTo>
                  <a:pt x="125361" y="11633"/>
                  <a:pt x="125361" y="11633"/>
                  <a:pt x="125349" y="11645"/>
                </a:cubicBezTo>
                <a:cubicBezTo>
                  <a:pt x="124754" y="11514"/>
                  <a:pt x="124099" y="11454"/>
                  <a:pt x="123444" y="11419"/>
                </a:cubicBezTo>
                <a:cubicBezTo>
                  <a:pt x="123456" y="11407"/>
                  <a:pt x="123456" y="11395"/>
                  <a:pt x="123456" y="11383"/>
                </a:cubicBezTo>
                <a:lnTo>
                  <a:pt x="123623" y="11383"/>
                </a:lnTo>
                <a:lnTo>
                  <a:pt x="123825" y="11407"/>
                </a:lnTo>
                <a:cubicBezTo>
                  <a:pt x="124277" y="11393"/>
                  <a:pt x="124722" y="11376"/>
                  <a:pt x="125175" y="11376"/>
                </a:cubicBezTo>
                <a:close/>
                <a:moveTo>
                  <a:pt x="135743" y="11740"/>
                </a:moveTo>
                <a:cubicBezTo>
                  <a:pt x="136267" y="11764"/>
                  <a:pt x="136779" y="11788"/>
                  <a:pt x="137303" y="11800"/>
                </a:cubicBezTo>
                <a:cubicBezTo>
                  <a:pt x="137255" y="11823"/>
                  <a:pt x="137220" y="11847"/>
                  <a:pt x="137220" y="11859"/>
                </a:cubicBezTo>
                <a:lnTo>
                  <a:pt x="137172" y="11859"/>
                </a:lnTo>
                <a:cubicBezTo>
                  <a:pt x="136613" y="11835"/>
                  <a:pt x="136041" y="11811"/>
                  <a:pt x="135481" y="11788"/>
                </a:cubicBezTo>
                <a:cubicBezTo>
                  <a:pt x="135577" y="11776"/>
                  <a:pt x="135672" y="11764"/>
                  <a:pt x="135743" y="11740"/>
                </a:cubicBezTo>
                <a:close/>
                <a:moveTo>
                  <a:pt x="148566" y="12085"/>
                </a:moveTo>
                <a:cubicBezTo>
                  <a:pt x="148566" y="12085"/>
                  <a:pt x="148578" y="12097"/>
                  <a:pt x="148590" y="12109"/>
                </a:cubicBezTo>
                <a:cubicBezTo>
                  <a:pt x="148543" y="12097"/>
                  <a:pt x="148483" y="12097"/>
                  <a:pt x="148435" y="12097"/>
                </a:cubicBezTo>
                <a:cubicBezTo>
                  <a:pt x="148471" y="12085"/>
                  <a:pt x="148519" y="12085"/>
                  <a:pt x="148566" y="12085"/>
                </a:cubicBezTo>
                <a:close/>
                <a:moveTo>
                  <a:pt x="157198" y="11561"/>
                </a:moveTo>
                <a:cubicBezTo>
                  <a:pt x="157413" y="11573"/>
                  <a:pt x="157615" y="11585"/>
                  <a:pt x="157829" y="11585"/>
                </a:cubicBezTo>
                <a:cubicBezTo>
                  <a:pt x="157806" y="11597"/>
                  <a:pt x="157782" y="11597"/>
                  <a:pt x="157770" y="11609"/>
                </a:cubicBezTo>
                <a:cubicBezTo>
                  <a:pt x="158270" y="12097"/>
                  <a:pt x="159854" y="11895"/>
                  <a:pt x="161008" y="12002"/>
                </a:cubicBezTo>
                <a:cubicBezTo>
                  <a:pt x="160925" y="12061"/>
                  <a:pt x="160726" y="12076"/>
                  <a:pt x="160487" y="12076"/>
                </a:cubicBezTo>
                <a:cubicBezTo>
                  <a:pt x="160223" y="12076"/>
                  <a:pt x="159910" y="12058"/>
                  <a:pt x="159648" y="12058"/>
                </a:cubicBezTo>
                <a:cubicBezTo>
                  <a:pt x="159334" y="12058"/>
                  <a:pt x="159094" y="12085"/>
                  <a:pt x="159103" y="12204"/>
                </a:cubicBezTo>
                <a:lnTo>
                  <a:pt x="158806" y="12204"/>
                </a:lnTo>
                <a:cubicBezTo>
                  <a:pt x="158770" y="12192"/>
                  <a:pt x="158734" y="12192"/>
                  <a:pt x="158711" y="12192"/>
                </a:cubicBezTo>
                <a:cubicBezTo>
                  <a:pt x="157996" y="12121"/>
                  <a:pt x="157246" y="12085"/>
                  <a:pt x="156556" y="12002"/>
                </a:cubicBezTo>
                <a:cubicBezTo>
                  <a:pt x="156242" y="11976"/>
                  <a:pt x="155936" y="11957"/>
                  <a:pt x="155644" y="11957"/>
                </a:cubicBezTo>
                <a:cubicBezTo>
                  <a:pt x="155405" y="11957"/>
                  <a:pt x="155175" y="11970"/>
                  <a:pt x="154960" y="12002"/>
                </a:cubicBezTo>
                <a:cubicBezTo>
                  <a:pt x="154948" y="12002"/>
                  <a:pt x="154948" y="12014"/>
                  <a:pt x="154948" y="12014"/>
                </a:cubicBezTo>
                <a:cubicBezTo>
                  <a:pt x="154498" y="11947"/>
                  <a:pt x="154053" y="11869"/>
                  <a:pt x="153590" y="11869"/>
                </a:cubicBezTo>
                <a:cubicBezTo>
                  <a:pt x="153392" y="11869"/>
                  <a:pt x="153190" y="11883"/>
                  <a:pt x="152984" y="11919"/>
                </a:cubicBezTo>
                <a:cubicBezTo>
                  <a:pt x="152876" y="11907"/>
                  <a:pt x="152769" y="11907"/>
                  <a:pt x="152662" y="11895"/>
                </a:cubicBezTo>
                <a:cubicBezTo>
                  <a:pt x="152650" y="11871"/>
                  <a:pt x="152638" y="11847"/>
                  <a:pt x="152603" y="11823"/>
                </a:cubicBezTo>
                <a:cubicBezTo>
                  <a:pt x="152722" y="11764"/>
                  <a:pt x="152853" y="11704"/>
                  <a:pt x="152984" y="11645"/>
                </a:cubicBezTo>
                <a:cubicBezTo>
                  <a:pt x="153138" y="11597"/>
                  <a:pt x="153344" y="11585"/>
                  <a:pt x="153566" y="11585"/>
                </a:cubicBezTo>
                <a:cubicBezTo>
                  <a:pt x="153787" y="11585"/>
                  <a:pt x="154025" y="11597"/>
                  <a:pt x="154246" y="11597"/>
                </a:cubicBezTo>
                <a:cubicBezTo>
                  <a:pt x="154901" y="11633"/>
                  <a:pt x="155555" y="11657"/>
                  <a:pt x="156198" y="11692"/>
                </a:cubicBezTo>
                <a:cubicBezTo>
                  <a:pt x="156289" y="11696"/>
                  <a:pt x="156373" y="11698"/>
                  <a:pt x="156452" y="11698"/>
                </a:cubicBezTo>
                <a:cubicBezTo>
                  <a:pt x="156838" y="11698"/>
                  <a:pt x="157080" y="11650"/>
                  <a:pt x="157198" y="11561"/>
                </a:cubicBezTo>
                <a:close/>
                <a:moveTo>
                  <a:pt x="139756" y="12359"/>
                </a:moveTo>
                <a:lnTo>
                  <a:pt x="139793" y="12375"/>
                </a:lnTo>
                <a:lnTo>
                  <a:pt x="139793" y="12375"/>
                </a:lnTo>
                <a:cubicBezTo>
                  <a:pt x="139773" y="12369"/>
                  <a:pt x="139752" y="12364"/>
                  <a:pt x="139732" y="12359"/>
                </a:cubicBezTo>
                <a:close/>
                <a:moveTo>
                  <a:pt x="207109" y="13574"/>
                </a:moveTo>
                <a:cubicBezTo>
                  <a:pt x="207098" y="13574"/>
                  <a:pt x="207109" y="13585"/>
                  <a:pt x="207098" y="13585"/>
                </a:cubicBezTo>
                <a:lnTo>
                  <a:pt x="207026" y="13585"/>
                </a:lnTo>
                <a:cubicBezTo>
                  <a:pt x="207050" y="13574"/>
                  <a:pt x="207086" y="13574"/>
                  <a:pt x="207109" y="13574"/>
                </a:cubicBezTo>
                <a:close/>
                <a:moveTo>
                  <a:pt x="184523" y="13716"/>
                </a:moveTo>
                <a:cubicBezTo>
                  <a:pt x="184547" y="13764"/>
                  <a:pt x="184583" y="13800"/>
                  <a:pt x="184642" y="13824"/>
                </a:cubicBezTo>
                <a:cubicBezTo>
                  <a:pt x="184499" y="13800"/>
                  <a:pt x="184369" y="13764"/>
                  <a:pt x="184249" y="13728"/>
                </a:cubicBezTo>
                <a:lnTo>
                  <a:pt x="184249" y="13728"/>
                </a:lnTo>
                <a:cubicBezTo>
                  <a:pt x="184284" y="13733"/>
                  <a:pt x="184321" y="13736"/>
                  <a:pt x="184358" y="13736"/>
                </a:cubicBezTo>
                <a:cubicBezTo>
                  <a:pt x="184412" y="13736"/>
                  <a:pt x="184467" y="13730"/>
                  <a:pt x="184523" y="13716"/>
                </a:cubicBezTo>
                <a:close/>
                <a:moveTo>
                  <a:pt x="212955" y="13836"/>
                </a:moveTo>
                <a:cubicBezTo>
                  <a:pt x="212955" y="13847"/>
                  <a:pt x="212955" y="13847"/>
                  <a:pt x="212955" y="13847"/>
                </a:cubicBezTo>
                <a:lnTo>
                  <a:pt x="212932" y="13847"/>
                </a:lnTo>
                <a:cubicBezTo>
                  <a:pt x="212932" y="13847"/>
                  <a:pt x="212944" y="13847"/>
                  <a:pt x="212955" y="13836"/>
                </a:cubicBezTo>
                <a:close/>
                <a:moveTo>
                  <a:pt x="185881" y="13907"/>
                </a:moveTo>
                <a:cubicBezTo>
                  <a:pt x="188316" y="14027"/>
                  <a:pt x="190752" y="14142"/>
                  <a:pt x="193187" y="14245"/>
                </a:cubicBezTo>
                <a:lnTo>
                  <a:pt x="193187" y="14245"/>
                </a:lnTo>
                <a:cubicBezTo>
                  <a:pt x="190824" y="14147"/>
                  <a:pt x="188462" y="14042"/>
                  <a:pt x="186107" y="13931"/>
                </a:cubicBezTo>
                <a:lnTo>
                  <a:pt x="186095" y="13931"/>
                </a:lnTo>
                <a:cubicBezTo>
                  <a:pt x="185904" y="13919"/>
                  <a:pt x="185714" y="13907"/>
                  <a:pt x="185523" y="13907"/>
                </a:cubicBezTo>
                <a:close/>
                <a:moveTo>
                  <a:pt x="216777" y="14990"/>
                </a:moveTo>
                <a:lnTo>
                  <a:pt x="216777" y="14990"/>
                </a:lnTo>
                <a:cubicBezTo>
                  <a:pt x="216789" y="15014"/>
                  <a:pt x="216777" y="15026"/>
                  <a:pt x="216718" y="15050"/>
                </a:cubicBezTo>
                <a:lnTo>
                  <a:pt x="216587" y="15038"/>
                </a:lnTo>
                <a:cubicBezTo>
                  <a:pt x="216623" y="15026"/>
                  <a:pt x="216646" y="15014"/>
                  <a:pt x="216694" y="15002"/>
                </a:cubicBezTo>
                <a:cubicBezTo>
                  <a:pt x="216718" y="15002"/>
                  <a:pt x="216754" y="15002"/>
                  <a:pt x="216777" y="14990"/>
                </a:cubicBezTo>
                <a:close/>
                <a:moveTo>
                  <a:pt x="52403" y="11"/>
                </a:moveTo>
                <a:cubicBezTo>
                  <a:pt x="52205" y="11"/>
                  <a:pt x="52083" y="34"/>
                  <a:pt x="52173" y="120"/>
                </a:cubicBezTo>
                <a:lnTo>
                  <a:pt x="52042" y="120"/>
                </a:lnTo>
                <a:cubicBezTo>
                  <a:pt x="52003" y="116"/>
                  <a:pt x="51964" y="114"/>
                  <a:pt x="51927" y="114"/>
                </a:cubicBezTo>
                <a:cubicBezTo>
                  <a:pt x="51852" y="114"/>
                  <a:pt x="51781" y="120"/>
                  <a:pt x="51709" y="120"/>
                </a:cubicBezTo>
                <a:lnTo>
                  <a:pt x="51269" y="191"/>
                </a:lnTo>
                <a:lnTo>
                  <a:pt x="51257" y="191"/>
                </a:lnTo>
                <a:cubicBezTo>
                  <a:pt x="50923" y="203"/>
                  <a:pt x="50911" y="239"/>
                  <a:pt x="51269" y="286"/>
                </a:cubicBezTo>
                <a:cubicBezTo>
                  <a:pt x="51376" y="298"/>
                  <a:pt x="51495" y="310"/>
                  <a:pt x="51602" y="310"/>
                </a:cubicBezTo>
                <a:cubicBezTo>
                  <a:pt x="51454" y="351"/>
                  <a:pt x="51243" y="364"/>
                  <a:pt x="51025" y="364"/>
                </a:cubicBezTo>
                <a:cubicBezTo>
                  <a:pt x="50927" y="364"/>
                  <a:pt x="50828" y="361"/>
                  <a:pt x="50733" y="358"/>
                </a:cubicBezTo>
                <a:cubicBezTo>
                  <a:pt x="50698" y="357"/>
                  <a:pt x="50664" y="356"/>
                  <a:pt x="50632" y="356"/>
                </a:cubicBezTo>
                <a:cubicBezTo>
                  <a:pt x="50229" y="356"/>
                  <a:pt x="50056" y="423"/>
                  <a:pt x="49935" y="501"/>
                </a:cubicBezTo>
                <a:cubicBezTo>
                  <a:pt x="49840" y="501"/>
                  <a:pt x="49745" y="489"/>
                  <a:pt x="49649" y="489"/>
                </a:cubicBezTo>
                <a:cubicBezTo>
                  <a:pt x="49447" y="417"/>
                  <a:pt x="49149" y="393"/>
                  <a:pt x="48828" y="370"/>
                </a:cubicBezTo>
                <a:cubicBezTo>
                  <a:pt x="48509" y="403"/>
                  <a:pt x="48210" y="466"/>
                  <a:pt x="47884" y="466"/>
                </a:cubicBezTo>
                <a:cubicBezTo>
                  <a:pt x="47858" y="466"/>
                  <a:pt x="47831" y="466"/>
                  <a:pt x="47804" y="465"/>
                </a:cubicBezTo>
                <a:cubicBezTo>
                  <a:pt x="47636" y="462"/>
                  <a:pt x="47470" y="460"/>
                  <a:pt x="47304" y="460"/>
                </a:cubicBezTo>
                <a:cubicBezTo>
                  <a:pt x="46669" y="460"/>
                  <a:pt x="46047" y="479"/>
                  <a:pt x="45413" y="479"/>
                </a:cubicBezTo>
                <a:cubicBezTo>
                  <a:pt x="44980" y="479"/>
                  <a:pt x="44541" y="470"/>
                  <a:pt x="44089" y="441"/>
                </a:cubicBezTo>
                <a:cubicBezTo>
                  <a:pt x="43932" y="432"/>
                  <a:pt x="43779" y="426"/>
                  <a:pt x="43633" y="426"/>
                </a:cubicBezTo>
                <a:cubicBezTo>
                  <a:pt x="43402" y="426"/>
                  <a:pt x="43188" y="440"/>
                  <a:pt x="43006" y="477"/>
                </a:cubicBezTo>
                <a:cubicBezTo>
                  <a:pt x="42744" y="465"/>
                  <a:pt x="42482" y="465"/>
                  <a:pt x="42220" y="453"/>
                </a:cubicBezTo>
                <a:cubicBezTo>
                  <a:pt x="42000" y="432"/>
                  <a:pt x="41786" y="420"/>
                  <a:pt x="41582" y="420"/>
                </a:cubicBezTo>
                <a:cubicBezTo>
                  <a:pt x="41333" y="420"/>
                  <a:pt x="41101" y="437"/>
                  <a:pt x="40898" y="477"/>
                </a:cubicBezTo>
                <a:lnTo>
                  <a:pt x="40886" y="477"/>
                </a:lnTo>
                <a:cubicBezTo>
                  <a:pt x="40404" y="423"/>
                  <a:pt x="39922" y="396"/>
                  <a:pt x="39445" y="396"/>
                </a:cubicBezTo>
                <a:cubicBezTo>
                  <a:pt x="39286" y="396"/>
                  <a:pt x="39127" y="399"/>
                  <a:pt x="38969" y="405"/>
                </a:cubicBezTo>
                <a:cubicBezTo>
                  <a:pt x="38576" y="370"/>
                  <a:pt x="38076" y="358"/>
                  <a:pt x="37814" y="298"/>
                </a:cubicBezTo>
                <a:cubicBezTo>
                  <a:pt x="37105" y="121"/>
                  <a:pt x="36345" y="75"/>
                  <a:pt x="35574" y="75"/>
                </a:cubicBezTo>
                <a:cubicBezTo>
                  <a:pt x="35361" y="75"/>
                  <a:pt x="35147" y="79"/>
                  <a:pt x="34933" y="84"/>
                </a:cubicBezTo>
                <a:cubicBezTo>
                  <a:pt x="34611" y="90"/>
                  <a:pt x="34284" y="93"/>
                  <a:pt x="33957" y="93"/>
                </a:cubicBezTo>
                <a:cubicBezTo>
                  <a:pt x="33111" y="93"/>
                  <a:pt x="32257" y="74"/>
                  <a:pt x="31433" y="48"/>
                </a:cubicBezTo>
                <a:cubicBezTo>
                  <a:pt x="30816" y="24"/>
                  <a:pt x="30215" y="16"/>
                  <a:pt x="29622" y="16"/>
                </a:cubicBezTo>
                <a:cubicBezTo>
                  <a:pt x="28627" y="16"/>
                  <a:pt x="27653" y="38"/>
                  <a:pt x="26658" y="38"/>
                </a:cubicBezTo>
                <a:cubicBezTo>
                  <a:pt x="26520" y="38"/>
                  <a:pt x="26381" y="37"/>
                  <a:pt x="26242" y="36"/>
                </a:cubicBezTo>
                <a:cubicBezTo>
                  <a:pt x="26087" y="36"/>
                  <a:pt x="25944" y="84"/>
                  <a:pt x="25801" y="108"/>
                </a:cubicBezTo>
                <a:cubicBezTo>
                  <a:pt x="25554" y="145"/>
                  <a:pt x="25289" y="158"/>
                  <a:pt x="25014" y="158"/>
                </a:cubicBezTo>
                <a:cubicBezTo>
                  <a:pt x="24493" y="158"/>
                  <a:pt x="23938" y="111"/>
                  <a:pt x="23408" y="96"/>
                </a:cubicBezTo>
                <a:cubicBezTo>
                  <a:pt x="23119" y="126"/>
                  <a:pt x="22819" y="137"/>
                  <a:pt x="22514" y="137"/>
                </a:cubicBezTo>
                <a:cubicBezTo>
                  <a:pt x="21849" y="137"/>
                  <a:pt x="21156" y="84"/>
                  <a:pt x="20479" y="60"/>
                </a:cubicBezTo>
                <a:cubicBezTo>
                  <a:pt x="20443" y="84"/>
                  <a:pt x="20419" y="108"/>
                  <a:pt x="20419" y="131"/>
                </a:cubicBezTo>
                <a:cubicBezTo>
                  <a:pt x="20366" y="125"/>
                  <a:pt x="20315" y="123"/>
                  <a:pt x="20266" y="123"/>
                </a:cubicBezTo>
                <a:cubicBezTo>
                  <a:pt x="20217" y="123"/>
                  <a:pt x="20169" y="125"/>
                  <a:pt x="20122" y="131"/>
                </a:cubicBezTo>
                <a:cubicBezTo>
                  <a:pt x="20122" y="131"/>
                  <a:pt x="20110" y="120"/>
                  <a:pt x="20110" y="120"/>
                </a:cubicBezTo>
                <a:cubicBezTo>
                  <a:pt x="19979" y="84"/>
                  <a:pt x="19836" y="60"/>
                  <a:pt x="19657" y="48"/>
                </a:cubicBezTo>
                <a:cubicBezTo>
                  <a:pt x="19629" y="49"/>
                  <a:pt x="19599" y="49"/>
                  <a:pt x="19570" y="49"/>
                </a:cubicBezTo>
                <a:cubicBezTo>
                  <a:pt x="19332" y="49"/>
                  <a:pt x="19073" y="26"/>
                  <a:pt x="18838" y="26"/>
                </a:cubicBezTo>
                <a:cubicBezTo>
                  <a:pt x="18680" y="26"/>
                  <a:pt x="18532" y="36"/>
                  <a:pt x="18407" y="72"/>
                </a:cubicBezTo>
                <a:cubicBezTo>
                  <a:pt x="17556" y="108"/>
                  <a:pt x="16681" y="117"/>
                  <a:pt x="15800" y="117"/>
                </a:cubicBezTo>
                <a:cubicBezTo>
                  <a:pt x="14919" y="117"/>
                  <a:pt x="14032" y="108"/>
                  <a:pt x="13157" y="108"/>
                </a:cubicBezTo>
                <a:cubicBezTo>
                  <a:pt x="12692" y="108"/>
                  <a:pt x="12228" y="108"/>
                  <a:pt x="11823" y="143"/>
                </a:cubicBezTo>
                <a:cubicBezTo>
                  <a:pt x="11275" y="143"/>
                  <a:pt x="10728" y="138"/>
                  <a:pt x="10184" y="138"/>
                </a:cubicBezTo>
                <a:cubicBezTo>
                  <a:pt x="9912" y="138"/>
                  <a:pt x="9640" y="139"/>
                  <a:pt x="9370" y="143"/>
                </a:cubicBezTo>
                <a:cubicBezTo>
                  <a:pt x="9192" y="143"/>
                  <a:pt x="9049" y="179"/>
                  <a:pt x="8894" y="191"/>
                </a:cubicBezTo>
                <a:lnTo>
                  <a:pt x="8882" y="191"/>
                </a:lnTo>
                <a:cubicBezTo>
                  <a:pt x="8347" y="166"/>
                  <a:pt x="7821" y="154"/>
                  <a:pt x="7307" y="154"/>
                </a:cubicBezTo>
                <a:cubicBezTo>
                  <a:pt x="6587" y="154"/>
                  <a:pt x="5889" y="178"/>
                  <a:pt x="5215" y="227"/>
                </a:cubicBezTo>
                <a:cubicBezTo>
                  <a:pt x="4727" y="239"/>
                  <a:pt x="4203" y="251"/>
                  <a:pt x="3751" y="286"/>
                </a:cubicBezTo>
                <a:cubicBezTo>
                  <a:pt x="3181" y="327"/>
                  <a:pt x="2595" y="345"/>
                  <a:pt x="1988" y="345"/>
                </a:cubicBezTo>
                <a:cubicBezTo>
                  <a:pt x="1707" y="345"/>
                  <a:pt x="1422" y="341"/>
                  <a:pt x="1131" y="334"/>
                </a:cubicBezTo>
                <a:cubicBezTo>
                  <a:pt x="453" y="381"/>
                  <a:pt x="762" y="560"/>
                  <a:pt x="607" y="667"/>
                </a:cubicBezTo>
                <a:cubicBezTo>
                  <a:pt x="357" y="679"/>
                  <a:pt x="72" y="679"/>
                  <a:pt x="36" y="751"/>
                </a:cubicBezTo>
                <a:cubicBezTo>
                  <a:pt x="0" y="810"/>
                  <a:pt x="215" y="846"/>
                  <a:pt x="417" y="858"/>
                </a:cubicBezTo>
                <a:cubicBezTo>
                  <a:pt x="869" y="905"/>
                  <a:pt x="1310" y="953"/>
                  <a:pt x="1774" y="989"/>
                </a:cubicBezTo>
                <a:cubicBezTo>
                  <a:pt x="2120" y="1020"/>
                  <a:pt x="2452" y="1028"/>
                  <a:pt x="2778" y="1028"/>
                </a:cubicBezTo>
                <a:cubicBezTo>
                  <a:pt x="3105" y="1028"/>
                  <a:pt x="3427" y="1020"/>
                  <a:pt x="3751" y="1020"/>
                </a:cubicBezTo>
                <a:cubicBezTo>
                  <a:pt x="4075" y="1020"/>
                  <a:pt x="4402" y="1028"/>
                  <a:pt x="4739" y="1060"/>
                </a:cubicBezTo>
                <a:cubicBezTo>
                  <a:pt x="4918" y="1143"/>
                  <a:pt x="5179" y="1191"/>
                  <a:pt x="5572" y="1191"/>
                </a:cubicBezTo>
                <a:cubicBezTo>
                  <a:pt x="6263" y="1215"/>
                  <a:pt x="6942" y="1251"/>
                  <a:pt x="7632" y="1274"/>
                </a:cubicBezTo>
                <a:cubicBezTo>
                  <a:pt x="7620" y="1310"/>
                  <a:pt x="7632" y="1334"/>
                  <a:pt x="7656" y="1370"/>
                </a:cubicBezTo>
                <a:cubicBezTo>
                  <a:pt x="8049" y="1382"/>
                  <a:pt x="8454" y="1405"/>
                  <a:pt x="8858" y="1429"/>
                </a:cubicBezTo>
                <a:cubicBezTo>
                  <a:pt x="8906" y="1430"/>
                  <a:pt x="8954" y="1430"/>
                  <a:pt x="9001" y="1430"/>
                </a:cubicBezTo>
                <a:cubicBezTo>
                  <a:pt x="9403" y="1430"/>
                  <a:pt x="9789" y="1404"/>
                  <a:pt x="10189" y="1404"/>
                </a:cubicBezTo>
                <a:cubicBezTo>
                  <a:pt x="10421" y="1404"/>
                  <a:pt x="10658" y="1413"/>
                  <a:pt x="10906" y="1441"/>
                </a:cubicBezTo>
                <a:cubicBezTo>
                  <a:pt x="11511" y="1431"/>
                  <a:pt x="12089" y="1403"/>
                  <a:pt x="12708" y="1403"/>
                </a:cubicBezTo>
                <a:cubicBezTo>
                  <a:pt x="12809" y="1403"/>
                  <a:pt x="12911" y="1404"/>
                  <a:pt x="13014" y="1405"/>
                </a:cubicBezTo>
                <a:cubicBezTo>
                  <a:pt x="13329" y="1410"/>
                  <a:pt x="13653" y="1416"/>
                  <a:pt x="13972" y="1416"/>
                </a:cubicBezTo>
                <a:cubicBezTo>
                  <a:pt x="14484" y="1416"/>
                  <a:pt x="14981" y="1400"/>
                  <a:pt x="15407" y="1334"/>
                </a:cubicBezTo>
                <a:lnTo>
                  <a:pt x="15431" y="1334"/>
                </a:lnTo>
                <a:cubicBezTo>
                  <a:pt x="15978" y="1358"/>
                  <a:pt x="16538" y="1393"/>
                  <a:pt x="17062" y="1393"/>
                </a:cubicBezTo>
                <a:cubicBezTo>
                  <a:pt x="17461" y="1393"/>
                  <a:pt x="17872" y="1385"/>
                  <a:pt x="18279" y="1385"/>
                </a:cubicBezTo>
                <a:cubicBezTo>
                  <a:pt x="18687" y="1385"/>
                  <a:pt x="19092" y="1393"/>
                  <a:pt x="19479" y="1429"/>
                </a:cubicBezTo>
                <a:cubicBezTo>
                  <a:pt x="20360" y="1524"/>
                  <a:pt x="21170" y="1441"/>
                  <a:pt x="22015" y="1536"/>
                </a:cubicBezTo>
                <a:cubicBezTo>
                  <a:pt x="21860" y="1596"/>
                  <a:pt x="21705" y="1644"/>
                  <a:pt x="21551" y="1703"/>
                </a:cubicBezTo>
                <a:cubicBezTo>
                  <a:pt x="21311" y="1763"/>
                  <a:pt x="21047" y="1810"/>
                  <a:pt x="20688" y="1810"/>
                </a:cubicBezTo>
                <a:cubicBezTo>
                  <a:pt x="20547" y="1810"/>
                  <a:pt x="20391" y="1803"/>
                  <a:pt x="20217" y="1786"/>
                </a:cubicBezTo>
                <a:cubicBezTo>
                  <a:pt x="20207" y="1785"/>
                  <a:pt x="20196" y="1784"/>
                  <a:pt x="20185" y="1784"/>
                </a:cubicBezTo>
                <a:cubicBezTo>
                  <a:pt x="20113" y="1784"/>
                  <a:pt x="20013" y="1812"/>
                  <a:pt x="19931" y="1822"/>
                </a:cubicBezTo>
                <a:cubicBezTo>
                  <a:pt x="19561" y="1802"/>
                  <a:pt x="19200" y="1791"/>
                  <a:pt x="18850" y="1791"/>
                </a:cubicBezTo>
                <a:cubicBezTo>
                  <a:pt x="18356" y="1791"/>
                  <a:pt x="17887" y="1814"/>
                  <a:pt x="17455" y="1870"/>
                </a:cubicBezTo>
                <a:cubicBezTo>
                  <a:pt x="17328" y="1889"/>
                  <a:pt x="17162" y="1909"/>
                  <a:pt x="17028" y="1909"/>
                </a:cubicBezTo>
                <a:cubicBezTo>
                  <a:pt x="16998" y="1909"/>
                  <a:pt x="16969" y="1908"/>
                  <a:pt x="16943" y="1905"/>
                </a:cubicBezTo>
                <a:cubicBezTo>
                  <a:pt x="15574" y="1786"/>
                  <a:pt x="14264" y="1846"/>
                  <a:pt x="12930" y="1798"/>
                </a:cubicBezTo>
                <a:cubicBezTo>
                  <a:pt x="12823" y="1822"/>
                  <a:pt x="12657" y="1822"/>
                  <a:pt x="12561" y="1858"/>
                </a:cubicBezTo>
                <a:cubicBezTo>
                  <a:pt x="12430" y="1834"/>
                  <a:pt x="12287" y="1822"/>
                  <a:pt x="12145" y="1822"/>
                </a:cubicBezTo>
                <a:lnTo>
                  <a:pt x="11942" y="1822"/>
                </a:lnTo>
                <a:cubicBezTo>
                  <a:pt x="11841" y="1804"/>
                  <a:pt x="11737" y="1795"/>
                  <a:pt x="11631" y="1795"/>
                </a:cubicBezTo>
                <a:cubicBezTo>
                  <a:pt x="11525" y="1795"/>
                  <a:pt x="11418" y="1804"/>
                  <a:pt x="11311" y="1822"/>
                </a:cubicBezTo>
                <a:cubicBezTo>
                  <a:pt x="11275" y="1846"/>
                  <a:pt x="11252" y="1882"/>
                  <a:pt x="11228" y="1905"/>
                </a:cubicBezTo>
                <a:cubicBezTo>
                  <a:pt x="11168" y="1900"/>
                  <a:pt x="11112" y="1897"/>
                  <a:pt x="11055" y="1897"/>
                </a:cubicBezTo>
                <a:cubicBezTo>
                  <a:pt x="10999" y="1897"/>
                  <a:pt x="10942" y="1900"/>
                  <a:pt x="10883" y="1905"/>
                </a:cubicBezTo>
                <a:cubicBezTo>
                  <a:pt x="10597" y="1882"/>
                  <a:pt x="10323" y="1870"/>
                  <a:pt x="10037" y="1858"/>
                </a:cubicBezTo>
                <a:cubicBezTo>
                  <a:pt x="9585" y="1834"/>
                  <a:pt x="9311" y="1763"/>
                  <a:pt x="9109" y="1667"/>
                </a:cubicBezTo>
                <a:cubicBezTo>
                  <a:pt x="8942" y="1594"/>
                  <a:pt x="8693" y="1558"/>
                  <a:pt x="8378" y="1558"/>
                </a:cubicBezTo>
                <a:cubicBezTo>
                  <a:pt x="8333" y="1558"/>
                  <a:pt x="8287" y="1559"/>
                  <a:pt x="8239" y="1560"/>
                </a:cubicBezTo>
                <a:cubicBezTo>
                  <a:pt x="8013" y="1572"/>
                  <a:pt x="7751" y="1572"/>
                  <a:pt x="7513" y="1584"/>
                </a:cubicBezTo>
                <a:cubicBezTo>
                  <a:pt x="7346" y="1560"/>
                  <a:pt x="7168" y="1548"/>
                  <a:pt x="6942" y="1536"/>
                </a:cubicBezTo>
                <a:cubicBezTo>
                  <a:pt x="6767" y="1531"/>
                  <a:pt x="6596" y="1529"/>
                  <a:pt x="6426" y="1529"/>
                </a:cubicBezTo>
                <a:cubicBezTo>
                  <a:pt x="5607" y="1529"/>
                  <a:pt x="4834" y="1579"/>
                  <a:pt x="4009" y="1579"/>
                </a:cubicBezTo>
                <a:cubicBezTo>
                  <a:pt x="3838" y="1579"/>
                  <a:pt x="3665" y="1577"/>
                  <a:pt x="3489" y="1572"/>
                </a:cubicBezTo>
                <a:cubicBezTo>
                  <a:pt x="3096" y="1596"/>
                  <a:pt x="2679" y="1620"/>
                  <a:pt x="2310" y="1655"/>
                </a:cubicBezTo>
                <a:cubicBezTo>
                  <a:pt x="1917" y="1703"/>
                  <a:pt x="2084" y="1763"/>
                  <a:pt x="2405" y="1822"/>
                </a:cubicBezTo>
                <a:cubicBezTo>
                  <a:pt x="2501" y="1846"/>
                  <a:pt x="2560" y="1870"/>
                  <a:pt x="2632" y="1905"/>
                </a:cubicBezTo>
                <a:cubicBezTo>
                  <a:pt x="2413" y="1894"/>
                  <a:pt x="2196" y="1883"/>
                  <a:pt x="1996" y="1883"/>
                </a:cubicBezTo>
                <a:cubicBezTo>
                  <a:pt x="1772" y="1883"/>
                  <a:pt x="1569" y="1897"/>
                  <a:pt x="1405" y="1941"/>
                </a:cubicBezTo>
                <a:lnTo>
                  <a:pt x="1393" y="1941"/>
                </a:lnTo>
                <a:cubicBezTo>
                  <a:pt x="1312" y="1938"/>
                  <a:pt x="1228" y="1935"/>
                  <a:pt x="1149" y="1935"/>
                </a:cubicBezTo>
                <a:cubicBezTo>
                  <a:pt x="971" y="1935"/>
                  <a:pt x="819" y="1948"/>
                  <a:pt x="786" y="1989"/>
                </a:cubicBezTo>
                <a:cubicBezTo>
                  <a:pt x="727" y="2084"/>
                  <a:pt x="1084" y="2120"/>
                  <a:pt x="1405" y="2132"/>
                </a:cubicBezTo>
                <a:cubicBezTo>
                  <a:pt x="1596" y="2179"/>
                  <a:pt x="1596" y="2215"/>
                  <a:pt x="1369" y="2239"/>
                </a:cubicBezTo>
                <a:cubicBezTo>
                  <a:pt x="1203" y="2251"/>
                  <a:pt x="1072" y="2275"/>
                  <a:pt x="929" y="2298"/>
                </a:cubicBezTo>
                <a:cubicBezTo>
                  <a:pt x="875" y="2292"/>
                  <a:pt x="819" y="2289"/>
                  <a:pt x="762" y="2289"/>
                </a:cubicBezTo>
                <a:cubicBezTo>
                  <a:pt x="706" y="2289"/>
                  <a:pt x="649" y="2292"/>
                  <a:pt x="596" y="2298"/>
                </a:cubicBezTo>
                <a:cubicBezTo>
                  <a:pt x="786" y="2394"/>
                  <a:pt x="1048" y="2417"/>
                  <a:pt x="1346" y="2417"/>
                </a:cubicBezTo>
                <a:cubicBezTo>
                  <a:pt x="1465" y="2441"/>
                  <a:pt x="1596" y="2453"/>
                  <a:pt x="1727" y="2477"/>
                </a:cubicBezTo>
                <a:cubicBezTo>
                  <a:pt x="2155" y="2501"/>
                  <a:pt x="2596" y="2525"/>
                  <a:pt x="3024" y="2548"/>
                </a:cubicBezTo>
                <a:cubicBezTo>
                  <a:pt x="3013" y="2560"/>
                  <a:pt x="2989" y="2572"/>
                  <a:pt x="3001" y="2572"/>
                </a:cubicBezTo>
                <a:cubicBezTo>
                  <a:pt x="2977" y="2572"/>
                  <a:pt x="2953" y="2584"/>
                  <a:pt x="2929" y="2596"/>
                </a:cubicBezTo>
                <a:cubicBezTo>
                  <a:pt x="2870" y="2608"/>
                  <a:pt x="2798" y="2620"/>
                  <a:pt x="2727" y="2644"/>
                </a:cubicBezTo>
                <a:cubicBezTo>
                  <a:pt x="2667" y="2644"/>
                  <a:pt x="2620" y="2632"/>
                  <a:pt x="2560" y="2632"/>
                </a:cubicBezTo>
                <a:cubicBezTo>
                  <a:pt x="2322" y="2656"/>
                  <a:pt x="2167" y="2691"/>
                  <a:pt x="2084" y="2751"/>
                </a:cubicBezTo>
                <a:cubicBezTo>
                  <a:pt x="2076" y="2782"/>
                  <a:pt x="2035" y="2791"/>
                  <a:pt x="1980" y="2791"/>
                </a:cubicBezTo>
                <a:cubicBezTo>
                  <a:pt x="1890" y="2791"/>
                  <a:pt x="1763" y="2767"/>
                  <a:pt x="1668" y="2767"/>
                </a:cubicBezTo>
                <a:cubicBezTo>
                  <a:pt x="1641" y="2767"/>
                  <a:pt x="1616" y="2769"/>
                  <a:pt x="1596" y="2775"/>
                </a:cubicBezTo>
                <a:cubicBezTo>
                  <a:pt x="977" y="2834"/>
                  <a:pt x="953" y="2929"/>
                  <a:pt x="1369" y="3072"/>
                </a:cubicBezTo>
                <a:cubicBezTo>
                  <a:pt x="1762" y="3156"/>
                  <a:pt x="2191" y="3191"/>
                  <a:pt x="2655" y="3239"/>
                </a:cubicBezTo>
                <a:cubicBezTo>
                  <a:pt x="3286" y="3287"/>
                  <a:pt x="3917" y="3358"/>
                  <a:pt x="4537" y="3418"/>
                </a:cubicBezTo>
                <a:lnTo>
                  <a:pt x="4572" y="3703"/>
                </a:lnTo>
                <a:cubicBezTo>
                  <a:pt x="4167" y="3906"/>
                  <a:pt x="4298" y="4108"/>
                  <a:pt x="4977" y="4287"/>
                </a:cubicBezTo>
                <a:cubicBezTo>
                  <a:pt x="5060" y="4311"/>
                  <a:pt x="5156" y="4334"/>
                  <a:pt x="5203" y="4370"/>
                </a:cubicBezTo>
                <a:cubicBezTo>
                  <a:pt x="5370" y="4453"/>
                  <a:pt x="4858" y="4537"/>
                  <a:pt x="5191" y="4620"/>
                </a:cubicBezTo>
                <a:cubicBezTo>
                  <a:pt x="5453" y="4680"/>
                  <a:pt x="5906" y="4703"/>
                  <a:pt x="6275" y="4751"/>
                </a:cubicBezTo>
                <a:cubicBezTo>
                  <a:pt x="6382" y="4763"/>
                  <a:pt x="6465" y="4799"/>
                  <a:pt x="6561" y="4822"/>
                </a:cubicBezTo>
                <a:cubicBezTo>
                  <a:pt x="6442" y="4846"/>
                  <a:pt x="6311" y="4882"/>
                  <a:pt x="6191" y="4906"/>
                </a:cubicBezTo>
                <a:cubicBezTo>
                  <a:pt x="5989" y="4942"/>
                  <a:pt x="5775" y="4977"/>
                  <a:pt x="5608" y="5013"/>
                </a:cubicBezTo>
                <a:cubicBezTo>
                  <a:pt x="5418" y="5061"/>
                  <a:pt x="5358" y="5120"/>
                  <a:pt x="5549" y="5180"/>
                </a:cubicBezTo>
                <a:cubicBezTo>
                  <a:pt x="5668" y="5215"/>
                  <a:pt x="5882" y="5239"/>
                  <a:pt x="6061" y="5263"/>
                </a:cubicBezTo>
                <a:cubicBezTo>
                  <a:pt x="6180" y="5275"/>
                  <a:pt x="6334" y="5287"/>
                  <a:pt x="6453" y="5287"/>
                </a:cubicBezTo>
                <a:cubicBezTo>
                  <a:pt x="7362" y="5256"/>
                  <a:pt x="8277" y="5238"/>
                  <a:pt x="9203" y="5238"/>
                </a:cubicBezTo>
                <a:cubicBezTo>
                  <a:pt x="10050" y="5238"/>
                  <a:pt x="10906" y="5253"/>
                  <a:pt x="11776" y="5287"/>
                </a:cubicBezTo>
                <a:cubicBezTo>
                  <a:pt x="11990" y="5287"/>
                  <a:pt x="12180" y="5227"/>
                  <a:pt x="12383" y="5192"/>
                </a:cubicBezTo>
                <a:cubicBezTo>
                  <a:pt x="13038" y="5215"/>
                  <a:pt x="13704" y="5239"/>
                  <a:pt x="14359" y="5275"/>
                </a:cubicBezTo>
                <a:cubicBezTo>
                  <a:pt x="14919" y="5299"/>
                  <a:pt x="15169" y="5394"/>
                  <a:pt x="15240" y="5513"/>
                </a:cubicBezTo>
                <a:cubicBezTo>
                  <a:pt x="14752" y="5584"/>
                  <a:pt x="14681" y="5739"/>
                  <a:pt x="14419" y="5846"/>
                </a:cubicBezTo>
                <a:cubicBezTo>
                  <a:pt x="14312" y="5894"/>
                  <a:pt x="14276" y="5965"/>
                  <a:pt x="14371" y="6025"/>
                </a:cubicBezTo>
                <a:cubicBezTo>
                  <a:pt x="14728" y="6216"/>
                  <a:pt x="15002" y="6394"/>
                  <a:pt x="14228" y="6525"/>
                </a:cubicBezTo>
                <a:cubicBezTo>
                  <a:pt x="14359" y="6882"/>
                  <a:pt x="14038" y="7228"/>
                  <a:pt x="14538" y="7597"/>
                </a:cubicBezTo>
                <a:cubicBezTo>
                  <a:pt x="14681" y="7704"/>
                  <a:pt x="14990" y="7763"/>
                  <a:pt x="15419" y="7799"/>
                </a:cubicBezTo>
                <a:cubicBezTo>
                  <a:pt x="15478" y="7894"/>
                  <a:pt x="15681" y="7954"/>
                  <a:pt x="16026" y="8001"/>
                </a:cubicBezTo>
                <a:cubicBezTo>
                  <a:pt x="16276" y="8025"/>
                  <a:pt x="16502" y="8073"/>
                  <a:pt x="16729" y="8109"/>
                </a:cubicBezTo>
                <a:cubicBezTo>
                  <a:pt x="16979" y="8132"/>
                  <a:pt x="17229" y="8144"/>
                  <a:pt x="17479" y="8168"/>
                </a:cubicBezTo>
                <a:cubicBezTo>
                  <a:pt x="17562" y="8192"/>
                  <a:pt x="17645" y="8216"/>
                  <a:pt x="17729" y="8240"/>
                </a:cubicBezTo>
                <a:cubicBezTo>
                  <a:pt x="17467" y="8251"/>
                  <a:pt x="17264" y="8287"/>
                  <a:pt x="17074" y="8335"/>
                </a:cubicBezTo>
                <a:cubicBezTo>
                  <a:pt x="16943" y="8359"/>
                  <a:pt x="16800" y="8382"/>
                  <a:pt x="16657" y="8406"/>
                </a:cubicBezTo>
                <a:cubicBezTo>
                  <a:pt x="16514" y="8430"/>
                  <a:pt x="16383" y="8454"/>
                  <a:pt x="16240" y="8490"/>
                </a:cubicBezTo>
                <a:cubicBezTo>
                  <a:pt x="16086" y="8502"/>
                  <a:pt x="15990" y="8537"/>
                  <a:pt x="15836" y="8561"/>
                </a:cubicBezTo>
                <a:cubicBezTo>
                  <a:pt x="15836" y="8597"/>
                  <a:pt x="15824" y="8621"/>
                  <a:pt x="15824" y="8656"/>
                </a:cubicBezTo>
                <a:cubicBezTo>
                  <a:pt x="15995" y="8694"/>
                  <a:pt x="16161" y="8712"/>
                  <a:pt x="16329" y="8712"/>
                </a:cubicBezTo>
                <a:cubicBezTo>
                  <a:pt x="16430" y="8712"/>
                  <a:pt x="16531" y="8705"/>
                  <a:pt x="16633" y="8692"/>
                </a:cubicBezTo>
                <a:cubicBezTo>
                  <a:pt x="16675" y="8691"/>
                  <a:pt x="16715" y="8691"/>
                  <a:pt x="16756" y="8691"/>
                </a:cubicBezTo>
                <a:cubicBezTo>
                  <a:pt x="17925" y="8691"/>
                  <a:pt x="18709" y="9013"/>
                  <a:pt x="19872" y="9013"/>
                </a:cubicBezTo>
                <a:cubicBezTo>
                  <a:pt x="20062" y="9013"/>
                  <a:pt x="20253" y="9013"/>
                  <a:pt x="20431" y="9002"/>
                </a:cubicBezTo>
                <a:cubicBezTo>
                  <a:pt x="20491" y="8990"/>
                  <a:pt x="20574" y="8978"/>
                  <a:pt x="20658" y="8966"/>
                </a:cubicBezTo>
                <a:lnTo>
                  <a:pt x="20729" y="8966"/>
                </a:lnTo>
                <a:cubicBezTo>
                  <a:pt x="20324" y="9109"/>
                  <a:pt x="19907" y="9252"/>
                  <a:pt x="19491" y="9383"/>
                </a:cubicBezTo>
                <a:cubicBezTo>
                  <a:pt x="19606" y="9384"/>
                  <a:pt x="19720" y="9385"/>
                  <a:pt x="19831" y="9385"/>
                </a:cubicBezTo>
                <a:cubicBezTo>
                  <a:pt x="20511" y="9385"/>
                  <a:pt x="21104" y="9349"/>
                  <a:pt x="21503" y="9216"/>
                </a:cubicBezTo>
                <a:cubicBezTo>
                  <a:pt x="21594" y="9187"/>
                  <a:pt x="21691" y="9177"/>
                  <a:pt x="21792" y="9177"/>
                </a:cubicBezTo>
                <a:cubicBezTo>
                  <a:pt x="21979" y="9177"/>
                  <a:pt x="22178" y="9212"/>
                  <a:pt x="22372" y="9228"/>
                </a:cubicBezTo>
                <a:cubicBezTo>
                  <a:pt x="22612" y="9245"/>
                  <a:pt x="22842" y="9251"/>
                  <a:pt x="23068" y="9251"/>
                </a:cubicBezTo>
                <a:cubicBezTo>
                  <a:pt x="23627" y="9251"/>
                  <a:pt x="24154" y="9212"/>
                  <a:pt x="24706" y="9204"/>
                </a:cubicBezTo>
                <a:cubicBezTo>
                  <a:pt x="24892" y="9200"/>
                  <a:pt x="25075" y="9198"/>
                  <a:pt x="25260" y="9198"/>
                </a:cubicBezTo>
                <a:cubicBezTo>
                  <a:pt x="26268" y="9198"/>
                  <a:pt x="27295" y="9257"/>
                  <a:pt x="28825" y="9418"/>
                </a:cubicBezTo>
                <a:cubicBezTo>
                  <a:pt x="28027" y="9386"/>
                  <a:pt x="27330" y="9367"/>
                  <a:pt x="26693" y="9367"/>
                </a:cubicBezTo>
                <a:cubicBezTo>
                  <a:pt x="26171" y="9367"/>
                  <a:pt x="25691" y="9380"/>
                  <a:pt x="25230" y="9406"/>
                </a:cubicBezTo>
                <a:cubicBezTo>
                  <a:pt x="25158" y="9394"/>
                  <a:pt x="25099" y="9383"/>
                  <a:pt x="25015" y="9371"/>
                </a:cubicBezTo>
                <a:cubicBezTo>
                  <a:pt x="24825" y="9347"/>
                  <a:pt x="24634" y="9335"/>
                  <a:pt x="24444" y="9323"/>
                </a:cubicBezTo>
                <a:cubicBezTo>
                  <a:pt x="23976" y="9308"/>
                  <a:pt x="23513" y="9298"/>
                  <a:pt x="23067" y="9298"/>
                </a:cubicBezTo>
                <a:cubicBezTo>
                  <a:pt x="22094" y="9298"/>
                  <a:pt x="21197" y="9347"/>
                  <a:pt x="20479" y="9502"/>
                </a:cubicBezTo>
                <a:cubicBezTo>
                  <a:pt x="20241" y="9466"/>
                  <a:pt x="19991" y="9442"/>
                  <a:pt x="19705" y="9430"/>
                </a:cubicBezTo>
                <a:cubicBezTo>
                  <a:pt x="19526" y="9430"/>
                  <a:pt x="19336" y="9430"/>
                  <a:pt x="19169" y="9442"/>
                </a:cubicBezTo>
                <a:cubicBezTo>
                  <a:pt x="18991" y="9454"/>
                  <a:pt x="18824" y="9454"/>
                  <a:pt x="18657" y="9466"/>
                </a:cubicBezTo>
                <a:cubicBezTo>
                  <a:pt x="18491" y="9490"/>
                  <a:pt x="18324" y="9502"/>
                  <a:pt x="18181" y="9525"/>
                </a:cubicBezTo>
                <a:cubicBezTo>
                  <a:pt x="17491" y="9645"/>
                  <a:pt x="17598" y="9906"/>
                  <a:pt x="16729" y="10002"/>
                </a:cubicBezTo>
                <a:cubicBezTo>
                  <a:pt x="16348" y="10049"/>
                  <a:pt x="16633" y="10156"/>
                  <a:pt x="16979" y="10192"/>
                </a:cubicBezTo>
                <a:cubicBezTo>
                  <a:pt x="17967" y="10287"/>
                  <a:pt x="18657" y="10549"/>
                  <a:pt x="19765" y="10561"/>
                </a:cubicBezTo>
                <a:cubicBezTo>
                  <a:pt x="21836" y="10573"/>
                  <a:pt x="23908" y="10740"/>
                  <a:pt x="25968" y="10811"/>
                </a:cubicBezTo>
                <a:cubicBezTo>
                  <a:pt x="26131" y="10772"/>
                  <a:pt x="26326" y="10759"/>
                  <a:pt x="26537" y="10759"/>
                </a:cubicBezTo>
                <a:cubicBezTo>
                  <a:pt x="26772" y="10759"/>
                  <a:pt x="27027" y="10775"/>
                  <a:pt x="27277" y="10788"/>
                </a:cubicBezTo>
                <a:cubicBezTo>
                  <a:pt x="28081" y="10821"/>
                  <a:pt x="28925" y="10884"/>
                  <a:pt x="29707" y="10884"/>
                </a:cubicBezTo>
                <a:cubicBezTo>
                  <a:pt x="29770" y="10884"/>
                  <a:pt x="29834" y="10884"/>
                  <a:pt x="29897" y="10883"/>
                </a:cubicBezTo>
                <a:cubicBezTo>
                  <a:pt x="30107" y="10878"/>
                  <a:pt x="30316" y="10876"/>
                  <a:pt x="30524" y="10876"/>
                </a:cubicBezTo>
                <a:cubicBezTo>
                  <a:pt x="31451" y="10876"/>
                  <a:pt x="32369" y="10915"/>
                  <a:pt x="33302" y="10954"/>
                </a:cubicBezTo>
                <a:cubicBezTo>
                  <a:pt x="33527" y="10965"/>
                  <a:pt x="33754" y="10977"/>
                  <a:pt x="33967" y="10977"/>
                </a:cubicBezTo>
                <a:cubicBezTo>
                  <a:pt x="34207" y="10977"/>
                  <a:pt x="34429" y="10963"/>
                  <a:pt x="34612" y="10918"/>
                </a:cubicBezTo>
                <a:cubicBezTo>
                  <a:pt x="35362" y="10942"/>
                  <a:pt x="36088" y="10966"/>
                  <a:pt x="36838" y="10966"/>
                </a:cubicBezTo>
                <a:cubicBezTo>
                  <a:pt x="38898" y="10966"/>
                  <a:pt x="40982" y="10966"/>
                  <a:pt x="43065" y="11026"/>
                </a:cubicBezTo>
                <a:cubicBezTo>
                  <a:pt x="44565" y="11073"/>
                  <a:pt x="46018" y="11061"/>
                  <a:pt x="47506" y="11109"/>
                </a:cubicBezTo>
                <a:cubicBezTo>
                  <a:pt x="47532" y="11110"/>
                  <a:pt x="47558" y="11111"/>
                  <a:pt x="47584" y="11111"/>
                </a:cubicBezTo>
                <a:cubicBezTo>
                  <a:pt x="47796" y="11111"/>
                  <a:pt x="48009" y="11072"/>
                  <a:pt x="48221" y="11061"/>
                </a:cubicBezTo>
                <a:cubicBezTo>
                  <a:pt x="49435" y="11097"/>
                  <a:pt x="50626" y="11133"/>
                  <a:pt x="51828" y="11133"/>
                </a:cubicBezTo>
                <a:cubicBezTo>
                  <a:pt x="52169" y="11131"/>
                  <a:pt x="52511" y="11130"/>
                  <a:pt x="52854" y="11130"/>
                </a:cubicBezTo>
                <a:cubicBezTo>
                  <a:pt x="54304" y="11130"/>
                  <a:pt x="55765" y="11147"/>
                  <a:pt x="57210" y="11157"/>
                </a:cubicBezTo>
                <a:cubicBezTo>
                  <a:pt x="57738" y="11201"/>
                  <a:pt x="58250" y="11215"/>
                  <a:pt x="58755" y="11215"/>
                </a:cubicBezTo>
                <a:cubicBezTo>
                  <a:pt x="59204" y="11215"/>
                  <a:pt x="59648" y="11204"/>
                  <a:pt x="60091" y="11192"/>
                </a:cubicBezTo>
                <a:cubicBezTo>
                  <a:pt x="60829" y="11228"/>
                  <a:pt x="61567" y="11264"/>
                  <a:pt x="62306" y="11276"/>
                </a:cubicBezTo>
                <a:cubicBezTo>
                  <a:pt x="64032" y="11299"/>
                  <a:pt x="65758" y="11311"/>
                  <a:pt x="67485" y="11335"/>
                </a:cubicBezTo>
                <a:cubicBezTo>
                  <a:pt x="67187" y="11216"/>
                  <a:pt x="66687" y="11216"/>
                  <a:pt x="66235" y="11180"/>
                </a:cubicBezTo>
                <a:cubicBezTo>
                  <a:pt x="65175" y="11073"/>
                  <a:pt x="64092" y="10990"/>
                  <a:pt x="62984" y="10954"/>
                </a:cubicBezTo>
                <a:cubicBezTo>
                  <a:pt x="62803" y="10979"/>
                  <a:pt x="62604" y="10988"/>
                  <a:pt x="62393" y="10988"/>
                </a:cubicBezTo>
                <a:cubicBezTo>
                  <a:pt x="61878" y="10988"/>
                  <a:pt x="61299" y="10935"/>
                  <a:pt x="60781" y="10935"/>
                </a:cubicBezTo>
                <a:cubicBezTo>
                  <a:pt x="60494" y="10935"/>
                  <a:pt x="60225" y="10951"/>
                  <a:pt x="59996" y="11002"/>
                </a:cubicBezTo>
                <a:cubicBezTo>
                  <a:pt x="59551" y="10949"/>
                  <a:pt x="59123" y="10922"/>
                  <a:pt x="58714" y="10922"/>
                </a:cubicBezTo>
                <a:cubicBezTo>
                  <a:pt x="58379" y="10922"/>
                  <a:pt x="58056" y="10940"/>
                  <a:pt x="57746" y="10978"/>
                </a:cubicBezTo>
                <a:cubicBezTo>
                  <a:pt x="57888" y="10871"/>
                  <a:pt x="58103" y="10752"/>
                  <a:pt x="57329" y="10657"/>
                </a:cubicBezTo>
                <a:cubicBezTo>
                  <a:pt x="56896" y="10648"/>
                  <a:pt x="56457" y="10600"/>
                  <a:pt x="56036" y="10600"/>
                </a:cubicBezTo>
                <a:cubicBezTo>
                  <a:pt x="55889" y="10600"/>
                  <a:pt x="55744" y="10605"/>
                  <a:pt x="55602" y="10621"/>
                </a:cubicBezTo>
                <a:cubicBezTo>
                  <a:pt x="55460" y="10609"/>
                  <a:pt x="55329" y="10609"/>
                  <a:pt x="55186" y="10597"/>
                </a:cubicBezTo>
                <a:cubicBezTo>
                  <a:pt x="53846" y="10484"/>
                  <a:pt x="52545" y="10466"/>
                  <a:pt x="51252" y="10466"/>
                </a:cubicBezTo>
                <a:cubicBezTo>
                  <a:pt x="50655" y="10466"/>
                  <a:pt x="50060" y="10470"/>
                  <a:pt x="49463" y="10470"/>
                </a:cubicBezTo>
                <a:cubicBezTo>
                  <a:pt x="48767" y="10470"/>
                  <a:pt x="48069" y="10465"/>
                  <a:pt x="47363" y="10442"/>
                </a:cubicBezTo>
                <a:lnTo>
                  <a:pt x="47363" y="10442"/>
                </a:lnTo>
                <a:cubicBezTo>
                  <a:pt x="47339" y="10490"/>
                  <a:pt x="47363" y="10514"/>
                  <a:pt x="47411" y="10537"/>
                </a:cubicBezTo>
                <a:lnTo>
                  <a:pt x="47363" y="10537"/>
                </a:lnTo>
                <a:cubicBezTo>
                  <a:pt x="47292" y="10526"/>
                  <a:pt x="47232" y="10526"/>
                  <a:pt x="47161" y="10526"/>
                </a:cubicBezTo>
                <a:cubicBezTo>
                  <a:pt x="47078" y="10514"/>
                  <a:pt x="46994" y="10490"/>
                  <a:pt x="46935" y="10466"/>
                </a:cubicBezTo>
                <a:cubicBezTo>
                  <a:pt x="46219" y="10381"/>
                  <a:pt x="45618" y="10209"/>
                  <a:pt x="44806" y="10209"/>
                </a:cubicBezTo>
                <a:cubicBezTo>
                  <a:pt x="44713" y="10209"/>
                  <a:pt x="44617" y="10211"/>
                  <a:pt x="44518" y="10216"/>
                </a:cubicBezTo>
                <a:cubicBezTo>
                  <a:pt x="44256" y="10216"/>
                  <a:pt x="43994" y="10204"/>
                  <a:pt x="43744" y="10192"/>
                </a:cubicBezTo>
                <a:cubicBezTo>
                  <a:pt x="43571" y="10209"/>
                  <a:pt x="43393" y="10215"/>
                  <a:pt x="43212" y="10215"/>
                </a:cubicBezTo>
                <a:cubicBezTo>
                  <a:pt x="42868" y="10215"/>
                  <a:pt x="42515" y="10192"/>
                  <a:pt x="42172" y="10168"/>
                </a:cubicBezTo>
                <a:cubicBezTo>
                  <a:pt x="40645" y="10082"/>
                  <a:pt x="39154" y="10047"/>
                  <a:pt x="37679" y="10047"/>
                </a:cubicBezTo>
                <a:cubicBezTo>
                  <a:pt x="36727" y="10047"/>
                  <a:pt x="35781" y="10062"/>
                  <a:pt x="34838" y="10085"/>
                </a:cubicBezTo>
                <a:cubicBezTo>
                  <a:pt x="34659" y="10097"/>
                  <a:pt x="34481" y="10109"/>
                  <a:pt x="34314" y="10133"/>
                </a:cubicBezTo>
                <a:cubicBezTo>
                  <a:pt x="34278" y="10133"/>
                  <a:pt x="34231" y="10145"/>
                  <a:pt x="34195" y="10145"/>
                </a:cubicBezTo>
                <a:cubicBezTo>
                  <a:pt x="33945" y="10133"/>
                  <a:pt x="33683" y="10121"/>
                  <a:pt x="33433" y="10109"/>
                </a:cubicBezTo>
                <a:cubicBezTo>
                  <a:pt x="33385" y="10109"/>
                  <a:pt x="33338" y="10109"/>
                  <a:pt x="33290" y="10133"/>
                </a:cubicBezTo>
                <a:cubicBezTo>
                  <a:pt x="33278" y="10133"/>
                  <a:pt x="33290" y="10133"/>
                  <a:pt x="33278" y="10145"/>
                </a:cubicBezTo>
                <a:cubicBezTo>
                  <a:pt x="32116" y="9991"/>
                  <a:pt x="30960" y="9953"/>
                  <a:pt x="29806" y="9953"/>
                </a:cubicBezTo>
                <a:cubicBezTo>
                  <a:pt x="29352" y="9953"/>
                  <a:pt x="28898" y="9959"/>
                  <a:pt x="28444" y="9966"/>
                </a:cubicBezTo>
                <a:cubicBezTo>
                  <a:pt x="27932" y="9978"/>
                  <a:pt x="27432" y="9990"/>
                  <a:pt x="26932" y="10014"/>
                </a:cubicBezTo>
                <a:cubicBezTo>
                  <a:pt x="26873" y="10014"/>
                  <a:pt x="26813" y="10026"/>
                  <a:pt x="26754" y="10037"/>
                </a:cubicBezTo>
                <a:cubicBezTo>
                  <a:pt x="26706" y="10026"/>
                  <a:pt x="26658" y="10026"/>
                  <a:pt x="26611" y="10014"/>
                </a:cubicBezTo>
                <a:cubicBezTo>
                  <a:pt x="26289" y="9978"/>
                  <a:pt x="25968" y="9954"/>
                  <a:pt x="25646" y="9918"/>
                </a:cubicBezTo>
                <a:cubicBezTo>
                  <a:pt x="26171" y="9911"/>
                  <a:pt x="26698" y="9907"/>
                  <a:pt x="27227" y="9907"/>
                </a:cubicBezTo>
                <a:cubicBezTo>
                  <a:pt x="29138" y="9907"/>
                  <a:pt x="31077" y="9950"/>
                  <a:pt x="33016" y="9978"/>
                </a:cubicBezTo>
                <a:cubicBezTo>
                  <a:pt x="33016" y="9978"/>
                  <a:pt x="33028" y="10002"/>
                  <a:pt x="33028" y="10002"/>
                </a:cubicBezTo>
                <a:cubicBezTo>
                  <a:pt x="33573" y="10002"/>
                  <a:pt x="34097" y="9982"/>
                  <a:pt x="34642" y="9982"/>
                </a:cubicBezTo>
                <a:cubicBezTo>
                  <a:pt x="34824" y="9982"/>
                  <a:pt x="35008" y="9984"/>
                  <a:pt x="35195" y="9990"/>
                </a:cubicBezTo>
                <a:cubicBezTo>
                  <a:pt x="36933" y="10014"/>
                  <a:pt x="38660" y="10014"/>
                  <a:pt x="40386" y="10026"/>
                </a:cubicBezTo>
                <a:cubicBezTo>
                  <a:pt x="40184" y="9954"/>
                  <a:pt x="39874" y="9918"/>
                  <a:pt x="39529" y="9906"/>
                </a:cubicBezTo>
                <a:cubicBezTo>
                  <a:pt x="39370" y="9899"/>
                  <a:pt x="39217" y="9896"/>
                  <a:pt x="39066" y="9896"/>
                </a:cubicBezTo>
                <a:cubicBezTo>
                  <a:pt x="38763" y="9896"/>
                  <a:pt x="38469" y="9906"/>
                  <a:pt x="38160" y="9906"/>
                </a:cubicBezTo>
                <a:cubicBezTo>
                  <a:pt x="37267" y="9895"/>
                  <a:pt x="36326" y="9930"/>
                  <a:pt x="35517" y="9728"/>
                </a:cubicBezTo>
                <a:cubicBezTo>
                  <a:pt x="35648" y="9728"/>
                  <a:pt x="35779" y="9740"/>
                  <a:pt x="35898" y="9740"/>
                </a:cubicBezTo>
                <a:cubicBezTo>
                  <a:pt x="36100" y="9716"/>
                  <a:pt x="36350" y="9704"/>
                  <a:pt x="36588" y="9704"/>
                </a:cubicBezTo>
                <a:cubicBezTo>
                  <a:pt x="36898" y="9716"/>
                  <a:pt x="37219" y="9740"/>
                  <a:pt x="37529" y="9752"/>
                </a:cubicBezTo>
                <a:cubicBezTo>
                  <a:pt x="38195" y="9760"/>
                  <a:pt x="38860" y="9764"/>
                  <a:pt x="39522" y="9764"/>
                </a:cubicBezTo>
                <a:cubicBezTo>
                  <a:pt x="40730" y="9764"/>
                  <a:pt x="41929" y="9751"/>
                  <a:pt x="43113" y="9728"/>
                </a:cubicBezTo>
                <a:cubicBezTo>
                  <a:pt x="43196" y="9732"/>
                  <a:pt x="43275" y="9735"/>
                  <a:pt x="43351" y="9735"/>
                </a:cubicBezTo>
                <a:cubicBezTo>
                  <a:pt x="43482" y="9735"/>
                  <a:pt x="43602" y="9727"/>
                  <a:pt x="43708" y="9704"/>
                </a:cubicBezTo>
                <a:cubicBezTo>
                  <a:pt x="43744" y="9680"/>
                  <a:pt x="43768" y="9656"/>
                  <a:pt x="43803" y="9633"/>
                </a:cubicBezTo>
                <a:cubicBezTo>
                  <a:pt x="45708" y="9716"/>
                  <a:pt x="47590" y="9704"/>
                  <a:pt x="49459" y="9716"/>
                </a:cubicBezTo>
                <a:cubicBezTo>
                  <a:pt x="50004" y="9724"/>
                  <a:pt x="50589" y="9761"/>
                  <a:pt x="51144" y="9761"/>
                </a:cubicBezTo>
                <a:cubicBezTo>
                  <a:pt x="51449" y="9761"/>
                  <a:pt x="51744" y="9750"/>
                  <a:pt x="52019" y="9716"/>
                </a:cubicBezTo>
                <a:cubicBezTo>
                  <a:pt x="54495" y="9823"/>
                  <a:pt x="56912" y="9799"/>
                  <a:pt x="59341" y="9823"/>
                </a:cubicBezTo>
                <a:cubicBezTo>
                  <a:pt x="59583" y="9842"/>
                  <a:pt x="59823" y="9860"/>
                  <a:pt x="60042" y="9860"/>
                </a:cubicBezTo>
                <a:cubicBezTo>
                  <a:pt x="60242" y="9860"/>
                  <a:pt x="60426" y="9845"/>
                  <a:pt x="60579" y="9799"/>
                </a:cubicBezTo>
                <a:lnTo>
                  <a:pt x="60591" y="9799"/>
                </a:lnTo>
                <a:cubicBezTo>
                  <a:pt x="61102" y="9834"/>
                  <a:pt x="61594" y="9847"/>
                  <a:pt x="62074" y="9847"/>
                </a:cubicBezTo>
                <a:cubicBezTo>
                  <a:pt x="63383" y="9847"/>
                  <a:pt x="64610" y="9752"/>
                  <a:pt x="65925" y="9752"/>
                </a:cubicBezTo>
                <a:cubicBezTo>
                  <a:pt x="66342" y="9775"/>
                  <a:pt x="66747" y="9787"/>
                  <a:pt x="67163" y="9799"/>
                </a:cubicBezTo>
                <a:cubicBezTo>
                  <a:pt x="67961" y="9835"/>
                  <a:pt x="68759" y="9871"/>
                  <a:pt x="69568" y="9906"/>
                </a:cubicBezTo>
                <a:cubicBezTo>
                  <a:pt x="69650" y="9909"/>
                  <a:pt x="69729" y="9911"/>
                  <a:pt x="69807" y="9911"/>
                </a:cubicBezTo>
                <a:cubicBezTo>
                  <a:pt x="70056" y="9911"/>
                  <a:pt x="70279" y="9895"/>
                  <a:pt x="70461" y="9859"/>
                </a:cubicBezTo>
                <a:cubicBezTo>
                  <a:pt x="72247" y="9966"/>
                  <a:pt x="73986" y="9918"/>
                  <a:pt x="75772" y="10002"/>
                </a:cubicBezTo>
                <a:cubicBezTo>
                  <a:pt x="75819" y="9966"/>
                  <a:pt x="75795" y="9930"/>
                  <a:pt x="75724" y="9895"/>
                </a:cubicBezTo>
                <a:cubicBezTo>
                  <a:pt x="75736" y="9895"/>
                  <a:pt x="75748" y="9895"/>
                  <a:pt x="75760" y="9906"/>
                </a:cubicBezTo>
                <a:cubicBezTo>
                  <a:pt x="75914" y="9906"/>
                  <a:pt x="76057" y="9918"/>
                  <a:pt x="76212" y="9930"/>
                </a:cubicBezTo>
                <a:cubicBezTo>
                  <a:pt x="77010" y="9966"/>
                  <a:pt x="77819" y="9990"/>
                  <a:pt x="78617" y="10026"/>
                </a:cubicBezTo>
                <a:cubicBezTo>
                  <a:pt x="78427" y="9906"/>
                  <a:pt x="78046" y="9799"/>
                  <a:pt x="77546" y="9799"/>
                </a:cubicBezTo>
                <a:cubicBezTo>
                  <a:pt x="76272" y="9799"/>
                  <a:pt x="75022" y="9656"/>
                  <a:pt x="73759" y="9621"/>
                </a:cubicBezTo>
                <a:cubicBezTo>
                  <a:pt x="73628" y="9621"/>
                  <a:pt x="73509" y="9621"/>
                  <a:pt x="73378" y="9609"/>
                </a:cubicBezTo>
                <a:cubicBezTo>
                  <a:pt x="73236" y="9609"/>
                  <a:pt x="73093" y="9597"/>
                  <a:pt x="72950" y="9597"/>
                </a:cubicBezTo>
                <a:cubicBezTo>
                  <a:pt x="72795" y="9573"/>
                  <a:pt x="72628" y="9561"/>
                  <a:pt x="72462" y="9549"/>
                </a:cubicBezTo>
                <a:cubicBezTo>
                  <a:pt x="72283" y="9514"/>
                  <a:pt x="72057" y="9502"/>
                  <a:pt x="71843" y="9490"/>
                </a:cubicBezTo>
                <a:lnTo>
                  <a:pt x="71843" y="9490"/>
                </a:lnTo>
                <a:cubicBezTo>
                  <a:pt x="71962" y="9496"/>
                  <a:pt x="72087" y="9502"/>
                  <a:pt x="72206" y="9502"/>
                </a:cubicBezTo>
                <a:cubicBezTo>
                  <a:pt x="72325" y="9502"/>
                  <a:pt x="72438" y="9496"/>
                  <a:pt x="72533" y="9478"/>
                </a:cubicBezTo>
                <a:cubicBezTo>
                  <a:pt x="72664" y="9454"/>
                  <a:pt x="72807" y="9418"/>
                  <a:pt x="72950" y="9394"/>
                </a:cubicBezTo>
                <a:lnTo>
                  <a:pt x="73807" y="9430"/>
                </a:lnTo>
                <a:cubicBezTo>
                  <a:pt x="74867" y="9478"/>
                  <a:pt x="75938" y="9525"/>
                  <a:pt x="76998" y="9573"/>
                </a:cubicBezTo>
                <a:cubicBezTo>
                  <a:pt x="77165" y="9561"/>
                  <a:pt x="77296" y="9537"/>
                  <a:pt x="77450" y="9514"/>
                </a:cubicBezTo>
                <a:cubicBezTo>
                  <a:pt x="78677" y="9561"/>
                  <a:pt x="79891" y="9609"/>
                  <a:pt x="81106" y="9656"/>
                </a:cubicBezTo>
                <a:cubicBezTo>
                  <a:pt x="81234" y="9647"/>
                  <a:pt x="81366" y="9643"/>
                  <a:pt x="81500" y="9643"/>
                </a:cubicBezTo>
                <a:cubicBezTo>
                  <a:pt x="82037" y="9643"/>
                  <a:pt x="82611" y="9704"/>
                  <a:pt x="83153" y="9704"/>
                </a:cubicBezTo>
                <a:cubicBezTo>
                  <a:pt x="83332" y="9716"/>
                  <a:pt x="83499" y="9728"/>
                  <a:pt x="83665" y="9752"/>
                </a:cubicBezTo>
                <a:cubicBezTo>
                  <a:pt x="83963" y="9775"/>
                  <a:pt x="84273" y="9799"/>
                  <a:pt x="84570" y="9799"/>
                </a:cubicBezTo>
                <a:cubicBezTo>
                  <a:pt x="85118" y="9799"/>
                  <a:pt x="85666" y="9811"/>
                  <a:pt x="86225" y="9859"/>
                </a:cubicBezTo>
                <a:cubicBezTo>
                  <a:pt x="86404" y="9871"/>
                  <a:pt x="86594" y="9883"/>
                  <a:pt x="86773" y="9883"/>
                </a:cubicBezTo>
                <a:cubicBezTo>
                  <a:pt x="86824" y="9882"/>
                  <a:pt x="86874" y="9882"/>
                  <a:pt x="86924" y="9882"/>
                </a:cubicBezTo>
                <a:cubicBezTo>
                  <a:pt x="89183" y="9882"/>
                  <a:pt x="90917" y="10396"/>
                  <a:pt x="93095" y="10478"/>
                </a:cubicBezTo>
                <a:cubicBezTo>
                  <a:pt x="93238" y="10490"/>
                  <a:pt x="93369" y="10502"/>
                  <a:pt x="93500" y="10514"/>
                </a:cubicBezTo>
                <a:cubicBezTo>
                  <a:pt x="93821" y="10549"/>
                  <a:pt x="93691" y="10585"/>
                  <a:pt x="93524" y="10597"/>
                </a:cubicBezTo>
                <a:cubicBezTo>
                  <a:pt x="92702" y="10704"/>
                  <a:pt x="92917" y="10835"/>
                  <a:pt x="93762" y="10883"/>
                </a:cubicBezTo>
                <a:cubicBezTo>
                  <a:pt x="94676" y="10935"/>
                  <a:pt x="95615" y="11024"/>
                  <a:pt x="96525" y="11024"/>
                </a:cubicBezTo>
                <a:cubicBezTo>
                  <a:pt x="96871" y="11024"/>
                  <a:pt x="97213" y="11011"/>
                  <a:pt x="97548" y="10978"/>
                </a:cubicBezTo>
                <a:cubicBezTo>
                  <a:pt x="97667" y="10978"/>
                  <a:pt x="97798" y="10990"/>
                  <a:pt x="97917" y="10990"/>
                </a:cubicBezTo>
                <a:cubicBezTo>
                  <a:pt x="98432" y="11080"/>
                  <a:pt x="98939" y="11122"/>
                  <a:pt x="99435" y="11122"/>
                </a:cubicBezTo>
                <a:cubicBezTo>
                  <a:pt x="99788" y="11122"/>
                  <a:pt x="100136" y="11101"/>
                  <a:pt x="100477" y="11061"/>
                </a:cubicBezTo>
                <a:cubicBezTo>
                  <a:pt x="100418" y="11038"/>
                  <a:pt x="100370" y="11026"/>
                  <a:pt x="100310" y="11002"/>
                </a:cubicBezTo>
                <a:lnTo>
                  <a:pt x="100429" y="11002"/>
                </a:lnTo>
                <a:cubicBezTo>
                  <a:pt x="101096" y="11038"/>
                  <a:pt x="101763" y="11061"/>
                  <a:pt x="102442" y="11097"/>
                </a:cubicBezTo>
                <a:cubicBezTo>
                  <a:pt x="102596" y="11157"/>
                  <a:pt x="102753" y="11187"/>
                  <a:pt x="102915" y="11187"/>
                </a:cubicBezTo>
                <a:cubicBezTo>
                  <a:pt x="103041" y="11187"/>
                  <a:pt x="103169" y="11169"/>
                  <a:pt x="103299" y="11133"/>
                </a:cubicBezTo>
                <a:cubicBezTo>
                  <a:pt x="104382" y="11180"/>
                  <a:pt x="105466" y="11228"/>
                  <a:pt x="106549" y="11264"/>
                </a:cubicBezTo>
                <a:cubicBezTo>
                  <a:pt x="107645" y="11323"/>
                  <a:pt x="108740" y="11371"/>
                  <a:pt x="109835" y="11419"/>
                </a:cubicBezTo>
                <a:cubicBezTo>
                  <a:pt x="113312" y="11573"/>
                  <a:pt x="116777" y="11728"/>
                  <a:pt x="120241" y="11883"/>
                </a:cubicBezTo>
                <a:cubicBezTo>
                  <a:pt x="120653" y="11898"/>
                  <a:pt x="121087" y="11936"/>
                  <a:pt x="121495" y="11936"/>
                </a:cubicBezTo>
                <a:cubicBezTo>
                  <a:pt x="121737" y="11936"/>
                  <a:pt x="121969" y="11923"/>
                  <a:pt x="122182" y="11883"/>
                </a:cubicBezTo>
                <a:cubicBezTo>
                  <a:pt x="124028" y="11966"/>
                  <a:pt x="125873" y="12073"/>
                  <a:pt x="127683" y="12097"/>
                </a:cubicBezTo>
                <a:cubicBezTo>
                  <a:pt x="129516" y="12133"/>
                  <a:pt x="131350" y="12204"/>
                  <a:pt x="133172" y="12276"/>
                </a:cubicBezTo>
                <a:cubicBezTo>
                  <a:pt x="133850" y="12300"/>
                  <a:pt x="134529" y="12323"/>
                  <a:pt x="135220" y="12347"/>
                </a:cubicBezTo>
                <a:cubicBezTo>
                  <a:pt x="135346" y="12352"/>
                  <a:pt x="135469" y="12354"/>
                  <a:pt x="135588" y="12354"/>
                </a:cubicBezTo>
                <a:cubicBezTo>
                  <a:pt x="135795" y="12354"/>
                  <a:pt x="135991" y="12346"/>
                  <a:pt x="136172" y="12323"/>
                </a:cubicBezTo>
                <a:cubicBezTo>
                  <a:pt x="137150" y="12352"/>
                  <a:pt x="138143" y="12424"/>
                  <a:pt x="139104" y="12424"/>
                </a:cubicBezTo>
                <a:cubicBezTo>
                  <a:pt x="139359" y="12424"/>
                  <a:pt x="139613" y="12419"/>
                  <a:pt x="139863" y="12407"/>
                </a:cubicBezTo>
                <a:lnTo>
                  <a:pt x="140006" y="12419"/>
                </a:lnTo>
                <a:lnTo>
                  <a:pt x="140149" y="12419"/>
                </a:lnTo>
                <a:cubicBezTo>
                  <a:pt x="140338" y="12462"/>
                  <a:pt x="140527" y="12488"/>
                  <a:pt x="140715" y="12488"/>
                </a:cubicBezTo>
                <a:cubicBezTo>
                  <a:pt x="140836" y="12488"/>
                  <a:pt x="140957" y="12478"/>
                  <a:pt x="141077" y="12454"/>
                </a:cubicBezTo>
                <a:lnTo>
                  <a:pt x="140994" y="12419"/>
                </a:lnTo>
                <a:lnTo>
                  <a:pt x="141018" y="12419"/>
                </a:lnTo>
                <a:cubicBezTo>
                  <a:pt x="141042" y="12431"/>
                  <a:pt x="141065" y="12442"/>
                  <a:pt x="141077" y="12454"/>
                </a:cubicBezTo>
                <a:cubicBezTo>
                  <a:pt x="142280" y="12502"/>
                  <a:pt x="143482" y="12538"/>
                  <a:pt x="144673" y="12585"/>
                </a:cubicBezTo>
                <a:cubicBezTo>
                  <a:pt x="144899" y="12538"/>
                  <a:pt x="145221" y="12538"/>
                  <a:pt x="145542" y="12538"/>
                </a:cubicBezTo>
                <a:cubicBezTo>
                  <a:pt x="145665" y="12544"/>
                  <a:pt x="145783" y="12546"/>
                  <a:pt x="145898" y="12546"/>
                </a:cubicBezTo>
                <a:cubicBezTo>
                  <a:pt x="146447" y="12546"/>
                  <a:pt x="146911" y="12486"/>
                  <a:pt x="147423" y="12466"/>
                </a:cubicBezTo>
                <a:cubicBezTo>
                  <a:pt x="147659" y="12457"/>
                  <a:pt x="147907" y="12434"/>
                  <a:pt x="148144" y="12434"/>
                </a:cubicBezTo>
                <a:cubicBezTo>
                  <a:pt x="148219" y="12434"/>
                  <a:pt x="148292" y="12437"/>
                  <a:pt x="148364" y="12442"/>
                </a:cubicBezTo>
                <a:cubicBezTo>
                  <a:pt x="150186" y="12550"/>
                  <a:pt x="151960" y="12502"/>
                  <a:pt x="153769" y="12609"/>
                </a:cubicBezTo>
                <a:cubicBezTo>
                  <a:pt x="154043" y="12633"/>
                  <a:pt x="154329" y="12645"/>
                  <a:pt x="154603" y="12669"/>
                </a:cubicBezTo>
                <a:cubicBezTo>
                  <a:pt x="156377" y="12740"/>
                  <a:pt x="158139" y="12823"/>
                  <a:pt x="159913" y="12895"/>
                </a:cubicBezTo>
                <a:cubicBezTo>
                  <a:pt x="160085" y="12883"/>
                  <a:pt x="160259" y="12879"/>
                  <a:pt x="160436" y="12879"/>
                </a:cubicBezTo>
                <a:cubicBezTo>
                  <a:pt x="161197" y="12879"/>
                  <a:pt x="161994" y="12966"/>
                  <a:pt x="162752" y="12966"/>
                </a:cubicBezTo>
                <a:cubicBezTo>
                  <a:pt x="162903" y="12966"/>
                  <a:pt x="163052" y="12963"/>
                  <a:pt x="163199" y="12954"/>
                </a:cubicBezTo>
                <a:cubicBezTo>
                  <a:pt x="163890" y="12990"/>
                  <a:pt x="164580" y="13014"/>
                  <a:pt x="165259" y="13038"/>
                </a:cubicBezTo>
                <a:cubicBezTo>
                  <a:pt x="165390" y="13014"/>
                  <a:pt x="165414" y="12990"/>
                  <a:pt x="165295" y="12966"/>
                </a:cubicBezTo>
                <a:cubicBezTo>
                  <a:pt x="164807" y="12847"/>
                  <a:pt x="164223" y="12800"/>
                  <a:pt x="163592" y="12776"/>
                </a:cubicBezTo>
                <a:cubicBezTo>
                  <a:pt x="162509" y="12728"/>
                  <a:pt x="161425" y="12669"/>
                  <a:pt x="160342" y="12621"/>
                </a:cubicBezTo>
                <a:cubicBezTo>
                  <a:pt x="160261" y="12606"/>
                  <a:pt x="160175" y="12596"/>
                  <a:pt x="160094" y="12596"/>
                </a:cubicBezTo>
                <a:cubicBezTo>
                  <a:pt x="160043" y="12596"/>
                  <a:pt x="159994" y="12600"/>
                  <a:pt x="159949" y="12609"/>
                </a:cubicBezTo>
                <a:cubicBezTo>
                  <a:pt x="159663" y="12597"/>
                  <a:pt x="159389" y="12585"/>
                  <a:pt x="159115" y="12562"/>
                </a:cubicBezTo>
                <a:cubicBezTo>
                  <a:pt x="159032" y="12548"/>
                  <a:pt x="158956" y="12542"/>
                  <a:pt x="158882" y="12542"/>
                </a:cubicBezTo>
                <a:cubicBezTo>
                  <a:pt x="158829" y="12542"/>
                  <a:pt x="158777" y="12545"/>
                  <a:pt x="158722" y="12550"/>
                </a:cubicBezTo>
                <a:cubicBezTo>
                  <a:pt x="157901" y="12514"/>
                  <a:pt x="157079" y="12478"/>
                  <a:pt x="156258" y="12442"/>
                </a:cubicBezTo>
                <a:cubicBezTo>
                  <a:pt x="156186" y="12431"/>
                  <a:pt x="156115" y="12407"/>
                  <a:pt x="156032" y="12395"/>
                </a:cubicBezTo>
                <a:cubicBezTo>
                  <a:pt x="156067" y="12395"/>
                  <a:pt x="156103" y="12383"/>
                  <a:pt x="156151" y="12383"/>
                </a:cubicBezTo>
                <a:lnTo>
                  <a:pt x="156270" y="12383"/>
                </a:lnTo>
                <a:cubicBezTo>
                  <a:pt x="156496" y="12407"/>
                  <a:pt x="156734" y="12419"/>
                  <a:pt x="156960" y="12419"/>
                </a:cubicBezTo>
                <a:cubicBezTo>
                  <a:pt x="158341" y="12478"/>
                  <a:pt x="159711" y="12562"/>
                  <a:pt x="161080" y="12573"/>
                </a:cubicBezTo>
                <a:cubicBezTo>
                  <a:pt x="161268" y="12566"/>
                  <a:pt x="161458" y="12562"/>
                  <a:pt x="161649" y="12562"/>
                </a:cubicBezTo>
                <a:cubicBezTo>
                  <a:pt x="162336" y="12562"/>
                  <a:pt x="163036" y="12605"/>
                  <a:pt x="163735" y="12633"/>
                </a:cubicBezTo>
                <a:cubicBezTo>
                  <a:pt x="164330" y="12669"/>
                  <a:pt x="164914" y="12704"/>
                  <a:pt x="165509" y="12740"/>
                </a:cubicBezTo>
                <a:cubicBezTo>
                  <a:pt x="165735" y="12764"/>
                  <a:pt x="165961" y="12800"/>
                  <a:pt x="166176" y="12823"/>
                </a:cubicBezTo>
                <a:cubicBezTo>
                  <a:pt x="166521" y="12871"/>
                  <a:pt x="166747" y="13014"/>
                  <a:pt x="167057" y="13026"/>
                </a:cubicBezTo>
                <a:cubicBezTo>
                  <a:pt x="167083" y="13028"/>
                  <a:pt x="167109" y="13029"/>
                  <a:pt x="167135" y="13029"/>
                </a:cubicBezTo>
                <a:cubicBezTo>
                  <a:pt x="167376" y="13029"/>
                  <a:pt x="167637" y="12940"/>
                  <a:pt x="167938" y="12919"/>
                </a:cubicBezTo>
                <a:cubicBezTo>
                  <a:pt x="168033" y="12907"/>
                  <a:pt x="168128" y="12907"/>
                  <a:pt x="168224" y="12907"/>
                </a:cubicBezTo>
                <a:lnTo>
                  <a:pt x="169069" y="12954"/>
                </a:lnTo>
                <a:cubicBezTo>
                  <a:pt x="169188" y="12978"/>
                  <a:pt x="169283" y="13002"/>
                  <a:pt x="169379" y="13038"/>
                </a:cubicBezTo>
                <a:cubicBezTo>
                  <a:pt x="169510" y="13038"/>
                  <a:pt x="169652" y="13050"/>
                  <a:pt x="169783" y="13062"/>
                </a:cubicBezTo>
                <a:cubicBezTo>
                  <a:pt x="170486" y="13240"/>
                  <a:pt x="171343" y="13240"/>
                  <a:pt x="172284" y="13276"/>
                </a:cubicBezTo>
                <a:cubicBezTo>
                  <a:pt x="171807" y="13335"/>
                  <a:pt x="170879" y="13276"/>
                  <a:pt x="170998" y="13490"/>
                </a:cubicBezTo>
                <a:cubicBezTo>
                  <a:pt x="171641" y="13526"/>
                  <a:pt x="172296" y="13526"/>
                  <a:pt x="172927" y="13609"/>
                </a:cubicBezTo>
                <a:cubicBezTo>
                  <a:pt x="173060" y="13628"/>
                  <a:pt x="173188" y="13634"/>
                  <a:pt x="173313" y="13634"/>
                </a:cubicBezTo>
                <a:cubicBezTo>
                  <a:pt x="173500" y="13634"/>
                  <a:pt x="173681" y="13621"/>
                  <a:pt x="173867" y="13621"/>
                </a:cubicBezTo>
                <a:cubicBezTo>
                  <a:pt x="175391" y="13681"/>
                  <a:pt x="176915" y="13752"/>
                  <a:pt x="178439" y="13812"/>
                </a:cubicBezTo>
                <a:cubicBezTo>
                  <a:pt x="178546" y="13836"/>
                  <a:pt x="178618" y="13847"/>
                  <a:pt x="178737" y="13871"/>
                </a:cubicBezTo>
                <a:cubicBezTo>
                  <a:pt x="178888" y="13880"/>
                  <a:pt x="179040" y="13888"/>
                  <a:pt x="179196" y="13888"/>
                </a:cubicBezTo>
                <a:cubicBezTo>
                  <a:pt x="179260" y="13888"/>
                  <a:pt x="179325" y="13887"/>
                  <a:pt x="179392" y="13883"/>
                </a:cubicBezTo>
                <a:cubicBezTo>
                  <a:pt x="179511" y="13883"/>
                  <a:pt x="179642" y="13883"/>
                  <a:pt x="179761" y="13871"/>
                </a:cubicBezTo>
                <a:cubicBezTo>
                  <a:pt x="181130" y="13943"/>
                  <a:pt x="182499" y="14002"/>
                  <a:pt x="183868" y="14062"/>
                </a:cubicBezTo>
                <a:cubicBezTo>
                  <a:pt x="184809" y="14145"/>
                  <a:pt x="185750" y="14217"/>
                  <a:pt x="186690" y="14252"/>
                </a:cubicBezTo>
                <a:cubicBezTo>
                  <a:pt x="187881" y="14324"/>
                  <a:pt x="189095" y="14312"/>
                  <a:pt x="190274" y="14443"/>
                </a:cubicBezTo>
                <a:lnTo>
                  <a:pt x="190262" y="14443"/>
                </a:lnTo>
                <a:cubicBezTo>
                  <a:pt x="190798" y="14550"/>
                  <a:pt x="191381" y="14562"/>
                  <a:pt x="192012" y="14586"/>
                </a:cubicBezTo>
                <a:cubicBezTo>
                  <a:pt x="193477" y="14633"/>
                  <a:pt x="194965" y="14657"/>
                  <a:pt x="196418" y="14812"/>
                </a:cubicBezTo>
                <a:cubicBezTo>
                  <a:pt x="198049" y="14895"/>
                  <a:pt x="199704" y="14931"/>
                  <a:pt x="201287" y="15062"/>
                </a:cubicBezTo>
                <a:cubicBezTo>
                  <a:pt x="202430" y="15157"/>
                  <a:pt x="203561" y="15217"/>
                  <a:pt x="204704" y="15276"/>
                </a:cubicBezTo>
                <a:cubicBezTo>
                  <a:pt x="205443" y="15324"/>
                  <a:pt x="206228" y="15324"/>
                  <a:pt x="206931" y="15395"/>
                </a:cubicBezTo>
                <a:cubicBezTo>
                  <a:pt x="208193" y="15538"/>
                  <a:pt x="209479" y="15574"/>
                  <a:pt x="210753" y="15645"/>
                </a:cubicBezTo>
                <a:cubicBezTo>
                  <a:pt x="210836" y="15624"/>
                  <a:pt x="210950" y="15617"/>
                  <a:pt x="211075" y="15617"/>
                </a:cubicBezTo>
                <a:cubicBezTo>
                  <a:pt x="211265" y="15617"/>
                  <a:pt x="211479" y="15632"/>
                  <a:pt x="211646" y="15632"/>
                </a:cubicBezTo>
                <a:cubicBezTo>
                  <a:pt x="211798" y="15632"/>
                  <a:pt x="211910" y="15620"/>
                  <a:pt x="211931" y="15574"/>
                </a:cubicBezTo>
                <a:cubicBezTo>
                  <a:pt x="212027" y="15407"/>
                  <a:pt x="211277" y="15371"/>
                  <a:pt x="210788" y="15336"/>
                </a:cubicBezTo>
                <a:cubicBezTo>
                  <a:pt x="209515" y="15229"/>
                  <a:pt x="208383" y="15026"/>
                  <a:pt x="207109" y="14931"/>
                </a:cubicBezTo>
                <a:cubicBezTo>
                  <a:pt x="205216" y="14836"/>
                  <a:pt x="203264" y="14812"/>
                  <a:pt x="201466" y="14574"/>
                </a:cubicBezTo>
                <a:lnTo>
                  <a:pt x="201466" y="14574"/>
                </a:lnTo>
                <a:cubicBezTo>
                  <a:pt x="203478" y="14657"/>
                  <a:pt x="205502" y="14740"/>
                  <a:pt x="207514" y="14836"/>
                </a:cubicBezTo>
                <a:cubicBezTo>
                  <a:pt x="209550" y="14931"/>
                  <a:pt x="211539" y="15157"/>
                  <a:pt x="213586" y="15217"/>
                </a:cubicBezTo>
                <a:cubicBezTo>
                  <a:pt x="214229" y="15348"/>
                  <a:pt x="214968" y="15348"/>
                  <a:pt x="215694" y="15383"/>
                </a:cubicBezTo>
                <a:cubicBezTo>
                  <a:pt x="216099" y="15407"/>
                  <a:pt x="216503" y="15431"/>
                  <a:pt x="216908" y="15455"/>
                </a:cubicBezTo>
                <a:cubicBezTo>
                  <a:pt x="217146" y="15490"/>
                  <a:pt x="217385" y="15550"/>
                  <a:pt x="217623" y="15562"/>
                </a:cubicBezTo>
                <a:cubicBezTo>
                  <a:pt x="218897" y="15621"/>
                  <a:pt x="220171" y="15681"/>
                  <a:pt x="221397" y="15729"/>
                </a:cubicBezTo>
                <a:cubicBezTo>
                  <a:pt x="221695" y="15633"/>
                  <a:pt x="221230" y="15562"/>
                  <a:pt x="221242" y="15490"/>
                </a:cubicBezTo>
                <a:cubicBezTo>
                  <a:pt x="221278" y="15312"/>
                  <a:pt x="220659" y="15336"/>
                  <a:pt x="220254" y="15300"/>
                </a:cubicBezTo>
                <a:lnTo>
                  <a:pt x="220194" y="15324"/>
                </a:lnTo>
                <a:cubicBezTo>
                  <a:pt x="220183" y="15324"/>
                  <a:pt x="220183" y="15324"/>
                  <a:pt x="220171" y="15312"/>
                </a:cubicBezTo>
                <a:cubicBezTo>
                  <a:pt x="220194" y="15312"/>
                  <a:pt x="220230" y="15300"/>
                  <a:pt x="220254" y="15300"/>
                </a:cubicBezTo>
                <a:cubicBezTo>
                  <a:pt x="220147" y="15205"/>
                  <a:pt x="219635" y="15145"/>
                  <a:pt x="219802" y="15038"/>
                </a:cubicBezTo>
                <a:cubicBezTo>
                  <a:pt x="219912" y="15026"/>
                  <a:pt x="220024" y="15022"/>
                  <a:pt x="220138" y="15022"/>
                </a:cubicBezTo>
                <a:cubicBezTo>
                  <a:pt x="220479" y="15022"/>
                  <a:pt x="220831" y="15062"/>
                  <a:pt x="221171" y="15062"/>
                </a:cubicBezTo>
                <a:cubicBezTo>
                  <a:pt x="221849" y="15062"/>
                  <a:pt x="222135" y="15026"/>
                  <a:pt x="222266" y="14871"/>
                </a:cubicBezTo>
                <a:cubicBezTo>
                  <a:pt x="222338" y="14800"/>
                  <a:pt x="222302" y="14717"/>
                  <a:pt x="222314" y="14645"/>
                </a:cubicBezTo>
                <a:cubicBezTo>
                  <a:pt x="222076" y="14586"/>
                  <a:pt x="221778" y="14526"/>
                  <a:pt x="221611" y="14467"/>
                </a:cubicBezTo>
                <a:cubicBezTo>
                  <a:pt x="221183" y="14288"/>
                  <a:pt x="220564" y="14193"/>
                  <a:pt x="219813" y="14157"/>
                </a:cubicBezTo>
                <a:cubicBezTo>
                  <a:pt x="219421" y="14133"/>
                  <a:pt x="219028" y="14121"/>
                  <a:pt x="218635" y="14109"/>
                </a:cubicBezTo>
                <a:cubicBezTo>
                  <a:pt x="217961" y="14074"/>
                  <a:pt x="217707" y="13847"/>
                  <a:pt x="216954" y="13847"/>
                </a:cubicBezTo>
                <a:cubicBezTo>
                  <a:pt x="216935" y="13847"/>
                  <a:pt x="216916" y="13847"/>
                  <a:pt x="216896" y="13847"/>
                </a:cubicBezTo>
                <a:cubicBezTo>
                  <a:pt x="216884" y="13824"/>
                  <a:pt x="216825" y="13788"/>
                  <a:pt x="216861" y="13776"/>
                </a:cubicBezTo>
                <a:cubicBezTo>
                  <a:pt x="216956" y="13728"/>
                  <a:pt x="217289" y="13669"/>
                  <a:pt x="216765" y="13645"/>
                </a:cubicBezTo>
                <a:cubicBezTo>
                  <a:pt x="215527" y="13597"/>
                  <a:pt x="214360" y="13478"/>
                  <a:pt x="213229" y="13324"/>
                </a:cubicBezTo>
                <a:cubicBezTo>
                  <a:pt x="212717" y="13252"/>
                  <a:pt x="212182" y="13240"/>
                  <a:pt x="211634" y="13228"/>
                </a:cubicBezTo>
                <a:cubicBezTo>
                  <a:pt x="209967" y="13002"/>
                  <a:pt x="208336" y="12752"/>
                  <a:pt x="206621" y="12538"/>
                </a:cubicBezTo>
                <a:cubicBezTo>
                  <a:pt x="205943" y="12454"/>
                  <a:pt x="206728" y="12454"/>
                  <a:pt x="206836" y="12419"/>
                </a:cubicBezTo>
                <a:cubicBezTo>
                  <a:pt x="208479" y="12514"/>
                  <a:pt x="210062" y="12704"/>
                  <a:pt x="211717" y="12728"/>
                </a:cubicBezTo>
                <a:cubicBezTo>
                  <a:pt x="211765" y="12728"/>
                  <a:pt x="211801" y="12716"/>
                  <a:pt x="211848" y="12716"/>
                </a:cubicBezTo>
                <a:cubicBezTo>
                  <a:pt x="211801" y="12728"/>
                  <a:pt x="211765" y="12728"/>
                  <a:pt x="211717" y="12728"/>
                </a:cubicBezTo>
                <a:cubicBezTo>
                  <a:pt x="212705" y="12835"/>
                  <a:pt x="213682" y="12931"/>
                  <a:pt x="214658" y="13026"/>
                </a:cubicBezTo>
                <a:cubicBezTo>
                  <a:pt x="215573" y="13113"/>
                  <a:pt x="216488" y="13170"/>
                  <a:pt x="217412" y="13170"/>
                </a:cubicBezTo>
                <a:cubicBezTo>
                  <a:pt x="217498" y="13170"/>
                  <a:pt x="217584" y="13170"/>
                  <a:pt x="217670" y="13169"/>
                </a:cubicBezTo>
                <a:cubicBezTo>
                  <a:pt x="217777" y="13169"/>
                  <a:pt x="217885" y="13145"/>
                  <a:pt x="217944" y="13121"/>
                </a:cubicBezTo>
                <a:cubicBezTo>
                  <a:pt x="218075" y="13074"/>
                  <a:pt x="217920" y="13026"/>
                  <a:pt x="217742" y="13002"/>
                </a:cubicBezTo>
                <a:cubicBezTo>
                  <a:pt x="216480" y="12847"/>
                  <a:pt x="215218" y="12681"/>
                  <a:pt x="213836" y="12645"/>
                </a:cubicBezTo>
                <a:cubicBezTo>
                  <a:pt x="211920" y="12490"/>
                  <a:pt x="210015" y="12312"/>
                  <a:pt x="208074" y="12216"/>
                </a:cubicBezTo>
                <a:cubicBezTo>
                  <a:pt x="207800" y="12192"/>
                  <a:pt x="207526" y="12181"/>
                  <a:pt x="207252" y="12169"/>
                </a:cubicBezTo>
                <a:cubicBezTo>
                  <a:pt x="206574" y="12097"/>
                  <a:pt x="205907" y="12026"/>
                  <a:pt x="205240" y="11966"/>
                </a:cubicBezTo>
                <a:cubicBezTo>
                  <a:pt x="205437" y="11863"/>
                  <a:pt x="205685" y="11812"/>
                  <a:pt x="205990" y="11812"/>
                </a:cubicBezTo>
                <a:cubicBezTo>
                  <a:pt x="206073" y="11812"/>
                  <a:pt x="206160" y="11816"/>
                  <a:pt x="206252" y="11823"/>
                </a:cubicBezTo>
                <a:cubicBezTo>
                  <a:pt x="206586" y="11847"/>
                  <a:pt x="206895" y="11883"/>
                  <a:pt x="207229" y="11919"/>
                </a:cubicBezTo>
                <a:cubicBezTo>
                  <a:pt x="207287" y="11923"/>
                  <a:pt x="207340" y="11925"/>
                  <a:pt x="207386" y="11925"/>
                </a:cubicBezTo>
                <a:cubicBezTo>
                  <a:pt x="207621" y="11925"/>
                  <a:pt x="207689" y="11873"/>
                  <a:pt x="207550" y="11764"/>
                </a:cubicBezTo>
                <a:cubicBezTo>
                  <a:pt x="207514" y="11740"/>
                  <a:pt x="207371" y="11716"/>
                  <a:pt x="207276" y="11692"/>
                </a:cubicBezTo>
                <a:lnTo>
                  <a:pt x="207300" y="11692"/>
                </a:lnTo>
                <a:lnTo>
                  <a:pt x="206181" y="11430"/>
                </a:lnTo>
                <a:cubicBezTo>
                  <a:pt x="206312" y="11323"/>
                  <a:pt x="206883" y="11216"/>
                  <a:pt x="206050" y="11085"/>
                </a:cubicBezTo>
                <a:cubicBezTo>
                  <a:pt x="205681" y="11014"/>
                  <a:pt x="205312" y="10954"/>
                  <a:pt x="204847" y="10930"/>
                </a:cubicBezTo>
                <a:cubicBezTo>
                  <a:pt x="204633" y="10871"/>
                  <a:pt x="204419" y="10811"/>
                  <a:pt x="204061" y="10799"/>
                </a:cubicBezTo>
                <a:cubicBezTo>
                  <a:pt x="202549" y="10526"/>
                  <a:pt x="200775" y="10407"/>
                  <a:pt x="199156" y="10192"/>
                </a:cubicBezTo>
                <a:cubicBezTo>
                  <a:pt x="199297" y="10142"/>
                  <a:pt x="199496" y="10122"/>
                  <a:pt x="199721" y="10122"/>
                </a:cubicBezTo>
                <a:cubicBezTo>
                  <a:pt x="199818" y="10122"/>
                  <a:pt x="199921" y="10125"/>
                  <a:pt x="200025" y="10133"/>
                </a:cubicBezTo>
                <a:cubicBezTo>
                  <a:pt x="200704" y="10168"/>
                  <a:pt x="201371" y="10204"/>
                  <a:pt x="202037" y="10264"/>
                </a:cubicBezTo>
                <a:cubicBezTo>
                  <a:pt x="203514" y="10371"/>
                  <a:pt x="204966" y="10514"/>
                  <a:pt x="206443" y="10609"/>
                </a:cubicBezTo>
                <a:cubicBezTo>
                  <a:pt x="207383" y="10680"/>
                  <a:pt x="208336" y="10692"/>
                  <a:pt x="209288" y="10728"/>
                </a:cubicBezTo>
                <a:cubicBezTo>
                  <a:pt x="209307" y="10729"/>
                  <a:pt x="209326" y="10729"/>
                  <a:pt x="209344" y="10729"/>
                </a:cubicBezTo>
                <a:cubicBezTo>
                  <a:pt x="209641" y="10729"/>
                  <a:pt x="209789" y="10640"/>
                  <a:pt x="209598" y="10561"/>
                </a:cubicBezTo>
                <a:cubicBezTo>
                  <a:pt x="209455" y="10502"/>
                  <a:pt x="209300" y="10442"/>
                  <a:pt x="209074" y="10407"/>
                </a:cubicBezTo>
                <a:cubicBezTo>
                  <a:pt x="208538" y="10323"/>
                  <a:pt x="207979" y="10240"/>
                  <a:pt x="207395" y="10180"/>
                </a:cubicBezTo>
                <a:cubicBezTo>
                  <a:pt x="205764" y="10002"/>
                  <a:pt x="204109" y="9847"/>
                  <a:pt x="202478" y="9680"/>
                </a:cubicBezTo>
                <a:cubicBezTo>
                  <a:pt x="202335" y="9573"/>
                  <a:pt x="201799" y="9573"/>
                  <a:pt x="201561" y="9490"/>
                </a:cubicBezTo>
                <a:cubicBezTo>
                  <a:pt x="201906" y="9394"/>
                  <a:pt x="202621" y="9430"/>
                  <a:pt x="202895" y="9311"/>
                </a:cubicBezTo>
                <a:cubicBezTo>
                  <a:pt x="204026" y="9383"/>
                  <a:pt x="205157" y="9454"/>
                  <a:pt x="206276" y="9525"/>
                </a:cubicBezTo>
                <a:cubicBezTo>
                  <a:pt x="206681" y="9556"/>
                  <a:pt x="206913" y="9573"/>
                  <a:pt x="207131" y="9573"/>
                </a:cubicBezTo>
                <a:cubicBezTo>
                  <a:pt x="207426" y="9573"/>
                  <a:pt x="207694" y="9541"/>
                  <a:pt x="208324" y="9466"/>
                </a:cubicBezTo>
                <a:cubicBezTo>
                  <a:pt x="208062" y="9335"/>
                  <a:pt x="207288" y="9359"/>
                  <a:pt x="207038" y="9216"/>
                </a:cubicBezTo>
                <a:cubicBezTo>
                  <a:pt x="206883" y="9216"/>
                  <a:pt x="206740" y="9204"/>
                  <a:pt x="206597" y="9204"/>
                </a:cubicBezTo>
                <a:cubicBezTo>
                  <a:pt x="205538" y="9085"/>
                  <a:pt x="204478" y="8966"/>
                  <a:pt x="203419" y="8859"/>
                </a:cubicBezTo>
                <a:lnTo>
                  <a:pt x="203383" y="8847"/>
                </a:lnTo>
                <a:cubicBezTo>
                  <a:pt x="203299" y="8799"/>
                  <a:pt x="203145" y="8775"/>
                  <a:pt x="202918" y="8763"/>
                </a:cubicBezTo>
                <a:cubicBezTo>
                  <a:pt x="202811" y="8752"/>
                  <a:pt x="202692" y="8740"/>
                  <a:pt x="202573" y="8728"/>
                </a:cubicBezTo>
                <a:cubicBezTo>
                  <a:pt x="202109" y="8597"/>
                  <a:pt x="201514" y="8537"/>
                  <a:pt x="200906" y="8478"/>
                </a:cubicBezTo>
                <a:cubicBezTo>
                  <a:pt x="200775" y="8430"/>
                  <a:pt x="200632" y="8394"/>
                  <a:pt x="200466" y="8359"/>
                </a:cubicBezTo>
                <a:lnTo>
                  <a:pt x="200478" y="8359"/>
                </a:lnTo>
                <a:cubicBezTo>
                  <a:pt x="200216" y="8287"/>
                  <a:pt x="199870" y="8251"/>
                  <a:pt x="199489" y="8251"/>
                </a:cubicBezTo>
                <a:cubicBezTo>
                  <a:pt x="199394" y="8263"/>
                  <a:pt x="199323" y="8275"/>
                  <a:pt x="199251" y="8287"/>
                </a:cubicBezTo>
                <a:cubicBezTo>
                  <a:pt x="199001" y="8240"/>
                  <a:pt x="198882" y="8168"/>
                  <a:pt x="198823" y="8097"/>
                </a:cubicBezTo>
                <a:cubicBezTo>
                  <a:pt x="198704" y="8097"/>
                  <a:pt x="198585" y="8085"/>
                  <a:pt x="198466" y="8073"/>
                </a:cubicBezTo>
                <a:cubicBezTo>
                  <a:pt x="198144" y="7942"/>
                  <a:pt x="197680" y="7942"/>
                  <a:pt x="197203" y="7942"/>
                </a:cubicBezTo>
                <a:cubicBezTo>
                  <a:pt x="197072" y="7930"/>
                  <a:pt x="196953" y="7906"/>
                  <a:pt x="196846" y="7894"/>
                </a:cubicBezTo>
                <a:cubicBezTo>
                  <a:pt x="196644" y="7811"/>
                  <a:pt x="196358" y="7787"/>
                  <a:pt x="196013" y="7775"/>
                </a:cubicBezTo>
                <a:lnTo>
                  <a:pt x="195989" y="7775"/>
                </a:lnTo>
                <a:cubicBezTo>
                  <a:pt x="196125" y="7735"/>
                  <a:pt x="196284" y="7720"/>
                  <a:pt x="196457" y="7720"/>
                </a:cubicBezTo>
                <a:cubicBezTo>
                  <a:pt x="196647" y="7720"/>
                  <a:pt x="196855" y="7738"/>
                  <a:pt x="197072" y="7763"/>
                </a:cubicBezTo>
                <a:cubicBezTo>
                  <a:pt x="197309" y="7789"/>
                  <a:pt x="197559" y="7844"/>
                  <a:pt x="197803" y="7844"/>
                </a:cubicBezTo>
                <a:cubicBezTo>
                  <a:pt x="197902" y="7844"/>
                  <a:pt x="198000" y="7835"/>
                  <a:pt x="198096" y="7811"/>
                </a:cubicBezTo>
                <a:cubicBezTo>
                  <a:pt x="197834" y="7609"/>
                  <a:pt x="196906" y="7561"/>
                  <a:pt x="196453" y="7418"/>
                </a:cubicBezTo>
                <a:cubicBezTo>
                  <a:pt x="196310" y="7370"/>
                  <a:pt x="196180" y="7335"/>
                  <a:pt x="196037" y="7299"/>
                </a:cubicBezTo>
                <a:cubicBezTo>
                  <a:pt x="195906" y="7263"/>
                  <a:pt x="195775" y="7228"/>
                  <a:pt x="195668" y="7192"/>
                </a:cubicBezTo>
                <a:cubicBezTo>
                  <a:pt x="195632" y="7168"/>
                  <a:pt x="195608" y="7144"/>
                  <a:pt x="195584" y="7108"/>
                </a:cubicBezTo>
                <a:cubicBezTo>
                  <a:pt x="195225" y="7121"/>
                  <a:pt x="194958" y="7129"/>
                  <a:pt x="194755" y="7129"/>
                </a:cubicBezTo>
                <a:cubicBezTo>
                  <a:pt x="194184" y="7129"/>
                  <a:pt x="194123" y="7063"/>
                  <a:pt x="193965" y="6835"/>
                </a:cubicBezTo>
                <a:cubicBezTo>
                  <a:pt x="194191" y="6704"/>
                  <a:pt x="194239" y="6573"/>
                  <a:pt x="193620" y="6430"/>
                </a:cubicBezTo>
                <a:cubicBezTo>
                  <a:pt x="193072" y="6406"/>
                  <a:pt x="192524" y="6382"/>
                  <a:pt x="191977" y="6358"/>
                </a:cubicBezTo>
                <a:cubicBezTo>
                  <a:pt x="191858" y="6358"/>
                  <a:pt x="191727" y="6346"/>
                  <a:pt x="191608" y="6335"/>
                </a:cubicBezTo>
                <a:cubicBezTo>
                  <a:pt x="191393" y="6263"/>
                  <a:pt x="191096" y="6239"/>
                  <a:pt x="190750" y="6227"/>
                </a:cubicBezTo>
                <a:cubicBezTo>
                  <a:pt x="188488" y="5918"/>
                  <a:pt x="187690" y="5846"/>
                  <a:pt x="185321" y="5775"/>
                </a:cubicBezTo>
                <a:cubicBezTo>
                  <a:pt x="184988" y="5763"/>
                  <a:pt x="184642" y="5751"/>
                  <a:pt x="184309" y="5727"/>
                </a:cubicBezTo>
                <a:cubicBezTo>
                  <a:pt x="181999" y="5513"/>
                  <a:pt x="179654" y="5358"/>
                  <a:pt x="177308" y="5215"/>
                </a:cubicBezTo>
                <a:cubicBezTo>
                  <a:pt x="176987" y="5144"/>
                  <a:pt x="176594" y="5096"/>
                  <a:pt x="176177" y="5084"/>
                </a:cubicBezTo>
                <a:cubicBezTo>
                  <a:pt x="175141" y="5061"/>
                  <a:pt x="174117" y="4965"/>
                  <a:pt x="173212" y="4846"/>
                </a:cubicBezTo>
                <a:cubicBezTo>
                  <a:pt x="171700" y="4644"/>
                  <a:pt x="170200" y="4596"/>
                  <a:pt x="168664" y="4561"/>
                </a:cubicBezTo>
                <a:lnTo>
                  <a:pt x="168652" y="4561"/>
                </a:lnTo>
                <a:cubicBezTo>
                  <a:pt x="168486" y="4537"/>
                  <a:pt x="168378" y="4489"/>
                  <a:pt x="168236" y="4453"/>
                </a:cubicBezTo>
                <a:cubicBezTo>
                  <a:pt x="168116" y="4441"/>
                  <a:pt x="167986" y="4441"/>
                  <a:pt x="167866" y="4430"/>
                </a:cubicBezTo>
                <a:cubicBezTo>
                  <a:pt x="167616" y="4353"/>
                  <a:pt x="167366" y="4317"/>
                  <a:pt x="167111" y="4317"/>
                </a:cubicBezTo>
                <a:cubicBezTo>
                  <a:pt x="166929" y="4317"/>
                  <a:pt x="166745" y="4335"/>
                  <a:pt x="166557" y="4370"/>
                </a:cubicBezTo>
                <a:cubicBezTo>
                  <a:pt x="166462" y="4358"/>
                  <a:pt x="166354" y="4358"/>
                  <a:pt x="166247" y="4358"/>
                </a:cubicBezTo>
                <a:cubicBezTo>
                  <a:pt x="165862" y="4277"/>
                  <a:pt x="165696" y="4242"/>
                  <a:pt x="165509" y="4242"/>
                </a:cubicBezTo>
                <a:cubicBezTo>
                  <a:pt x="165366" y="4242"/>
                  <a:pt x="165211" y="4263"/>
                  <a:pt x="164938" y="4299"/>
                </a:cubicBezTo>
                <a:cubicBezTo>
                  <a:pt x="164807" y="4299"/>
                  <a:pt x="164676" y="4287"/>
                  <a:pt x="164545" y="4287"/>
                </a:cubicBezTo>
                <a:cubicBezTo>
                  <a:pt x="164378" y="4311"/>
                  <a:pt x="164211" y="4322"/>
                  <a:pt x="164045" y="4346"/>
                </a:cubicBezTo>
                <a:lnTo>
                  <a:pt x="164033" y="4346"/>
                </a:lnTo>
                <a:cubicBezTo>
                  <a:pt x="162604" y="4311"/>
                  <a:pt x="161199" y="4227"/>
                  <a:pt x="159830" y="4072"/>
                </a:cubicBezTo>
                <a:cubicBezTo>
                  <a:pt x="158984" y="3977"/>
                  <a:pt x="158139" y="3894"/>
                  <a:pt x="157246" y="3870"/>
                </a:cubicBezTo>
                <a:cubicBezTo>
                  <a:pt x="156496" y="3834"/>
                  <a:pt x="155734" y="3810"/>
                  <a:pt x="155020" y="3751"/>
                </a:cubicBezTo>
                <a:cubicBezTo>
                  <a:pt x="154402" y="3697"/>
                  <a:pt x="153912" y="3544"/>
                  <a:pt x="153218" y="3544"/>
                </a:cubicBezTo>
                <a:cubicBezTo>
                  <a:pt x="153150" y="3544"/>
                  <a:pt x="153080" y="3545"/>
                  <a:pt x="153007" y="3549"/>
                </a:cubicBezTo>
                <a:cubicBezTo>
                  <a:pt x="152540" y="3413"/>
                  <a:pt x="152081" y="3359"/>
                  <a:pt x="151616" y="3359"/>
                </a:cubicBezTo>
                <a:cubicBezTo>
                  <a:pt x="151263" y="3359"/>
                  <a:pt x="150908" y="3390"/>
                  <a:pt x="150543" y="3441"/>
                </a:cubicBezTo>
                <a:cubicBezTo>
                  <a:pt x="150491" y="3449"/>
                  <a:pt x="150421" y="3452"/>
                  <a:pt x="150341" y="3452"/>
                </a:cubicBezTo>
                <a:cubicBezTo>
                  <a:pt x="150164" y="3452"/>
                  <a:pt x="149938" y="3438"/>
                  <a:pt x="149757" y="3429"/>
                </a:cubicBezTo>
                <a:cubicBezTo>
                  <a:pt x="149078" y="3406"/>
                  <a:pt x="148400" y="3382"/>
                  <a:pt x="147721" y="3358"/>
                </a:cubicBezTo>
                <a:cubicBezTo>
                  <a:pt x="146197" y="3275"/>
                  <a:pt x="144661" y="3215"/>
                  <a:pt x="143149" y="3108"/>
                </a:cubicBezTo>
                <a:cubicBezTo>
                  <a:pt x="142459" y="3060"/>
                  <a:pt x="141839" y="3048"/>
                  <a:pt x="141196" y="3048"/>
                </a:cubicBezTo>
                <a:cubicBezTo>
                  <a:pt x="139720" y="2989"/>
                  <a:pt x="138244" y="2953"/>
                  <a:pt x="136779" y="2882"/>
                </a:cubicBezTo>
                <a:cubicBezTo>
                  <a:pt x="134946" y="2787"/>
                  <a:pt x="133136" y="2715"/>
                  <a:pt x="131326" y="2715"/>
                </a:cubicBezTo>
                <a:cubicBezTo>
                  <a:pt x="130731" y="2667"/>
                  <a:pt x="130112" y="2656"/>
                  <a:pt x="129528" y="2572"/>
                </a:cubicBezTo>
                <a:cubicBezTo>
                  <a:pt x="129410" y="2555"/>
                  <a:pt x="129291" y="2547"/>
                  <a:pt x="129177" y="2547"/>
                </a:cubicBezTo>
                <a:cubicBezTo>
                  <a:pt x="128970" y="2547"/>
                  <a:pt x="128782" y="2574"/>
                  <a:pt x="128659" y="2620"/>
                </a:cubicBezTo>
                <a:cubicBezTo>
                  <a:pt x="128421" y="2703"/>
                  <a:pt x="128707" y="2763"/>
                  <a:pt x="129028" y="2810"/>
                </a:cubicBezTo>
                <a:cubicBezTo>
                  <a:pt x="129195" y="2834"/>
                  <a:pt x="129397" y="2882"/>
                  <a:pt x="129433" y="2906"/>
                </a:cubicBezTo>
                <a:cubicBezTo>
                  <a:pt x="129493" y="2965"/>
                  <a:pt x="129231" y="2977"/>
                  <a:pt x="129028" y="2977"/>
                </a:cubicBezTo>
                <a:cubicBezTo>
                  <a:pt x="128564" y="2965"/>
                  <a:pt x="128076" y="2941"/>
                  <a:pt x="127611" y="2929"/>
                </a:cubicBezTo>
                <a:lnTo>
                  <a:pt x="127052" y="2929"/>
                </a:lnTo>
                <a:cubicBezTo>
                  <a:pt x="127099" y="2953"/>
                  <a:pt x="127135" y="2977"/>
                  <a:pt x="127171" y="3013"/>
                </a:cubicBezTo>
                <a:cubicBezTo>
                  <a:pt x="127981" y="3108"/>
                  <a:pt x="128826" y="3168"/>
                  <a:pt x="129683" y="3203"/>
                </a:cubicBezTo>
                <a:cubicBezTo>
                  <a:pt x="129969" y="3239"/>
                  <a:pt x="130302" y="3251"/>
                  <a:pt x="130445" y="3334"/>
                </a:cubicBezTo>
                <a:cubicBezTo>
                  <a:pt x="130183" y="3322"/>
                  <a:pt x="129921" y="3310"/>
                  <a:pt x="129659" y="3310"/>
                </a:cubicBezTo>
                <a:cubicBezTo>
                  <a:pt x="129243" y="3287"/>
                  <a:pt x="128814" y="3275"/>
                  <a:pt x="128397" y="3251"/>
                </a:cubicBezTo>
                <a:cubicBezTo>
                  <a:pt x="128278" y="3239"/>
                  <a:pt x="128147" y="3239"/>
                  <a:pt x="128016" y="3239"/>
                </a:cubicBezTo>
                <a:cubicBezTo>
                  <a:pt x="127742" y="3227"/>
                  <a:pt x="127457" y="3215"/>
                  <a:pt x="127171" y="3203"/>
                </a:cubicBezTo>
                <a:cubicBezTo>
                  <a:pt x="126778" y="3179"/>
                  <a:pt x="126373" y="3168"/>
                  <a:pt x="125968" y="3144"/>
                </a:cubicBezTo>
                <a:cubicBezTo>
                  <a:pt x="125861" y="3132"/>
                  <a:pt x="125742" y="3120"/>
                  <a:pt x="125623" y="3108"/>
                </a:cubicBezTo>
                <a:cubicBezTo>
                  <a:pt x="125861" y="3060"/>
                  <a:pt x="126111" y="3013"/>
                  <a:pt x="126361" y="2965"/>
                </a:cubicBezTo>
                <a:cubicBezTo>
                  <a:pt x="126337" y="2906"/>
                  <a:pt x="126206" y="2870"/>
                  <a:pt x="125980" y="2858"/>
                </a:cubicBezTo>
                <a:cubicBezTo>
                  <a:pt x="125837" y="2846"/>
                  <a:pt x="125695" y="2846"/>
                  <a:pt x="125552" y="2834"/>
                </a:cubicBezTo>
                <a:cubicBezTo>
                  <a:pt x="125171" y="2810"/>
                  <a:pt x="124778" y="2798"/>
                  <a:pt x="124385" y="2775"/>
                </a:cubicBezTo>
                <a:cubicBezTo>
                  <a:pt x="124290" y="2656"/>
                  <a:pt x="124099" y="2548"/>
                  <a:pt x="123575" y="2489"/>
                </a:cubicBezTo>
                <a:cubicBezTo>
                  <a:pt x="123325" y="2453"/>
                  <a:pt x="123039" y="2441"/>
                  <a:pt x="122777" y="2429"/>
                </a:cubicBezTo>
                <a:cubicBezTo>
                  <a:pt x="122027" y="2394"/>
                  <a:pt x="121277" y="2370"/>
                  <a:pt x="120527" y="2322"/>
                </a:cubicBezTo>
                <a:cubicBezTo>
                  <a:pt x="119741" y="2275"/>
                  <a:pt x="118944" y="2286"/>
                  <a:pt x="118170" y="2132"/>
                </a:cubicBezTo>
                <a:cubicBezTo>
                  <a:pt x="117586" y="2025"/>
                  <a:pt x="116753" y="2013"/>
                  <a:pt x="116039" y="1953"/>
                </a:cubicBezTo>
                <a:cubicBezTo>
                  <a:pt x="114808" y="1858"/>
                  <a:pt x="113530" y="1782"/>
                  <a:pt x="112280" y="1782"/>
                </a:cubicBezTo>
                <a:cubicBezTo>
                  <a:pt x="112116" y="1782"/>
                  <a:pt x="111952" y="1784"/>
                  <a:pt x="111788" y="1786"/>
                </a:cubicBezTo>
                <a:cubicBezTo>
                  <a:pt x="111655" y="1789"/>
                  <a:pt x="111523" y="1790"/>
                  <a:pt x="111391" y="1790"/>
                </a:cubicBezTo>
                <a:cubicBezTo>
                  <a:pt x="110780" y="1790"/>
                  <a:pt x="110181" y="1768"/>
                  <a:pt x="109573" y="1739"/>
                </a:cubicBezTo>
                <a:cubicBezTo>
                  <a:pt x="108276" y="1679"/>
                  <a:pt x="106954" y="1667"/>
                  <a:pt x="105704" y="1560"/>
                </a:cubicBezTo>
                <a:cubicBezTo>
                  <a:pt x="104394" y="1441"/>
                  <a:pt x="103144" y="1453"/>
                  <a:pt x="101882" y="1393"/>
                </a:cubicBezTo>
                <a:cubicBezTo>
                  <a:pt x="99703" y="1298"/>
                  <a:pt x="97524" y="1215"/>
                  <a:pt x="95345" y="1108"/>
                </a:cubicBezTo>
                <a:cubicBezTo>
                  <a:pt x="94822" y="1084"/>
                  <a:pt x="94214" y="1096"/>
                  <a:pt x="93786" y="977"/>
                </a:cubicBezTo>
                <a:cubicBezTo>
                  <a:pt x="93537" y="918"/>
                  <a:pt x="93327" y="891"/>
                  <a:pt x="93116" y="891"/>
                </a:cubicBezTo>
                <a:cubicBezTo>
                  <a:pt x="92943" y="891"/>
                  <a:pt x="92769" y="909"/>
                  <a:pt x="92571" y="941"/>
                </a:cubicBezTo>
                <a:cubicBezTo>
                  <a:pt x="92452" y="961"/>
                  <a:pt x="92312" y="967"/>
                  <a:pt x="92163" y="967"/>
                </a:cubicBezTo>
                <a:cubicBezTo>
                  <a:pt x="91867" y="967"/>
                  <a:pt x="91531" y="942"/>
                  <a:pt x="91227" y="942"/>
                </a:cubicBezTo>
                <a:cubicBezTo>
                  <a:pt x="91028" y="942"/>
                  <a:pt x="90842" y="953"/>
                  <a:pt x="90690" y="989"/>
                </a:cubicBezTo>
                <a:cubicBezTo>
                  <a:pt x="90023" y="965"/>
                  <a:pt x="89357" y="941"/>
                  <a:pt x="88702" y="917"/>
                </a:cubicBezTo>
                <a:cubicBezTo>
                  <a:pt x="88595" y="941"/>
                  <a:pt x="88571" y="965"/>
                  <a:pt x="88607" y="1001"/>
                </a:cubicBezTo>
                <a:cubicBezTo>
                  <a:pt x="86035" y="917"/>
                  <a:pt x="83463" y="846"/>
                  <a:pt x="80903" y="762"/>
                </a:cubicBezTo>
                <a:cubicBezTo>
                  <a:pt x="80772" y="794"/>
                  <a:pt x="80639" y="806"/>
                  <a:pt x="80504" y="806"/>
                </a:cubicBezTo>
                <a:cubicBezTo>
                  <a:pt x="80234" y="806"/>
                  <a:pt x="79959" y="759"/>
                  <a:pt x="79689" y="727"/>
                </a:cubicBezTo>
                <a:cubicBezTo>
                  <a:pt x="79510" y="739"/>
                  <a:pt x="79332" y="762"/>
                  <a:pt x="79141" y="762"/>
                </a:cubicBezTo>
                <a:cubicBezTo>
                  <a:pt x="77403" y="739"/>
                  <a:pt x="75664" y="703"/>
                  <a:pt x="73902" y="643"/>
                </a:cubicBezTo>
                <a:cubicBezTo>
                  <a:pt x="72628" y="608"/>
                  <a:pt x="71366" y="584"/>
                  <a:pt x="70104" y="489"/>
                </a:cubicBezTo>
                <a:cubicBezTo>
                  <a:pt x="68473" y="370"/>
                  <a:pt x="66878" y="346"/>
                  <a:pt x="65270" y="346"/>
                </a:cubicBezTo>
                <a:cubicBezTo>
                  <a:pt x="64750" y="309"/>
                  <a:pt x="64229" y="279"/>
                  <a:pt x="63720" y="279"/>
                </a:cubicBezTo>
                <a:cubicBezTo>
                  <a:pt x="63577" y="279"/>
                  <a:pt x="63435" y="281"/>
                  <a:pt x="63294" y="286"/>
                </a:cubicBezTo>
                <a:cubicBezTo>
                  <a:pt x="63123" y="293"/>
                  <a:pt x="62951" y="296"/>
                  <a:pt x="62778" y="296"/>
                </a:cubicBezTo>
                <a:cubicBezTo>
                  <a:pt x="62362" y="296"/>
                  <a:pt x="61941" y="279"/>
                  <a:pt x="61520" y="262"/>
                </a:cubicBezTo>
                <a:cubicBezTo>
                  <a:pt x="60814" y="236"/>
                  <a:pt x="60116" y="202"/>
                  <a:pt x="59429" y="202"/>
                </a:cubicBezTo>
                <a:cubicBezTo>
                  <a:pt x="59200" y="202"/>
                  <a:pt x="58972" y="206"/>
                  <a:pt x="58746" y="215"/>
                </a:cubicBezTo>
                <a:cubicBezTo>
                  <a:pt x="58711" y="216"/>
                  <a:pt x="58677" y="217"/>
                  <a:pt x="58643" y="217"/>
                </a:cubicBezTo>
                <a:cubicBezTo>
                  <a:pt x="58347" y="217"/>
                  <a:pt x="58067" y="172"/>
                  <a:pt x="57865" y="108"/>
                </a:cubicBezTo>
                <a:cubicBezTo>
                  <a:pt x="56353" y="0"/>
                  <a:pt x="54900" y="84"/>
                  <a:pt x="53388" y="12"/>
                </a:cubicBezTo>
                <a:cubicBezTo>
                  <a:pt x="53344" y="32"/>
                  <a:pt x="53257" y="38"/>
                  <a:pt x="53149" y="38"/>
                </a:cubicBezTo>
                <a:cubicBezTo>
                  <a:pt x="52929" y="38"/>
                  <a:pt x="52620" y="11"/>
                  <a:pt x="52403" y="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34" name="Shape 334"/>
        <p:cNvGrpSpPr/>
        <p:nvPr/>
      </p:nvGrpSpPr>
      <p:grpSpPr>
        <a:xfrm>
          <a:off x="0" y="0"/>
          <a:ext cx="0" cy="0"/>
          <a:chOff x="0" y="0"/>
          <a:chExt cx="0" cy="0"/>
        </a:xfrm>
      </p:grpSpPr>
      <p:pic>
        <p:nvPicPr>
          <p:cNvPr id="335" name="Google Shape;335;p48"/>
          <p:cNvPicPr preferRelativeResize="0"/>
          <p:nvPr/>
        </p:nvPicPr>
        <p:blipFill>
          <a:blip r:embed="rId2">
            <a:alphaModFix amt="29000"/>
          </a:blip>
          <a:stretch>
            <a:fillRect/>
          </a:stretch>
        </p:blipFill>
        <p:spPr>
          <a:xfrm>
            <a:off x="0" y="0"/>
            <a:ext cx="9144003" cy="5143522"/>
          </a:xfrm>
          <a:prstGeom prst="rect">
            <a:avLst/>
          </a:prstGeom>
          <a:noFill/>
          <a:ln>
            <a:noFill/>
          </a:ln>
        </p:spPr>
      </p:pic>
      <p:sp>
        <p:nvSpPr>
          <p:cNvPr id="336" name="Google Shape;336;p48"/>
          <p:cNvSpPr/>
          <p:nvPr/>
        </p:nvSpPr>
        <p:spPr>
          <a:xfrm>
            <a:off x="3768263" y="4652900"/>
            <a:ext cx="1612725" cy="1123375"/>
          </a:xfrm>
          <a:custGeom>
            <a:rect b="b" l="l" r="r" t="t"/>
            <a:pathLst>
              <a:path extrusionOk="0" h="44935" w="64509">
                <a:moveTo>
                  <a:pt x="47304" y="5322"/>
                </a:moveTo>
                <a:cubicBezTo>
                  <a:pt x="47304" y="5322"/>
                  <a:pt x="47304" y="5334"/>
                  <a:pt x="47316" y="5334"/>
                </a:cubicBezTo>
                <a:lnTo>
                  <a:pt x="47280" y="5334"/>
                </a:lnTo>
                <a:cubicBezTo>
                  <a:pt x="47292" y="5322"/>
                  <a:pt x="47292" y="5322"/>
                  <a:pt x="47304" y="5322"/>
                </a:cubicBezTo>
                <a:close/>
                <a:moveTo>
                  <a:pt x="30945" y="6084"/>
                </a:moveTo>
                <a:cubicBezTo>
                  <a:pt x="30957" y="6096"/>
                  <a:pt x="30957" y="6108"/>
                  <a:pt x="30969" y="6120"/>
                </a:cubicBezTo>
                <a:lnTo>
                  <a:pt x="30945" y="6120"/>
                </a:lnTo>
                <a:cubicBezTo>
                  <a:pt x="30945" y="6108"/>
                  <a:pt x="30945" y="6096"/>
                  <a:pt x="30945" y="6096"/>
                </a:cubicBezTo>
                <a:lnTo>
                  <a:pt x="30945" y="6084"/>
                </a:lnTo>
                <a:close/>
                <a:moveTo>
                  <a:pt x="54567" y="6477"/>
                </a:moveTo>
                <a:cubicBezTo>
                  <a:pt x="54591" y="6513"/>
                  <a:pt x="54603" y="6549"/>
                  <a:pt x="54615" y="6584"/>
                </a:cubicBezTo>
                <a:cubicBezTo>
                  <a:pt x="54579" y="6584"/>
                  <a:pt x="54555" y="6572"/>
                  <a:pt x="54519" y="6560"/>
                </a:cubicBezTo>
                <a:cubicBezTo>
                  <a:pt x="54531" y="6537"/>
                  <a:pt x="54555" y="6513"/>
                  <a:pt x="54567" y="6477"/>
                </a:cubicBezTo>
                <a:close/>
                <a:moveTo>
                  <a:pt x="22754" y="8370"/>
                </a:moveTo>
                <a:cubicBezTo>
                  <a:pt x="22754" y="8370"/>
                  <a:pt x="22742" y="8382"/>
                  <a:pt x="22730" y="8406"/>
                </a:cubicBezTo>
                <a:cubicBezTo>
                  <a:pt x="22730" y="8406"/>
                  <a:pt x="22730" y="8394"/>
                  <a:pt x="22730" y="8382"/>
                </a:cubicBezTo>
                <a:cubicBezTo>
                  <a:pt x="22742" y="8370"/>
                  <a:pt x="22754" y="8370"/>
                  <a:pt x="22754" y="8370"/>
                </a:cubicBezTo>
                <a:close/>
                <a:moveTo>
                  <a:pt x="22658" y="8454"/>
                </a:moveTo>
                <a:cubicBezTo>
                  <a:pt x="22670" y="8465"/>
                  <a:pt x="22682" y="8489"/>
                  <a:pt x="22706" y="8501"/>
                </a:cubicBezTo>
                <a:cubicBezTo>
                  <a:pt x="22706" y="8513"/>
                  <a:pt x="22706" y="8525"/>
                  <a:pt x="22694" y="8537"/>
                </a:cubicBezTo>
                <a:cubicBezTo>
                  <a:pt x="22682" y="8513"/>
                  <a:pt x="22670" y="8477"/>
                  <a:pt x="22658" y="8454"/>
                </a:cubicBezTo>
                <a:close/>
                <a:moveTo>
                  <a:pt x="55186" y="11109"/>
                </a:moveTo>
                <a:cubicBezTo>
                  <a:pt x="55198" y="11132"/>
                  <a:pt x="55222" y="11156"/>
                  <a:pt x="55234" y="11180"/>
                </a:cubicBezTo>
                <a:cubicBezTo>
                  <a:pt x="55186" y="11168"/>
                  <a:pt x="55150" y="11156"/>
                  <a:pt x="55115" y="11144"/>
                </a:cubicBezTo>
                <a:cubicBezTo>
                  <a:pt x="55139" y="11132"/>
                  <a:pt x="55162" y="11121"/>
                  <a:pt x="55186" y="11109"/>
                </a:cubicBezTo>
                <a:close/>
                <a:moveTo>
                  <a:pt x="17646" y="12144"/>
                </a:moveTo>
                <a:cubicBezTo>
                  <a:pt x="17571" y="12182"/>
                  <a:pt x="17502" y="12200"/>
                  <a:pt x="17434" y="12200"/>
                </a:cubicBezTo>
                <a:cubicBezTo>
                  <a:pt x="17393" y="12200"/>
                  <a:pt x="17353" y="12194"/>
                  <a:pt x="17312" y="12180"/>
                </a:cubicBezTo>
                <a:cubicBezTo>
                  <a:pt x="17420" y="12168"/>
                  <a:pt x="17539" y="12156"/>
                  <a:pt x="17646" y="12144"/>
                </a:cubicBezTo>
                <a:close/>
                <a:moveTo>
                  <a:pt x="21825" y="12383"/>
                </a:moveTo>
                <a:cubicBezTo>
                  <a:pt x="21825" y="12394"/>
                  <a:pt x="21825" y="12406"/>
                  <a:pt x="21837" y="12418"/>
                </a:cubicBezTo>
                <a:cubicBezTo>
                  <a:pt x="21813" y="12418"/>
                  <a:pt x="21801" y="12418"/>
                  <a:pt x="21789" y="12406"/>
                </a:cubicBezTo>
                <a:cubicBezTo>
                  <a:pt x="21801" y="12406"/>
                  <a:pt x="21813" y="12394"/>
                  <a:pt x="21825" y="12383"/>
                </a:cubicBezTo>
                <a:close/>
                <a:moveTo>
                  <a:pt x="27171" y="13050"/>
                </a:moveTo>
                <a:lnTo>
                  <a:pt x="27171" y="13050"/>
                </a:lnTo>
                <a:cubicBezTo>
                  <a:pt x="27183" y="13062"/>
                  <a:pt x="27183" y="13073"/>
                  <a:pt x="27195" y="13073"/>
                </a:cubicBezTo>
                <a:cubicBezTo>
                  <a:pt x="27195" y="13073"/>
                  <a:pt x="27195" y="13073"/>
                  <a:pt x="27195" y="13085"/>
                </a:cubicBezTo>
                <a:cubicBezTo>
                  <a:pt x="27183" y="13073"/>
                  <a:pt x="27183" y="13062"/>
                  <a:pt x="27171" y="13050"/>
                </a:cubicBezTo>
                <a:close/>
                <a:moveTo>
                  <a:pt x="26706" y="13716"/>
                </a:moveTo>
                <a:cubicBezTo>
                  <a:pt x="26706" y="13716"/>
                  <a:pt x="26706" y="13716"/>
                  <a:pt x="26706" y="13728"/>
                </a:cubicBezTo>
                <a:lnTo>
                  <a:pt x="26695" y="13728"/>
                </a:lnTo>
                <a:cubicBezTo>
                  <a:pt x="26695" y="13728"/>
                  <a:pt x="26695" y="13716"/>
                  <a:pt x="26706" y="13716"/>
                </a:cubicBezTo>
                <a:close/>
                <a:moveTo>
                  <a:pt x="26695" y="13728"/>
                </a:moveTo>
                <a:cubicBezTo>
                  <a:pt x="26695" y="13740"/>
                  <a:pt x="26671" y="13752"/>
                  <a:pt x="26659" y="13764"/>
                </a:cubicBezTo>
                <a:cubicBezTo>
                  <a:pt x="26659" y="13752"/>
                  <a:pt x="26683" y="13740"/>
                  <a:pt x="26695" y="13728"/>
                </a:cubicBezTo>
                <a:close/>
                <a:moveTo>
                  <a:pt x="8490" y="14776"/>
                </a:moveTo>
                <a:cubicBezTo>
                  <a:pt x="8490" y="14800"/>
                  <a:pt x="8478" y="14800"/>
                  <a:pt x="8466" y="14811"/>
                </a:cubicBezTo>
                <a:cubicBezTo>
                  <a:pt x="8466" y="14811"/>
                  <a:pt x="8466" y="14800"/>
                  <a:pt x="8454" y="14800"/>
                </a:cubicBezTo>
                <a:cubicBezTo>
                  <a:pt x="8466" y="14800"/>
                  <a:pt x="8478" y="14788"/>
                  <a:pt x="8490" y="14776"/>
                </a:cubicBezTo>
                <a:close/>
                <a:moveTo>
                  <a:pt x="9133" y="15014"/>
                </a:moveTo>
                <a:lnTo>
                  <a:pt x="9133" y="15014"/>
                </a:lnTo>
                <a:cubicBezTo>
                  <a:pt x="9109" y="15061"/>
                  <a:pt x="9085" y="15097"/>
                  <a:pt x="9061" y="15145"/>
                </a:cubicBezTo>
                <a:lnTo>
                  <a:pt x="9002" y="15145"/>
                </a:lnTo>
                <a:cubicBezTo>
                  <a:pt x="9038" y="15097"/>
                  <a:pt x="9085" y="15061"/>
                  <a:pt x="9133" y="15014"/>
                </a:cubicBezTo>
                <a:close/>
                <a:moveTo>
                  <a:pt x="61092" y="16562"/>
                </a:moveTo>
                <a:cubicBezTo>
                  <a:pt x="61092" y="16562"/>
                  <a:pt x="61104" y="16574"/>
                  <a:pt x="61104" y="16585"/>
                </a:cubicBezTo>
                <a:lnTo>
                  <a:pt x="61080" y="16585"/>
                </a:lnTo>
                <a:cubicBezTo>
                  <a:pt x="61080" y="16585"/>
                  <a:pt x="61092" y="16562"/>
                  <a:pt x="61092" y="16562"/>
                </a:cubicBezTo>
                <a:close/>
                <a:moveTo>
                  <a:pt x="41732" y="16716"/>
                </a:moveTo>
                <a:lnTo>
                  <a:pt x="41732" y="16716"/>
                </a:lnTo>
                <a:cubicBezTo>
                  <a:pt x="41780" y="16740"/>
                  <a:pt x="41815" y="16752"/>
                  <a:pt x="41863" y="16764"/>
                </a:cubicBezTo>
                <a:cubicBezTo>
                  <a:pt x="41863" y="16776"/>
                  <a:pt x="41863" y="16776"/>
                  <a:pt x="41863" y="16776"/>
                </a:cubicBezTo>
                <a:cubicBezTo>
                  <a:pt x="41878" y="16823"/>
                  <a:pt x="41872" y="16840"/>
                  <a:pt x="41857" y="16840"/>
                </a:cubicBezTo>
                <a:cubicBezTo>
                  <a:pt x="41824" y="16840"/>
                  <a:pt x="41740" y="16750"/>
                  <a:pt x="41732" y="16716"/>
                </a:cubicBezTo>
                <a:close/>
                <a:moveTo>
                  <a:pt x="42625" y="17097"/>
                </a:moveTo>
                <a:cubicBezTo>
                  <a:pt x="42637" y="17109"/>
                  <a:pt x="42649" y="17109"/>
                  <a:pt x="42649" y="17121"/>
                </a:cubicBezTo>
                <a:lnTo>
                  <a:pt x="42649" y="17133"/>
                </a:lnTo>
                <a:cubicBezTo>
                  <a:pt x="42637" y="17133"/>
                  <a:pt x="42625" y="17121"/>
                  <a:pt x="42613" y="17121"/>
                </a:cubicBezTo>
                <a:cubicBezTo>
                  <a:pt x="42613" y="17109"/>
                  <a:pt x="42625" y="17109"/>
                  <a:pt x="42625" y="17097"/>
                </a:cubicBezTo>
                <a:close/>
                <a:moveTo>
                  <a:pt x="49614" y="18729"/>
                </a:moveTo>
                <a:lnTo>
                  <a:pt x="49614" y="18729"/>
                </a:lnTo>
                <a:cubicBezTo>
                  <a:pt x="49662" y="18752"/>
                  <a:pt x="49697" y="18800"/>
                  <a:pt x="49709" y="18860"/>
                </a:cubicBezTo>
                <a:cubicBezTo>
                  <a:pt x="49674" y="18812"/>
                  <a:pt x="49650" y="18764"/>
                  <a:pt x="49614" y="18729"/>
                </a:cubicBezTo>
                <a:close/>
                <a:moveTo>
                  <a:pt x="3501" y="19383"/>
                </a:moveTo>
                <a:lnTo>
                  <a:pt x="3501" y="19395"/>
                </a:lnTo>
                <a:lnTo>
                  <a:pt x="3513" y="19395"/>
                </a:lnTo>
                <a:cubicBezTo>
                  <a:pt x="3513" y="19395"/>
                  <a:pt x="3513" y="19407"/>
                  <a:pt x="3513" y="19419"/>
                </a:cubicBezTo>
                <a:cubicBezTo>
                  <a:pt x="3501" y="19407"/>
                  <a:pt x="3489" y="19407"/>
                  <a:pt x="3489" y="19395"/>
                </a:cubicBezTo>
                <a:cubicBezTo>
                  <a:pt x="3501" y="19395"/>
                  <a:pt x="3501" y="19395"/>
                  <a:pt x="3501" y="19383"/>
                </a:cubicBezTo>
                <a:close/>
                <a:moveTo>
                  <a:pt x="56472" y="20979"/>
                </a:moveTo>
                <a:cubicBezTo>
                  <a:pt x="56508" y="21038"/>
                  <a:pt x="56508" y="21098"/>
                  <a:pt x="56472" y="21157"/>
                </a:cubicBezTo>
                <a:lnTo>
                  <a:pt x="56460" y="21157"/>
                </a:lnTo>
                <a:cubicBezTo>
                  <a:pt x="56460" y="21110"/>
                  <a:pt x="56448" y="21050"/>
                  <a:pt x="56424" y="20991"/>
                </a:cubicBezTo>
                <a:cubicBezTo>
                  <a:pt x="56448" y="20991"/>
                  <a:pt x="56460" y="20979"/>
                  <a:pt x="56472" y="20979"/>
                </a:cubicBezTo>
                <a:close/>
                <a:moveTo>
                  <a:pt x="23944" y="21646"/>
                </a:moveTo>
                <a:cubicBezTo>
                  <a:pt x="23973" y="21655"/>
                  <a:pt x="24008" y="21665"/>
                  <a:pt x="24046" y="21674"/>
                </a:cubicBezTo>
                <a:lnTo>
                  <a:pt x="24046" y="21674"/>
                </a:lnTo>
                <a:cubicBezTo>
                  <a:pt x="24015" y="21668"/>
                  <a:pt x="23980" y="21663"/>
                  <a:pt x="23944" y="21646"/>
                </a:cubicBezTo>
                <a:close/>
                <a:moveTo>
                  <a:pt x="5656" y="21955"/>
                </a:moveTo>
                <a:cubicBezTo>
                  <a:pt x="5656" y="21967"/>
                  <a:pt x="5668" y="21967"/>
                  <a:pt x="5668" y="21979"/>
                </a:cubicBezTo>
                <a:cubicBezTo>
                  <a:pt x="5668" y="21991"/>
                  <a:pt x="5656" y="21991"/>
                  <a:pt x="5656" y="22003"/>
                </a:cubicBezTo>
                <a:cubicBezTo>
                  <a:pt x="5656" y="22003"/>
                  <a:pt x="5644" y="22003"/>
                  <a:pt x="5644" y="22015"/>
                </a:cubicBezTo>
                <a:cubicBezTo>
                  <a:pt x="5644" y="22015"/>
                  <a:pt x="5644" y="22003"/>
                  <a:pt x="5644" y="22003"/>
                </a:cubicBezTo>
                <a:lnTo>
                  <a:pt x="5656" y="22003"/>
                </a:lnTo>
                <a:cubicBezTo>
                  <a:pt x="5656" y="21979"/>
                  <a:pt x="5656" y="21967"/>
                  <a:pt x="5656" y="21955"/>
                </a:cubicBezTo>
                <a:close/>
                <a:moveTo>
                  <a:pt x="13752" y="23324"/>
                </a:moveTo>
                <a:cubicBezTo>
                  <a:pt x="13764" y="23324"/>
                  <a:pt x="13776" y="23324"/>
                  <a:pt x="13788" y="23336"/>
                </a:cubicBezTo>
                <a:cubicBezTo>
                  <a:pt x="13776" y="23336"/>
                  <a:pt x="13764" y="23348"/>
                  <a:pt x="13752" y="23348"/>
                </a:cubicBezTo>
                <a:cubicBezTo>
                  <a:pt x="13752" y="23348"/>
                  <a:pt x="13752" y="23336"/>
                  <a:pt x="13752" y="23324"/>
                </a:cubicBezTo>
                <a:close/>
                <a:moveTo>
                  <a:pt x="62048" y="23113"/>
                </a:moveTo>
                <a:cubicBezTo>
                  <a:pt x="62086" y="23113"/>
                  <a:pt x="62124" y="23116"/>
                  <a:pt x="62163" y="23122"/>
                </a:cubicBezTo>
                <a:cubicBezTo>
                  <a:pt x="61973" y="23193"/>
                  <a:pt x="61794" y="23301"/>
                  <a:pt x="61675" y="23467"/>
                </a:cubicBezTo>
                <a:cubicBezTo>
                  <a:pt x="61616" y="23396"/>
                  <a:pt x="61556" y="23324"/>
                  <a:pt x="61496" y="23253"/>
                </a:cubicBezTo>
                <a:lnTo>
                  <a:pt x="61485" y="23253"/>
                </a:lnTo>
                <a:cubicBezTo>
                  <a:pt x="61674" y="23183"/>
                  <a:pt x="61855" y="23113"/>
                  <a:pt x="62048" y="23113"/>
                </a:cubicBezTo>
                <a:close/>
                <a:moveTo>
                  <a:pt x="46447" y="24158"/>
                </a:moveTo>
                <a:cubicBezTo>
                  <a:pt x="46435" y="24170"/>
                  <a:pt x="46435" y="24170"/>
                  <a:pt x="46423" y="24182"/>
                </a:cubicBezTo>
                <a:cubicBezTo>
                  <a:pt x="46423" y="24170"/>
                  <a:pt x="46423" y="24170"/>
                  <a:pt x="46423" y="24158"/>
                </a:cubicBezTo>
                <a:close/>
                <a:moveTo>
                  <a:pt x="37029" y="26170"/>
                </a:moveTo>
                <a:cubicBezTo>
                  <a:pt x="37101" y="26170"/>
                  <a:pt x="37160" y="26182"/>
                  <a:pt x="37220" y="26182"/>
                </a:cubicBezTo>
                <a:cubicBezTo>
                  <a:pt x="37208" y="26241"/>
                  <a:pt x="37160" y="26277"/>
                  <a:pt x="37124" y="26301"/>
                </a:cubicBezTo>
                <a:cubicBezTo>
                  <a:pt x="37089" y="26265"/>
                  <a:pt x="37053" y="26218"/>
                  <a:pt x="37029" y="26170"/>
                </a:cubicBezTo>
                <a:close/>
                <a:moveTo>
                  <a:pt x="30243" y="26813"/>
                </a:moveTo>
                <a:cubicBezTo>
                  <a:pt x="30243" y="26813"/>
                  <a:pt x="30254" y="26825"/>
                  <a:pt x="30254" y="26825"/>
                </a:cubicBezTo>
                <a:lnTo>
                  <a:pt x="30231" y="26825"/>
                </a:lnTo>
                <a:cubicBezTo>
                  <a:pt x="30231" y="26825"/>
                  <a:pt x="30243" y="26813"/>
                  <a:pt x="30243" y="26813"/>
                </a:cubicBezTo>
                <a:close/>
                <a:moveTo>
                  <a:pt x="48352" y="27003"/>
                </a:moveTo>
                <a:cubicBezTo>
                  <a:pt x="48352" y="27015"/>
                  <a:pt x="48352" y="27015"/>
                  <a:pt x="48364" y="27015"/>
                </a:cubicBezTo>
                <a:lnTo>
                  <a:pt x="48340" y="27015"/>
                </a:lnTo>
                <a:cubicBezTo>
                  <a:pt x="48340" y="27015"/>
                  <a:pt x="48340" y="27003"/>
                  <a:pt x="48352" y="27003"/>
                </a:cubicBezTo>
                <a:close/>
                <a:moveTo>
                  <a:pt x="21694" y="27765"/>
                </a:moveTo>
                <a:cubicBezTo>
                  <a:pt x="21694" y="27801"/>
                  <a:pt x="21682" y="27825"/>
                  <a:pt x="21670" y="27861"/>
                </a:cubicBezTo>
                <a:cubicBezTo>
                  <a:pt x="21611" y="27837"/>
                  <a:pt x="21551" y="27801"/>
                  <a:pt x="21503" y="27789"/>
                </a:cubicBezTo>
                <a:cubicBezTo>
                  <a:pt x="21563" y="27777"/>
                  <a:pt x="21634" y="27765"/>
                  <a:pt x="21694" y="27765"/>
                </a:cubicBezTo>
                <a:close/>
                <a:moveTo>
                  <a:pt x="6680" y="28075"/>
                </a:moveTo>
                <a:lnTo>
                  <a:pt x="6680" y="28075"/>
                </a:lnTo>
                <a:cubicBezTo>
                  <a:pt x="6752" y="28099"/>
                  <a:pt x="6811" y="28111"/>
                  <a:pt x="6894" y="28135"/>
                </a:cubicBezTo>
                <a:cubicBezTo>
                  <a:pt x="6873" y="28141"/>
                  <a:pt x="6852" y="28144"/>
                  <a:pt x="6832" y="28144"/>
                </a:cubicBezTo>
                <a:cubicBezTo>
                  <a:pt x="6775" y="28144"/>
                  <a:pt x="6724" y="28119"/>
                  <a:pt x="6680" y="28075"/>
                </a:cubicBezTo>
                <a:close/>
                <a:moveTo>
                  <a:pt x="21646" y="30218"/>
                </a:moveTo>
                <a:cubicBezTo>
                  <a:pt x="21646" y="30230"/>
                  <a:pt x="21658" y="30242"/>
                  <a:pt x="21658" y="30254"/>
                </a:cubicBezTo>
                <a:lnTo>
                  <a:pt x="21658" y="30254"/>
                </a:lnTo>
                <a:cubicBezTo>
                  <a:pt x="21658" y="30242"/>
                  <a:pt x="21646" y="30242"/>
                  <a:pt x="21634" y="30230"/>
                </a:cubicBezTo>
                <a:cubicBezTo>
                  <a:pt x="21634" y="30230"/>
                  <a:pt x="21646" y="30218"/>
                  <a:pt x="21646" y="30218"/>
                </a:cubicBezTo>
                <a:close/>
                <a:moveTo>
                  <a:pt x="27468" y="30540"/>
                </a:moveTo>
                <a:cubicBezTo>
                  <a:pt x="27457" y="30563"/>
                  <a:pt x="27445" y="30563"/>
                  <a:pt x="27433" y="30575"/>
                </a:cubicBezTo>
                <a:cubicBezTo>
                  <a:pt x="27433" y="30563"/>
                  <a:pt x="27421" y="30551"/>
                  <a:pt x="27409" y="30540"/>
                </a:cubicBezTo>
                <a:close/>
                <a:moveTo>
                  <a:pt x="41887" y="30575"/>
                </a:moveTo>
                <a:cubicBezTo>
                  <a:pt x="41887" y="30587"/>
                  <a:pt x="41887" y="30611"/>
                  <a:pt x="41899" y="30623"/>
                </a:cubicBezTo>
                <a:cubicBezTo>
                  <a:pt x="41875" y="30623"/>
                  <a:pt x="41863" y="30635"/>
                  <a:pt x="41851" y="30635"/>
                </a:cubicBezTo>
                <a:cubicBezTo>
                  <a:pt x="41863" y="30611"/>
                  <a:pt x="41875" y="30599"/>
                  <a:pt x="41887" y="30575"/>
                </a:cubicBezTo>
                <a:close/>
                <a:moveTo>
                  <a:pt x="6478" y="31375"/>
                </a:moveTo>
                <a:lnTo>
                  <a:pt x="6478" y="31375"/>
                </a:lnTo>
                <a:cubicBezTo>
                  <a:pt x="6490" y="31422"/>
                  <a:pt x="6502" y="31457"/>
                  <a:pt x="6513" y="31492"/>
                </a:cubicBezTo>
                <a:lnTo>
                  <a:pt x="6502" y="31492"/>
                </a:lnTo>
                <a:cubicBezTo>
                  <a:pt x="6502" y="31457"/>
                  <a:pt x="6490" y="31422"/>
                  <a:pt x="6478" y="31375"/>
                </a:cubicBezTo>
                <a:close/>
                <a:moveTo>
                  <a:pt x="2203" y="32195"/>
                </a:moveTo>
                <a:cubicBezTo>
                  <a:pt x="2215" y="32242"/>
                  <a:pt x="2227" y="32278"/>
                  <a:pt x="2239" y="32314"/>
                </a:cubicBezTo>
                <a:cubicBezTo>
                  <a:pt x="2227" y="32314"/>
                  <a:pt x="2227" y="32302"/>
                  <a:pt x="2227" y="32302"/>
                </a:cubicBezTo>
                <a:cubicBezTo>
                  <a:pt x="2227" y="32302"/>
                  <a:pt x="2227" y="32314"/>
                  <a:pt x="2227" y="32314"/>
                </a:cubicBezTo>
                <a:lnTo>
                  <a:pt x="2215" y="32302"/>
                </a:lnTo>
                <a:cubicBezTo>
                  <a:pt x="2203" y="32266"/>
                  <a:pt x="2203" y="32230"/>
                  <a:pt x="2203" y="32195"/>
                </a:cubicBezTo>
                <a:close/>
                <a:moveTo>
                  <a:pt x="2346" y="32468"/>
                </a:moveTo>
                <a:lnTo>
                  <a:pt x="2346" y="32468"/>
                </a:lnTo>
                <a:cubicBezTo>
                  <a:pt x="2346" y="32468"/>
                  <a:pt x="2358" y="32480"/>
                  <a:pt x="2370" y="32492"/>
                </a:cubicBezTo>
                <a:cubicBezTo>
                  <a:pt x="2406" y="32540"/>
                  <a:pt x="2441" y="32599"/>
                  <a:pt x="2489" y="32659"/>
                </a:cubicBezTo>
                <a:cubicBezTo>
                  <a:pt x="2489" y="32671"/>
                  <a:pt x="2489" y="32671"/>
                  <a:pt x="2489" y="32683"/>
                </a:cubicBezTo>
                <a:cubicBezTo>
                  <a:pt x="2441" y="32611"/>
                  <a:pt x="2394" y="32528"/>
                  <a:pt x="2346" y="32468"/>
                </a:cubicBezTo>
                <a:close/>
                <a:moveTo>
                  <a:pt x="57067" y="33147"/>
                </a:moveTo>
                <a:cubicBezTo>
                  <a:pt x="57079" y="33159"/>
                  <a:pt x="57103" y="33159"/>
                  <a:pt x="57115" y="33171"/>
                </a:cubicBezTo>
                <a:cubicBezTo>
                  <a:pt x="57091" y="33171"/>
                  <a:pt x="57067" y="33183"/>
                  <a:pt x="57044" y="33195"/>
                </a:cubicBezTo>
                <a:cubicBezTo>
                  <a:pt x="57055" y="33183"/>
                  <a:pt x="57067" y="33171"/>
                  <a:pt x="57067" y="33147"/>
                </a:cubicBezTo>
                <a:close/>
                <a:moveTo>
                  <a:pt x="8799" y="33242"/>
                </a:moveTo>
                <a:cubicBezTo>
                  <a:pt x="8811" y="33242"/>
                  <a:pt x="8823" y="33242"/>
                  <a:pt x="8847" y="33254"/>
                </a:cubicBezTo>
                <a:cubicBezTo>
                  <a:pt x="8835" y="33254"/>
                  <a:pt x="8823" y="33266"/>
                  <a:pt x="8823" y="33278"/>
                </a:cubicBezTo>
                <a:cubicBezTo>
                  <a:pt x="8811" y="33266"/>
                  <a:pt x="8811" y="33254"/>
                  <a:pt x="8799" y="33242"/>
                </a:cubicBezTo>
                <a:close/>
                <a:moveTo>
                  <a:pt x="7037" y="33480"/>
                </a:moveTo>
                <a:lnTo>
                  <a:pt x="7037" y="33480"/>
                </a:lnTo>
                <a:cubicBezTo>
                  <a:pt x="7073" y="33528"/>
                  <a:pt x="7121" y="33576"/>
                  <a:pt x="7168" y="33611"/>
                </a:cubicBezTo>
                <a:cubicBezTo>
                  <a:pt x="7133" y="33611"/>
                  <a:pt x="7097" y="33611"/>
                  <a:pt x="7061" y="33599"/>
                </a:cubicBezTo>
                <a:cubicBezTo>
                  <a:pt x="7061" y="33564"/>
                  <a:pt x="7037" y="33516"/>
                  <a:pt x="7037" y="33480"/>
                </a:cubicBezTo>
                <a:close/>
                <a:moveTo>
                  <a:pt x="39637" y="34147"/>
                </a:moveTo>
                <a:cubicBezTo>
                  <a:pt x="39625" y="34159"/>
                  <a:pt x="39601" y="34171"/>
                  <a:pt x="39577" y="34183"/>
                </a:cubicBezTo>
                <a:cubicBezTo>
                  <a:pt x="39589" y="34171"/>
                  <a:pt x="39601" y="34159"/>
                  <a:pt x="39613" y="34147"/>
                </a:cubicBezTo>
                <a:close/>
                <a:moveTo>
                  <a:pt x="52245" y="36171"/>
                </a:moveTo>
                <a:cubicBezTo>
                  <a:pt x="52245" y="36183"/>
                  <a:pt x="52245" y="36183"/>
                  <a:pt x="52257" y="36183"/>
                </a:cubicBezTo>
                <a:cubicBezTo>
                  <a:pt x="52245" y="36195"/>
                  <a:pt x="52233" y="36195"/>
                  <a:pt x="52222" y="36195"/>
                </a:cubicBezTo>
                <a:lnTo>
                  <a:pt x="52245" y="36171"/>
                </a:lnTo>
                <a:close/>
                <a:moveTo>
                  <a:pt x="30874" y="36731"/>
                </a:moveTo>
                <a:lnTo>
                  <a:pt x="30874" y="36731"/>
                </a:lnTo>
                <a:cubicBezTo>
                  <a:pt x="30897" y="36743"/>
                  <a:pt x="30909" y="36743"/>
                  <a:pt x="30933" y="36743"/>
                </a:cubicBezTo>
                <a:cubicBezTo>
                  <a:pt x="30933" y="36755"/>
                  <a:pt x="30933" y="36755"/>
                  <a:pt x="30933" y="36755"/>
                </a:cubicBezTo>
                <a:cubicBezTo>
                  <a:pt x="30956" y="36801"/>
                  <a:pt x="30951" y="36818"/>
                  <a:pt x="30936" y="36818"/>
                </a:cubicBezTo>
                <a:cubicBezTo>
                  <a:pt x="30913" y="36818"/>
                  <a:pt x="30866" y="36775"/>
                  <a:pt x="30874" y="36731"/>
                </a:cubicBezTo>
                <a:close/>
                <a:moveTo>
                  <a:pt x="32040" y="38195"/>
                </a:moveTo>
                <a:cubicBezTo>
                  <a:pt x="32029" y="38207"/>
                  <a:pt x="32017" y="38219"/>
                  <a:pt x="32005" y="38231"/>
                </a:cubicBezTo>
                <a:lnTo>
                  <a:pt x="31981" y="38195"/>
                </a:lnTo>
                <a:close/>
                <a:moveTo>
                  <a:pt x="20241" y="38898"/>
                </a:moveTo>
                <a:lnTo>
                  <a:pt x="20241" y="38910"/>
                </a:lnTo>
                <a:cubicBezTo>
                  <a:pt x="20241" y="38898"/>
                  <a:pt x="20229" y="38898"/>
                  <a:pt x="20229" y="38898"/>
                </a:cubicBezTo>
                <a:close/>
                <a:moveTo>
                  <a:pt x="29409" y="40600"/>
                </a:moveTo>
                <a:cubicBezTo>
                  <a:pt x="29409" y="40600"/>
                  <a:pt x="29397" y="40600"/>
                  <a:pt x="29397" y="40612"/>
                </a:cubicBezTo>
                <a:lnTo>
                  <a:pt x="29397" y="40600"/>
                </a:lnTo>
                <a:close/>
                <a:moveTo>
                  <a:pt x="29564" y="41684"/>
                </a:moveTo>
                <a:cubicBezTo>
                  <a:pt x="29552" y="41696"/>
                  <a:pt x="29552" y="41696"/>
                  <a:pt x="29540" y="41696"/>
                </a:cubicBezTo>
                <a:cubicBezTo>
                  <a:pt x="29540" y="41696"/>
                  <a:pt x="29540" y="41684"/>
                  <a:pt x="29540" y="41684"/>
                </a:cubicBezTo>
                <a:close/>
                <a:moveTo>
                  <a:pt x="31624" y="42410"/>
                </a:moveTo>
                <a:cubicBezTo>
                  <a:pt x="31624" y="42410"/>
                  <a:pt x="31612" y="42422"/>
                  <a:pt x="31612" y="42422"/>
                </a:cubicBezTo>
                <a:cubicBezTo>
                  <a:pt x="31612" y="42422"/>
                  <a:pt x="31612" y="42410"/>
                  <a:pt x="31600" y="42410"/>
                </a:cubicBezTo>
                <a:close/>
                <a:moveTo>
                  <a:pt x="30766" y="0"/>
                </a:moveTo>
                <a:cubicBezTo>
                  <a:pt x="30304" y="245"/>
                  <a:pt x="29827" y="352"/>
                  <a:pt x="29331" y="352"/>
                </a:cubicBezTo>
                <a:cubicBezTo>
                  <a:pt x="29177" y="352"/>
                  <a:pt x="29020" y="341"/>
                  <a:pt x="28861" y="322"/>
                </a:cubicBezTo>
                <a:cubicBezTo>
                  <a:pt x="28850" y="393"/>
                  <a:pt x="28826" y="476"/>
                  <a:pt x="28802" y="548"/>
                </a:cubicBezTo>
                <a:cubicBezTo>
                  <a:pt x="28714" y="542"/>
                  <a:pt x="28627" y="540"/>
                  <a:pt x="28541" y="540"/>
                </a:cubicBezTo>
                <a:cubicBezTo>
                  <a:pt x="27874" y="540"/>
                  <a:pt x="27233" y="697"/>
                  <a:pt x="26611" y="929"/>
                </a:cubicBezTo>
                <a:cubicBezTo>
                  <a:pt x="26063" y="1131"/>
                  <a:pt x="25516" y="1250"/>
                  <a:pt x="24956" y="1345"/>
                </a:cubicBezTo>
                <a:cubicBezTo>
                  <a:pt x="23611" y="1584"/>
                  <a:pt x="22301" y="1965"/>
                  <a:pt x="21015" y="2417"/>
                </a:cubicBezTo>
                <a:cubicBezTo>
                  <a:pt x="20551" y="2584"/>
                  <a:pt x="20146" y="2834"/>
                  <a:pt x="19777" y="3155"/>
                </a:cubicBezTo>
                <a:cubicBezTo>
                  <a:pt x="19732" y="3149"/>
                  <a:pt x="19688" y="3146"/>
                  <a:pt x="19644" y="3146"/>
                </a:cubicBezTo>
                <a:cubicBezTo>
                  <a:pt x="19336" y="3146"/>
                  <a:pt x="19048" y="3282"/>
                  <a:pt x="18777" y="3417"/>
                </a:cubicBezTo>
                <a:cubicBezTo>
                  <a:pt x="17801" y="3882"/>
                  <a:pt x="16765" y="4263"/>
                  <a:pt x="15860" y="4882"/>
                </a:cubicBezTo>
                <a:cubicBezTo>
                  <a:pt x="15717" y="5048"/>
                  <a:pt x="15479" y="4977"/>
                  <a:pt x="15324" y="5108"/>
                </a:cubicBezTo>
                <a:cubicBezTo>
                  <a:pt x="15217" y="5275"/>
                  <a:pt x="15110" y="5441"/>
                  <a:pt x="15003" y="5608"/>
                </a:cubicBezTo>
                <a:cubicBezTo>
                  <a:pt x="14062" y="6227"/>
                  <a:pt x="13109" y="6846"/>
                  <a:pt x="12157" y="7465"/>
                </a:cubicBezTo>
                <a:cubicBezTo>
                  <a:pt x="12074" y="7549"/>
                  <a:pt x="11966" y="7620"/>
                  <a:pt x="11871" y="7692"/>
                </a:cubicBezTo>
                <a:cubicBezTo>
                  <a:pt x="11776" y="7775"/>
                  <a:pt x="11681" y="7858"/>
                  <a:pt x="11574" y="7930"/>
                </a:cubicBezTo>
                <a:cubicBezTo>
                  <a:pt x="11490" y="8013"/>
                  <a:pt x="11395" y="8084"/>
                  <a:pt x="11300" y="8156"/>
                </a:cubicBezTo>
                <a:cubicBezTo>
                  <a:pt x="11258" y="8162"/>
                  <a:pt x="11216" y="8165"/>
                  <a:pt x="11175" y="8165"/>
                </a:cubicBezTo>
                <a:cubicBezTo>
                  <a:pt x="11133" y="8165"/>
                  <a:pt x="11091" y="8162"/>
                  <a:pt x="11050" y="8156"/>
                </a:cubicBezTo>
                <a:cubicBezTo>
                  <a:pt x="10931" y="8227"/>
                  <a:pt x="10835" y="8311"/>
                  <a:pt x="10752" y="8418"/>
                </a:cubicBezTo>
                <a:cubicBezTo>
                  <a:pt x="10740" y="8489"/>
                  <a:pt x="10716" y="8573"/>
                  <a:pt x="10693" y="8644"/>
                </a:cubicBezTo>
                <a:cubicBezTo>
                  <a:pt x="10609" y="8727"/>
                  <a:pt x="10526" y="8799"/>
                  <a:pt x="10431" y="8858"/>
                </a:cubicBezTo>
                <a:cubicBezTo>
                  <a:pt x="10335" y="8870"/>
                  <a:pt x="10252" y="8870"/>
                  <a:pt x="10169" y="8870"/>
                </a:cubicBezTo>
                <a:cubicBezTo>
                  <a:pt x="9728" y="9418"/>
                  <a:pt x="9145" y="9811"/>
                  <a:pt x="8585" y="10216"/>
                </a:cubicBezTo>
                <a:cubicBezTo>
                  <a:pt x="8133" y="10537"/>
                  <a:pt x="7609" y="10787"/>
                  <a:pt x="7252" y="11228"/>
                </a:cubicBezTo>
                <a:cubicBezTo>
                  <a:pt x="6394" y="11871"/>
                  <a:pt x="5537" y="12502"/>
                  <a:pt x="4680" y="13133"/>
                </a:cubicBezTo>
                <a:cubicBezTo>
                  <a:pt x="4644" y="13478"/>
                  <a:pt x="4597" y="13823"/>
                  <a:pt x="4561" y="14168"/>
                </a:cubicBezTo>
                <a:cubicBezTo>
                  <a:pt x="3930" y="14466"/>
                  <a:pt x="3692" y="15014"/>
                  <a:pt x="3608" y="15669"/>
                </a:cubicBezTo>
                <a:cubicBezTo>
                  <a:pt x="3394" y="15764"/>
                  <a:pt x="3323" y="15954"/>
                  <a:pt x="3299" y="16181"/>
                </a:cubicBezTo>
                <a:lnTo>
                  <a:pt x="3287" y="16169"/>
                </a:lnTo>
                <a:cubicBezTo>
                  <a:pt x="2549" y="16550"/>
                  <a:pt x="2406" y="17347"/>
                  <a:pt x="2108" y="18002"/>
                </a:cubicBezTo>
                <a:cubicBezTo>
                  <a:pt x="1703" y="18871"/>
                  <a:pt x="1418" y="19800"/>
                  <a:pt x="1715" y="20812"/>
                </a:cubicBezTo>
                <a:cubicBezTo>
                  <a:pt x="1799" y="21134"/>
                  <a:pt x="1691" y="21515"/>
                  <a:pt x="1668" y="21860"/>
                </a:cubicBezTo>
                <a:cubicBezTo>
                  <a:pt x="1584" y="21955"/>
                  <a:pt x="1489" y="22039"/>
                  <a:pt x="1382" y="22110"/>
                </a:cubicBezTo>
                <a:cubicBezTo>
                  <a:pt x="1358" y="22312"/>
                  <a:pt x="1334" y="22515"/>
                  <a:pt x="1322" y="22717"/>
                </a:cubicBezTo>
                <a:cubicBezTo>
                  <a:pt x="1298" y="22717"/>
                  <a:pt x="1280" y="22712"/>
                  <a:pt x="1260" y="22712"/>
                </a:cubicBezTo>
                <a:cubicBezTo>
                  <a:pt x="1250" y="22712"/>
                  <a:pt x="1239" y="22713"/>
                  <a:pt x="1227" y="22717"/>
                </a:cubicBezTo>
                <a:cubicBezTo>
                  <a:pt x="1096" y="22741"/>
                  <a:pt x="977" y="22801"/>
                  <a:pt x="882" y="22896"/>
                </a:cubicBezTo>
                <a:cubicBezTo>
                  <a:pt x="679" y="23360"/>
                  <a:pt x="322" y="23765"/>
                  <a:pt x="477" y="24325"/>
                </a:cubicBezTo>
                <a:cubicBezTo>
                  <a:pt x="572" y="24598"/>
                  <a:pt x="906" y="24598"/>
                  <a:pt x="1048" y="24825"/>
                </a:cubicBezTo>
                <a:cubicBezTo>
                  <a:pt x="1048" y="24920"/>
                  <a:pt x="1025" y="25003"/>
                  <a:pt x="989" y="25087"/>
                </a:cubicBezTo>
                <a:cubicBezTo>
                  <a:pt x="810" y="25396"/>
                  <a:pt x="465" y="25658"/>
                  <a:pt x="667" y="26087"/>
                </a:cubicBezTo>
                <a:cubicBezTo>
                  <a:pt x="679" y="26099"/>
                  <a:pt x="691" y="26099"/>
                  <a:pt x="703" y="26099"/>
                </a:cubicBezTo>
                <a:cubicBezTo>
                  <a:pt x="667" y="26515"/>
                  <a:pt x="620" y="26932"/>
                  <a:pt x="656" y="27432"/>
                </a:cubicBezTo>
                <a:cubicBezTo>
                  <a:pt x="727" y="27361"/>
                  <a:pt x="775" y="27301"/>
                  <a:pt x="810" y="27230"/>
                </a:cubicBezTo>
                <a:lnTo>
                  <a:pt x="810" y="27230"/>
                </a:lnTo>
                <a:cubicBezTo>
                  <a:pt x="822" y="28468"/>
                  <a:pt x="798" y="29694"/>
                  <a:pt x="1" y="30766"/>
                </a:cubicBezTo>
                <a:cubicBezTo>
                  <a:pt x="108" y="31028"/>
                  <a:pt x="358" y="31182"/>
                  <a:pt x="334" y="31552"/>
                </a:cubicBezTo>
                <a:cubicBezTo>
                  <a:pt x="310" y="31921"/>
                  <a:pt x="513" y="32314"/>
                  <a:pt x="620" y="32683"/>
                </a:cubicBezTo>
                <a:cubicBezTo>
                  <a:pt x="584" y="33207"/>
                  <a:pt x="834" y="33564"/>
                  <a:pt x="1191" y="33933"/>
                </a:cubicBezTo>
                <a:cubicBezTo>
                  <a:pt x="1584" y="34338"/>
                  <a:pt x="2108" y="34445"/>
                  <a:pt x="2525" y="34754"/>
                </a:cubicBezTo>
                <a:lnTo>
                  <a:pt x="2561" y="34742"/>
                </a:lnTo>
                <a:cubicBezTo>
                  <a:pt x="2703" y="34850"/>
                  <a:pt x="2858" y="34957"/>
                  <a:pt x="3001" y="35064"/>
                </a:cubicBezTo>
                <a:cubicBezTo>
                  <a:pt x="3239" y="35528"/>
                  <a:pt x="3596" y="35897"/>
                  <a:pt x="3977" y="36231"/>
                </a:cubicBezTo>
                <a:cubicBezTo>
                  <a:pt x="4180" y="37148"/>
                  <a:pt x="4930" y="37671"/>
                  <a:pt x="5489" y="38326"/>
                </a:cubicBezTo>
                <a:cubicBezTo>
                  <a:pt x="6323" y="39314"/>
                  <a:pt x="7311" y="40100"/>
                  <a:pt x="8466" y="40660"/>
                </a:cubicBezTo>
                <a:cubicBezTo>
                  <a:pt x="8859" y="40850"/>
                  <a:pt x="9228" y="41088"/>
                  <a:pt x="9609" y="41303"/>
                </a:cubicBezTo>
                <a:cubicBezTo>
                  <a:pt x="9769" y="41243"/>
                  <a:pt x="9920" y="41217"/>
                  <a:pt x="10063" y="41217"/>
                </a:cubicBezTo>
                <a:cubicBezTo>
                  <a:pt x="10090" y="41217"/>
                  <a:pt x="10118" y="41218"/>
                  <a:pt x="10145" y="41219"/>
                </a:cubicBezTo>
                <a:cubicBezTo>
                  <a:pt x="10145" y="41231"/>
                  <a:pt x="10145" y="41255"/>
                  <a:pt x="10121" y="41279"/>
                </a:cubicBezTo>
                <a:cubicBezTo>
                  <a:pt x="10085" y="41315"/>
                  <a:pt x="10023" y="41324"/>
                  <a:pt x="9953" y="41324"/>
                </a:cubicBezTo>
                <a:cubicBezTo>
                  <a:pt x="9883" y="41324"/>
                  <a:pt x="9805" y="41315"/>
                  <a:pt x="9740" y="41315"/>
                </a:cubicBezTo>
                <a:cubicBezTo>
                  <a:pt x="9704" y="41315"/>
                  <a:pt x="9657" y="41315"/>
                  <a:pt x="9609" y="41303"/>
                </a:cubicBezTo>
                <a:lnTo>
                  <a:pt x="9609" y="41303"/>
                </a:lnTo>
                <a:cubicBezTo>
                  <a:pt x="9728" y="41422"/>
                  <a:pt x="9835" y="41577"/>
                  <a:pt x="9978" y="41660"/>
                </a:cubicBezTo>
                <a:cubicBezTo>
                  <a:pt x="10669" y="42077"/>
                  <a:pt x="11478" y="42291"/>
                  <a:pt x="12109" y="42827"/>
                </a:cubicBezTo>
                <a:cubicBezTo>
                  <a:pt x="12165" y="42871"/>
                  <a:pt x="12225" y="42890"/>
                  <a:pt x="12286" y="42890"/>
                </a:cubicBezTo>
                <a:cubicBezTo>
                  <a:pt x="12422" y="42890"/>
                  <a:pt x="12566" y="42795"/>
                  <a:pt x="12681" y="42672"/>
                </a:cubicBezTo>
                <a:cubicBezTo>
                  <a:pt x="12816" y="42443"/>
                  <a:pt x="12982" y="42269"/>
                  <a:pt x="13208" y="42269"/>
                </a:cubicBezTo>
                <a:cubicBezTo>
                  <a:pt x="13300" y="42269"/>
                  <a:pt x="13401" y="42297"/>
                  <a:pt x="13514" y="42362"/>
                </a:cubicBezTo>
                <a:cubicBezTo>
                  <a:pt x="13824" y="42541"/>
                  <a:pt x="14169" y="42553"/>
                  <a:pt x="14503" y="42589"/>
                </a:cubicBezTo>
                <a:cubicBezTo>
                  <a:pt x="14729" y="42612"/>
                  <a:pt x="14907" y="42684"/>
                  <a:pt x="15038" y="42886"/>
                </a:cubicBezTo>
                <a:cubicBezTo>
                  <a:pt x="15562" y="42946"/>
                  <a:pt x="16086" y="43005"/>
                  <a:pt x="16598" y="43053"/>
                </a:cubicBezTo>
                <a:cubicBezTo>
                  <a:pt x="17598" y="43160"/>
                  <a:pt x="18598" y="43220"/>
                  <a:pt x="19539" y="43589"/>
                </a:cubicBezTo>
                <a:cubicBezTo>
                  <a:pt x="19967" y="43648"/>
                  <a:pt x="20396" y="43708"/>
                  <a:pt x="20825" y="43755"/>
                </a:cubicBezTo>
                <a:lnTo>
                  <a:pt x="20860" y="43708"/>
                </a:lnTo>
                <a:cubicBezTo>
                  <a:pt x="20860" y="43708"/>
                  <a:pt x="20872" y="43708"/>
                  <a:pt x="20884" y="43720"/>
                </a:cubicBezTo>
                <a:cubicBezTo>
                  <a:pt x="20860" y="43732"/>
                  <a:pt x="20849" y="43744"/>
                  <a:pt x="20825" y="43755"/>
                </a:cubicBezTo>
                <a:cubicBezTo>
                  <a:pt x="20991" y="43994"/>
                  <a:pt x="21265" y="44005"/>
                  <a:pt x="21515" y="44041"/>
                </a:cubicBezTo>
                <a:cubicBezTo>
                  <a:pt x="21884" y="44101"/>
                  <a:pt x="22265" y="44160"/>
                  <a:pt x="22646" y="44220"/>
                </a:cubicBezTo>
                <a:cubicBezTo>
                  <a:pt x="22861" y="44232"/>
                  <a:pt x="23087" y="44220"/>
                  <a:pt x="23301" y="44244"/>
                </a:cubicBezTo>
                <a:cubicBezTo>
                  <a:pt x="25100" y="44463"/>
                  <a:pt x="26891" y="44697"/>
                  <a:pt x="28699" y="44697"/>
                </a:cubicBezTo>
                <a:cubicBezTo>
                  <a:pt x="29153" y="44697"/>
                  <a:pt x="29608" y="44682"/>
                  <a:pt x="30064" y="44648"/>
                </a:cubicBezTo>
                <a:cubicBezTo>
                  <a:pt x="30794" y="44753"/>
                  <a:pt x="31518" y="44797"/>
                  <a:pt x="32247" y="44797"/>
                </a:cubicBezTo>
                <a:cubicBezTo>
                  <a:pt x="32601" y="44797"/>
                  <a:pt x="32957" y="44787"/>
                  <a:pt x="33314" y="44767"/>
                </a:cubicBezTo>
                <a:cubicBezTo>
                  <a:pt x="33514" y="44755"/>
                  <a:pt x="33715" y="44748"/>
                  <a:pt x="33918" y="44748"/>
                </a:cubicBezTo>
                <a:cubicBezTo>
                  <a:pt x="34491" y="44748"/>
                  <a:pt x="35073" y="44802"/>
                  <a:pt x="35636" y="44934"/>
                </a:cubicBezTo>
                <a:cubicBezTo>
                  <a:pt x="36339" y="44672"/>
                  <a:pt x="37089" y="44791"/>
                  <a:pt x="37803" y="44625"/>
                </a:cubicBezTo>
                <a:cubicBezTo>
                  <a:pt x="37904" y="44546"/>
                  <a:pt x="38012" y="44523"/>
                  <a:pt x="38123" y="44523"/>
                </a:cubicBezTo>
                <a:cubicBezTo>
                  <a:pt x="38273" y="44523"/>
                  <a:pt x="38428" y="44564"/>
                  <a:pt x="38577" y="44564"/>
                </a:cubicBezTo>
                <a:cubicBezTo>
                  <a:pt x="38685" y="44564"/>
                  <a:pt x="38789" y="44543"/>
                  <a:pt x="38887" y="44470"/>
                </a:cubicBezTo>
                <a:cubicBezTo>
                  <a:pt x="38998" y="44402"/>
                  <a:pt x="39113" y="44380"/>
                  <a:pt x="39230" y="44380"/>
                </a:cubicBezTo>
                <a:cubicBezTo>
                  <a:pt x="39432" y="44380"/>
                  <a:pt x="39640" y="44445"/>
                  <a:pt x="39844" y="44445"/>
                </a:cubicBezTo>
                <a:cubicBezTo>
                  <a:pt x="39976" y="44445"/>
                  <a:pt x="40107" y="44417"/>
                  <a:pt x="40232" y="44327"/>
                </a:cubicBezTo>
                <a:cubicBezTo>
                  <a:pt x="41173" y="44196"/>
                  <a:pt x="42125" y="44053"/>
                  <a:pt x="43018" y="43708"/>
                </a:cubicBezTo>
                <a:cubicBezTo>
                  <a:pt x="43232" y="43517"/>
                  <a:pt x="43482" y="43398"/>
                  <a:pt x="43732" y="43279"/>
                </a:cubicBezTo>
                <a:cubicBezTo>
                  <a:pt x="44816" y="42982"/>
                  <a:pt x="45721" y="42243"/>
                  <a:pt x="46804" y="41922"/>
                </a:cubicBezTo>
                <a:cubicBezTo>
                  <a:pt x="47078" y="41839"/>
                  <a:pt x="47316" y="41600"/>
                  <a:pt x="47459" y="41315"/>
                </a:cubicBezTo>
                <a:cubicBezTo>
                  <a:pt x="47542" y="41327"/>
                  <a:pt x="47638" y="41339"/>
                  <a:pt x="47721" y="41350"/>
                </a:cubicBezTo>
                <a:cubicBezTo>
                  <a:pt x="47983" y="41267"/>
                  <a:pt x="48173" y="41112"/>
                  <a:pt x="48304" y="40874"/>
                </a:cubicBezTo>
                <a:cubicBezTo>
                  <a:pt x="49126" y="40481"/>
                  <a:pt x="50043" y="40326"/>
                  <a:pt x="50805" y="39791"/>
                </a:cubicBezTo>
                <a:cubicBezTo>
                  <a:pt x="50828" y="39792"/>
                  <a:pt x="50851" y="39793"/>
                  <a:pt x="50874" y="39793"/>
                </a:cubicBezTo>
                <a:cubicBezTo>
                  <a:pt x="51163" y="39793"/>
                  <a:pt x="51394" y="39658"/>
                  <a:pt x="51614" y="39481"/>
                </a:cubicBezTo>
                <a:cubicBezTo>
                  <a:pt x="52019" y="39160"/>
                  <a:pt x="52483" y="38957"/>
                  <a:pt x="53007" y="38922"/>
                </a:cubicBezTo>
                <a:lnTo>
                  <a:pt x="53019" y="38922"/>
                </a:lnTo>
                <a:cubicBezTo>
                  <a:pt x="53126" y="38850"/>
                  <a:pt x="53210" y="38767"/>
                  <a:pt x="53317" y="38695"/>
                </a:cubicBezTo>
                <a:cubicBezTo>
                  <a:pt x="53495" y="38576"/>
                  <a:pt x="53674" y="38445"/>
                  <a:pt x="53865" y="38362"/>
                </a:cubicBezTo>
                <a:cubicBezTo>
                  <a:pt x="54508" y="38100"/>
                  <a:pt x="55162" y="37886"/>
                  <a:pt x="55793" y="37552"/>
                </a:cubicBezTo>
                <a:cubicBezTo>
                  <a:pt x="56436" y="37219"/>
                  <a:pt x="56936" y="36636"/>
                  <a:pt x="57663" y="36421"/>
                </a:cubicBezTo>
                <a:cubicBezTo>
                  <a:pt x="57841" y="36374"/>
                  <a:pt x="57972" y="36135"/>
                  <a:pt x="58115" y="35981"/>
                </a:cubicBezTo>
                <a:cubicBezTo>
                  <a:pt x="58687" y="35588"/>
                  <a:pt x="59258" y="35195"/>
                  <a:pt x="59818" y="34802"/>
                </a:cubicBezTo>
                <a:cubicBezTo>
                  <a:pt x="60008" y="34457"/>
                  <a:pt x="60437" y="34278"/>
                  <a:pt x="60473" y="33826"/>
                </a:cubicBezTo>
                <a:cubicBezTo>
                  <a:pt x="60473" y="33802"/>
                  <a:pt x="60473" y="33778"/>
                  <a:pt x="60473" y="33754"/>
                </a:cubicBezTo>
                <a:cubicBezTo>
                  <a:pt x="60508" y="33790"/>
                  <a:pt x="60544" y="33838"/>
                  <a:pt x="60568" y="33885"/>
                </a:cubicBezTo>
                <a:cubicBezTo>
                  <a:pt x="61187" y="33742"/>
                  <a:pt x="60877" y="33147"/>
                  <a:pt x="61092" y="32814"/>
                </a:cubicBezTo>
                <a:cubicBezTo>
                  <a:pt x="61187" y="32730"/>
                  <a:pt x="61282" y="32635"/>
                  <a:pt x="61377" y="32564"/>
                </a:cubicBezTo>
                <a:lnTo>
                  <a:pt x="62247" y="31849"/>
                </a:lnTo>
                <a:cubicBezTo>
                  <a:pt x="62258" y="31766"/>
                  <a:pt x="62270" y="31683"/>
                  <a:pt x="62282" y="31599"/>
                </a:cubicBezTo>
                <a:lnTo>
                  <a:pt x="62282" y="31587"/>
                </a:lnTo>
                <a:cubicBezTo>
                  <a:pt x="62378" y="31504"/>
                  <a:pt x="62473" y="31433"/>
                  <a:pt x="62580" y="31373"/>
                </a:cubicBezTo>
                <a:cubicBezTo>
                  <a:pt x="62663" y="31278"/>
                  <a:pt x="62759" y="31194"/>
                  <a:pt x="62854" y="31111"/>
                </a:cubicBezTo>
                <a:cubicBezTo>
                  <a:pt x="63247" y="30897"/>
                  <a:pt x="63259" y="30468"/>
                  <a:pt x="63390" y="30111"/>
                </a:cubicBezTo>
                <a:cubicBezTo>
                  <a:pt x="63425" y="29992"/>
                  <a:pt x="63282" y="29885"/>
                  <a:pt x="63151" y="29849"/>
                </a:cubicBezTo>
                <a:cubicBezTo>
                  <a:pt x="63119" y="29843"/>
                  <a:pt x="63089" y="29840"/>
                  <a:pt x="63059" y="29840"/>
                </a:cubicBezTo>
                <a:cubicBezTo>
                  <a:pt x="62914" y="29840"/>
                  <a:pt x="62800" y="29913"/>
                  <a:pt x="62711" y="30051"/>
                </a:cubicBezTo>
                <a:lnTo>
                  <a:pt x="62711" y="30039"/>
                </a:lnTo>
                <a:cubicBezTo>
                  <a:pt x="62473" y="30123"/>
                  <a:pt x="62413" y="30313"/>
                  <a:pt x="62378" y="30528"/>
                </a:cubicBezTo>
                <a:cubicBezTo>
                  <a:pt x="62175" y="30778"/>
                  <a:pt x="61973" y="31028"/>
                  <a:pt x="61770" y="31278"/>
                </a:cubicBezTo>
                <a:lnTo>
                  <a:pt x="61223" y="31492"/>
                </a:lnTo>
                <a:cubicBezTo>
                  <a:pt x="61139" y="31575"/>
                  <a:pt x="61032" y="31647"/>
                  <a:pt x="60937" y="31730"/>
                </a:cubicBezTo>
                <a:cubicBezTo>
                  <a:pt x="60842" y="31814"/>
                  <a:pt x="60746" y="31885"/>
                  <a:pt x="60639" y="31956"/>
                </a:cubicBezTo>
                <a:cubicBezTo>
                  <a:pt x="60552" y="31991"/>
                  <a:pt x="60480" y="32007"/>
                  <a:pt x="60421" y="32007"/>
                </a:cubicBezTo>
                <a:cubicBezTo>
                  <a:pt x="60077" y="32007"/>
                  <a:pt x="60145" y="31493"/>
                  <a:pt x="59901" y="31361"/>
                </a:cubicBezTo>
                <a:cubicBezTo>
                  <a:pt x="60103" y="31194"/>
                  <a:pt x="60294" y="31040"/>
                  <a:pt x="60484" y="30873"/>
                </a:cubicBezTo>
                <a:lnTo>
                  <a:pt x="60496" y="30694"/>
                </a:lnTo>
                <a:cubicBezTo>
                  <a:pt x="60627" y="30623"/>
                  <a:pt x="60687" y="30480"/>
                  <a:pt x="60806" y="30385"/>
                </a:cubicBezTo>
                <a:cubicBezTo>
                  <a:pt x="61747" y="29373"/>
                  <a:pt x="62830" y="28492"/>
                  <a:pt x="63306" y="27111"/>
                </a:cubicBezTo>
                <a:cubicBezTo>
                  <a:pt x="63449" y="26694"/>
                  <a:pt x="63628" y="26301"/>
                  <a:pt x="63640" y="25860"/>
                </a:cubicBezTo>
                <a:cubicBezTo>
                  <a:pt x="63842" y="25551"/>
                  <a:pt x="64009" y="25229"/>
                  <a:pt x="64033" y="24848"/>
                </a:cubicBezTo>
                <a:cubicBezTo>
                  <a:pt x="64509" y="24360"/>
                  <a:pt x="64378" y="23801"/>
                  <a:pt x="64199" y="23241"/>
                </a:cubicBezTo>
                <a:cubicBezTo>
                  <a:pt x="64104" y="23146"/>
                  <a:pt x="64021" y="23062"/>
                  <a:pt x="63925" y="22967"/>
                </a:cubicBezTo>
                <a:cubicBezTo>
                  <a:pt x="63711" y="23074"/>
                  <a:pt x="63628" y="23241"/>
                  <a:pt x="63735" y="23467"/>
                </a:cubicBezTo>
                <a:cubicBezTo>
                  <a:pt x="63878" y="23789"/>
                  <a:pt x="63687" y="24003"/>
                  <a:pt x="63521" y="24241"/>
                </a:cubicBezTo>
                <a:cubicBezTo>
                  <a:pt x="63354" y="24229"/>
                  <a:pt x="63187" y="24205"/>
                  <a:pt x="63020" y="24194"/>
                </a:cubicBezTo>
                <a:lnTo>
                  <a:pt x="62770" y="23920"/>
                </a:lnTo>
                <a:cubicBezTo>
                  <a:pt x="62782" y="23622"/>
                  <a:pt x="62985" y="23396"/>
                  <a:pt x="63104" y="23134"/>
                </a:cubicBezTo>
                <a:cubicBezTo>
                  <a:pt x="63235" y="22812"/>
                  <a:pt x="63366" y="22491"/>
                  <a:pt x="63485" y="22158"/>
                </a:cubicBezTo>
                <a:cubicBezTo>
                  <a:pt x="63524" y="22180"/>
                  <a:pt x="63566" y="22192"/>
                  <a:pt x="63608" y="22192"/>
                </a:cubicBezTo>
                <a:cubicBezTo>
                  <a:pt x="63655" y="22192"/>
                  <a:pt x="63703" y="22177"/>
                  <a:pt x="63747" y="22146"/>
                </a:cubicBezTo>
                <a:cubicBezTo>
                  <a:pt x="64033" y="21765"/>
                  <a:pt x="64116" y="21312"/>
                  <a:pt x="64152" y="20848"/>
                </a:cubicBezTo>
                <a:cubicBezTo>
                  <a:pt x="64152" y="20824"/>
                  <a:pt x="64140" y="20788"/>
                  <a:pt x="64128" y="20765"/>
                </a:cubicBezTo>
                <a:cubicBezTo>
                  <a:pt x="64235" y="20300"/>
                  <a:pt x="64199" y="19872"/>
                  <a:pt x="63902" y="19455"/>
                </a:cubicBezTo>
                <a:cubicBezTo>
                  <a:pt x="63806" y="19336"/>
                  <a:pt x="63818" y="19133"/>
                  <a:pt x="63794" y="18955"/>
                </a:cubicBezTo>
                <a:cubicBezTo>
                  <a:pt x="63687" y="18824"/>
                  <a:pt x="63592" y="18681"/>
                  <a:pt x="63473" y="18562"/>
                </a:cubicBezTo>
                <a:cubicBezTo>
                  <a:pt x="63424" y="18523"/>
                  <a:pt x="63344" y="18484"/>
                  <a:pt x="63284" y="18484"/>
                </a:cubicBezTo>
                <a:cubicBezTo>
                  <a:pt x="63270" y="18484"/>
                  <a:pt x="63258" y="18486"/>
                  <a:pt x="63247" y="18490"/>
                </a:cubicBezTo>
                <a:cubicBezTo>
                  <a:pt x="63104" y="18538"/>
                  <a:pt x="63104" y="18669"/>
                  <a:pt x="63140" y="18800"/>
                </a:cubicBezTo>
                <a:cubicBezTo>
                  <a:pt x="63163" y="18931"/>
                  <a:pt x="63211" y="19038"/>
                  <a:pt x="63259" y="19169"/>
                </a:cubicBezTo>
                <a:cubicBezTo>
                  <a:pt x="63211" y="19336"/>
                  <a:pt x="63187" y="19502"/>
                  <a:pt x="63128" y="19669"/>
                </a:cubicBezTo>
                <a:cubicBezTo>
                  <a:pt x="63076" y="19798"/>
                  <a:pt x="62968" y="19865"/>
                  <a:pt x="62845" y="19865"/>
                </a:cubicBezTo>
                <a:cubicBezTo>
                  <a:pt x="62798" y="19865"/>
                  <a:pt x="62748" y="19856"/>
                  <a:pt x="62699" y="19836"/>
                </a:cubicBezTo>
                <a:cubicBezTo>
                  <a:pt x="62604" y="19800"/>
                  <a:pt x="62461" y="19657"/>
                  <a:pt x="62461" y="19574"/>
                </a:cubicBezTo>
                <a:cubicBezTo>
                  <a:pt x="62509" y="18788"/>
                  <a:pt x="62211" y="18038"/>
                  <a:pt x="62354" y="17240"/>
                </a:cubicBezTo>
                <a:cubicBezTo>
                  <a:pt x="62449" y="16657"/>
                  <a:pt x="62580" y="15978"/>
                  <a:pt x="62378" y="15466"/>
                </a:cubicBezTo>
                <a:cubicBezTo>
                  <a:pt x="62151" y="14871"/>
                  <a:pt x="62032" y="14216"/>
                  <a:pt x="61639" y="13692"/>
                </a:cubicBezTo>
                <a:cubicBezTo>
                  <a:pt x="61437" y="13347"/>
                  <a:pt x="61556" y="12871"/>
                  <a:pt x="61223" y="12573"/>
                </a:cubicBezTo>
                <a:cubicBezTo>
                  <a:pt x="60687" y="12204"/>
                  <a:pt x="60377" y="11656"/>
                  <a:pt x="60032" y="11132"/>
                </a:cubicBezTo>
                <a:cubicBezTo>
                  <a:pt x="59580" y="10835"/>
                  <a:pt x="59318" y="10359"/>
                  <a:pt x="58972" y="9966"/>
                </a:cubicBezTo>
                <a:cubicBezTo>
                  <a:pt x="58603" y="9525"/>
                  <a:pt x="58187" y="9156"/>
                  <a:pt x="57615" y="9001"/>
                </a:cubicBezTo>
                <a:cubicBezTo>
                  <a:pt x="57553" y="8974"/>
                  <a:pt x="57483" y="8961"/>
                  <a:pt x="57417" y="8961"/>
                </a:cubicBezTo>
                <a:cubicBezTo>
                  <a:pt x="57396" y="8961"/>
                  <a:pt x="57374" y="8963"/>
                  <a:pt x="57353" y="8965"/>
                </a:cubicBezTo>
                <a:lnTo>
                  <a:pt x="57341" y="8965"/>
                </a:lnTo>
                <a:cubicBezTo>
                  <a:pt x="57317" y="8811"/>
                  <a:pt x="57210" y="8739"/>
                  <a:pt x="57055" y="8727"/>
                </a:cubicBezTo>
                <a:cubicBezTo>
                  <a:pt x="56746" y="8418"/>
                  <a:pt x="56424" y="8108"/>
                  <a:pt x="56115" y="7799"/>
                </a:cubicBezTo>
                <a:cubicBezTo>
                  <a:pt x="56115" y="7477"/>
                  <a:pt x="55901" y="7334"/>
                  <a:pt x="55662" y="7203"/>
                </a:cubicBezTo>
                <a:cubicBezTo>
                  <a:pt x="55651" y="7025"/>
                  <a:pt x="55377" y="6775"/>
                  <a:pt x="55793" y="6739"/>
                </a:cubicBezTo>
                <a:cubicBezTo>
                  <a:pt x="55818" y="6736"/>
                  <a:pt x="55842" y="6734"/>
                  <a:pt x="55867" y="6734"/>
                </a:cubicBezTo>
                <a:cubicBezTo>
                  <a:pt x="55987" y="6734"/>
                  <a:pt x="56111" y="6768"/>
                  <a:pt x="56231" y="6768"/>
                </a:cubicBezTo>
                <a:cubicBezTo>
                  <a:pt x="56256" y="6768"/>
                  <a:pt x="56281" y="6766"/>
                  <a:pt x="56305" y="6763"/>
                </a:cubicBezTo>
                <a:cubicBezTo>
                  <a:pt x="56439" y="6742"/>
                  <a:pt x="56570" y="6731"/>
                  <a:pt x="56696" y="6731"/>
                </a:cubicBezTo>
                <a:cubicBezTo>
                  <a:pt x="57211" y="6731"/>
                  <a:pt x="57666" y="6912"/>
                  <a:pt x="58067" y="7322"/>
                </a:cubicBezTo>
                <a:cubicBezTo>
                  <a:pt x="58437" y="7692"/>
                  <a:pt x="58949" y="7870"/>
                  <a:pt x="59437" y="8049"/>
                </a:cubicBezTo>
                <a:cubicBezTo>
                  <a:pt x="59471" y="8061"/>
                  <a:pt x="59504" y="8067"/>
                  <a:pt x="59535" y="8067"/>
                </a:cubicBezTo>
                <a:cubicBezTo>
                  <a:pt x="59627" y="8067"/>
                  <a:pt x="59708" y="8018"/>
                  <a:pt x="59770" y="7930"/>
                </a:cubicBezTo>
                <a:lnTo>
                  <a:pt x="59806" y="7930"/>
                </a:lnTo>
                <a:cubicBezTo>
                  <a:pt x="59734" y="7822"/>
                  <a:pt x="59663" y="7715"/>
                  <a:pt x="59580" y="7620"/>
                </a:cubicBezTo>
                <a:lnTo>
                  <a:pt x="59568" y="7632"/>
                </a:lnTo>
                <a:cubicBezTo>
                  <a:pt x="59556" y="7620"/>
                  <a:pt x="59544" y="7596"/>
                  <a:pt x="59532" y="7584"/>
                </a:cubicBezTo>
                <a:cubicBezTo>
                  <a:pt x="59580" y="7572"/>
                  <a:pt x="59639" y="7537"/>
                  <a:pt x="59711" y="7489"/>
                </a:cubicBezTo>
                <a:cubicBezTo>
                  <a:pt x="59842" y="7263"/>
                  <a:pt x="59806" y="7037"/>
                  <a:pt x="59675" y="6810"/>
                </a:cubicBezTo>
                <a:cubicBezTo>
                  <a:pt x="59675" y="6739"/>
                  <a:pt x="59675" y="6656"/>
                  <a:pt x="59687" y="6572"/>
                </a:cubicBezTo>
                <a:cubicBezTo>
                  <a:pt x="59234" y="6215"/>
                  <a:pt x="58937" y="5727"/>
                  <a:pt x="58472" y="5382"/>
                </a:cubicBezTo>
                <a:cubicBezTo>
                  <a:pt x="58151" y="5155"/>
                  <a:pt x="57734" y="5072"/>
                  <a:pt x="57472" y="4739"/>
                </a:cubicBezTo>
                <a:cubicBezTo>
                  <a:pt x="57294" y="4453"/>
                  <a:pt x="56889" y="4679"/>
                  <a:pt x="56698" y="4405"/>
                </a:cubicBezTo>
                <a:cubicBezTo>
                  <a:pt x="56508" y="4143"/>
                  <a:pt x="56127" y="4322"/>
                  <a:pt x="55936" y="4060"/>
                </a:cubicBezTo>
                <a:cubicBezTo>
                  <a:pt x="55805" y="3893"/>
                  <a:pt x="55555" y="3917"/>
                  <a:pt x="55424" y="3751"/>
                </a:cubicBezTo>
                <a:cubicBezTo>
                  <a:pt x="55341" y="3739"/>
                  <a:pt x="55258" y="3715"/>
                  <a:pt x="55174" y="3703"/>
                </a:cubicBezTo>
                <a:cubicBezTo>
                  <a:pt x="55043" y="3548"/>
                  <a:pt x="54793" y="3584"/>
                  <a:pt x="54674" y="3405"/>
                </a:cubicBezTo>
                <a:lnTo>
                  <a:pt x="54674" y="3393"/>
                </a:lnTo>
                <a:cubicBezTo>
                  <a:pt x="53507" y="2822"/>
                  <a:pt x="52293" y="2393"/>
                  <a:pt x="51067" y="1988"/>
                </a:cubicBezTo>
                <a:lnTo>
                  <a:pt x="51079" y="1988"/>
                </a:lnTo>
                <a:cubicBezTo>
                  <a:pt x="50133" y="1925"/>
                  <a:pt x="49243" y="1368"/>
                  <a:pt x="48287" y="1368"/>
                </a:cubicBezTo>
                <a:cubicBezTo>
                  <a:pt x="47991" y="1368"/>
                  <a:pt x="47688" y="1422"/>
                  <a:pt x="47376" y="1560"/>
                </a:cubicBezTo>
                <a:cubicBezTo>
                  <a:pt x="47376" y="1584"/>
                  <a:pt x="47376" y="1607"/>
                  <a:pt x="47376" y="1619"/>
                </a:cubicBezTo>
                <a:cubicBezTo>
                  <a:pt x="47245" y="1607"/>
                  <a:pt x="47114" y="1596"/>
                  <a:pt x="46983" y="1572"/>
                </a:cubicBezTo>
                <a:cubicBezTo>
                  <a:pt x="46923" y="1512"/>
                  <a:pt x="46876" y="1441"/>
                  <a:pt x="46816" y="1369"/>
                </a:cubicBezTo>
                <a:cubicBezTo>
                  <a:pt x="45352" y="692"/>
                  <a:pt x="43839" y="346"/>
                  <a:pt x="42277" y="346"/>
                </a:cubicBezTo>
                <a:cubicBezTo>
                  <a:pt x="41806" y="346"/>
                  <a:pt x="41331" y="377"/>
                  <a:pt x="40851" y="441"/>
                </a:cubicBezTo>
                <a:cubicBezTo>
                  <a:pt x="40482" y="976"/>
                  <a:pt x="40875" y="1131"/>
                  <a:pt x="41268" y="1262"/>
                </a:cubicBezTo>
                <a:cubicBezTo>
                  <a:pt x="41542" y="1345"/>
                  <a:pt x="41815" y="1405"/>
                  <a:pt x="42077" y="1453"/>
                </a:cubicBezTo>
                <a:cubicBezTo>
                  <a:pt x="41417" y="1385"/>
                  <a:pt x="40753" y="1354"/>
                  <a:pt x="40086" y="1354"/>
                </a:cubicBezTo>
                <a:cubicBezTo>
                  <a:pt x="38526" y="1354"/>
                  <a:pt x="36950" y="1520"/>
                  <a:pt x="35374" y="1762"/>
                </a:cubicBezTo>
                <a:cubicBezTo>
                  <a:pt x="35291" y="1762"/>
                  <a:pt x="35196" y="1762"/>
                  <a:pt x="35112" y="1738"/>
                </a:cubicBezTo>
                <a:cubicBezTo>
                  <a:pt x="35067" y="1732"/>
                  <a:pt x="35023" y="1729"/>
                  <a:pt x="34980" y="1729"/>
                </a:cubicBezTo>
                <a:cubicBezTo>
                  <a:pt x="34775" y="1729"/>
                  <a:pt x="34599" y="1805"/>
                  <a:pt x="34481" y="2012"/>
                </a:cubicBezTo>
                <a:cubicBezTo>
                  <a:pt x="34636" y="2465"/>
                  <a:pt x="34779" y="2893"/>
                  <a:pt x="34219" y="3191"/>
                </a:cubicBezTo>
                <a:cubicBezTo>
                  <a:pt x="34005" y="3298"/>
                  <a:pt x="33743" y="3465"/>
                  <a:pt x="33886" y="3739"/>
                </a:cubicBezTo>
                <a:lnTo>
                  <a:pt x="33826" y="3739"/>
                </a:lnTo>
                <a:cubicBezTo>
                  <a:pt x="33726" y="3726"/>
                  <a:pt x="33628" y="3720"/>
                  <a:pt x="33530" y="3720"/>
                </a:cubicBezTo>
                <a:cubicBezTo>
                  <a:pt x="33060" y="3720"/>
                  <a:pt x="32619" y="3859"/>
                  <a:pt x="32195" y="4096"/>
                </a:cubicBezTo>
                <a:cubicBezTo>
                  <a:pt x="32029" y="4084"/>
                  <a:pt x="31862" y="4072"/>
                  <a:pt x="31683" y="4048"/>
                </a:cubicBezTo>
                <a:lnTo>
                  <a:pt x="31683" y="4060"/>
                </a:lnTo>
                <a:cubicBezTo>
                  <a:pt x="31655" y="4059"/>
                  <a:pt x="31627" y="4058"/>
                  <a:pt x="31599" y="4058"/>
                </a:cubicBezTo>
                <a:cubicBezTo>
                  <a:pt x="31417" y="4058"/>
                  <a:pt x="31248" y="4099"/>
                  <a:pt x="31124" y="4274"/>
                </a:cubicBezTo>
                <a:cubicBezTo>
                  <a:pt x="31040" y="4263"/>
                  <a:pt x="30957" y="4251"/>
                  <a:pt x="30862" y="4251"/>
                </a:cubicBezTo>
                <a:cubicBezTo>
                  <a:pt x="30171" y="4286"/>
                  <a:pt x="29433" y="4203"/>
                  <a:pt x="28933" y="4846"/>
                </a:cubicBezTo>
                <a:cubicBezTo>
                  <a:pt x="28550" y="5027"/>
                  <a:pt x="28205" y="5274"/>
                  <a:pt x="27754" y="5274"/>
                </a:cubicBezTo>
                <a:cubicBezTo>
                  <a:pt x="27700" y="5274"/>
                  <a:pt x="27645" y="5270"/>
                  <a:pt x="27587" y="5263"/>
                </a:cubicBezTo>
                <a:cubicBezTo>
                  <a:pt x="26718" y="5155"/>
                  <a:pt x="25921" y="4715"/>
                  <a:pt x="25028" y="4679"/>
                </a:cubicBezTo>
                <a:cubicBezTo>
                  <a:pt x="24910" y="4679"/>
                  <a:pt x="24793" y="4238"/>
                  <a:pt x="24687" y="4238"/>
                </a:cubicBezTo>
                <a:cubicBezTo>
                  <a:pt x="24685" y="4238"/>
                  <a:pt x="24684" y="4239"/>
                  <a:pt x="24682" y="4239"/>
                </a:cubicBezTo>
                <a:cubicBezTo>
                  <a:pt x="24662" y="4239"/>
                  <a:pt x="24641" y="4240"/>
                  <a:pt x="24620" y="4240"/>
                </a:cubicBezTo>
                <a:cubicBezTo>
                  <a:pt x="24312" y="4240"/>
                  <a:pt x="23988" y="4158"/>
                  <a:pt x="23677" y="4158"/>
                </a:cubicBezTo>
                <a:cubicBezTo>
                  <a:pt x="23380" y="4158"/>
                  <a:pt x="23096" y="4232"/>
                  <a:pt x="22849" y="4524"/>
                </a:cubicBezTo>
                <a:cubicBezTo>
                  <a:pt x="22206" y="4715"/>
                  <a:pt x="21563" y="4917"/>
                  <a:pt x="20920" y="5120"/>
                </a:cubicBezTo>
                <a:cubicBezTo>
                  <a:pt x="20806" y="5115"/>
                  <a:pt x="20691" y="5100"/>
                  <a:pt x="20582" y="5100"/>
                </a:cubicBezTo>
                <a:cubicBezTo>
                  <a:pt x="20406" y="5100"/>
                  <a:pt x="20242" y="5139"/>
                  <a:pt x="20110" y="5322"/>
                </a:cubicBezTo>
                <a:lnTo>
                  <a:pt x="20098" y="5322"/>
                </a:lnTo>
                <a:cubicBezTo>
                  <a:pt x="19932" y="5298"/>
                  <a:pt x="19753" y="5286"/>
                  <a:pt x="19575" y="5275"/>
                </a:cubicBezTo>
                <a:cubicBezTo>
                  <a:pt x="19384" y="5215"/>
                  <a:pt x="19098" y="5191"/>
                  <a:pt x="19325" y="4882"/>
                </a:cubicBezTo>
                <a:cubicBezTo>
                  <a:pt x="19503" y="4644"/>
                  <a:pt x="19741" y="4453"/>
                  <a:pt x="19944" y="4239"/>
                </a:cubicBezTo>
                <a:cubicBezTo>
                  <a:pt x="20116" y="4311"/>
                  <a:pt x="20282" y="4488"/>
                  <a:pt x="20473" y="4488"/>
                </a:cubicBezTo>
                <a:cubicBezTo>
                  <a:pt x="20532" y="4488"/>
                  <a:pt x="20593" y="4471"/>
                  <a:pt x="20658" y="4429"/>
                </a:cubicBezTo>
                <a:cubicBezTo>
                  <a:pt x="21718" y="3762"/>
                  <a:pt x="22980" y="3655"/>
                  <a:pt x="24123" y="3191"/>
                </a:cubicBezTo>
                <a:cubicBezTo>
                  <a:pt x="24123" y="3108"/>
                  <a:pt x="24123" y="3012"/>
                  <a:pt x="24123" y="2917"/>
                </a:cubicBezTo>
                <a:cubicBezTo>
                  <a:pt x="24170" y="2905"/>
                  <a:pt x="24230" y="2881"/>
                  <a:pt x="24278" y="2869"/>
                </a:cubicBezTo>
                <a:cubicBezTo>
                  <a:pt x="25456" y="2441"/>
                  <a:pt x="26802" y="2608"/>
                  <a:pt x="27873" y="1846"/>
                </a:cubicBezTo>
                <a:cubicBezTo>
                  <a:pt x="27885" y="1881"/>
                  <a:pt x="27897" y="1917"/>
                  <a:pt x="27909" y="1941"/>
                </a:cubicBezTo>
                <a:cubicBezTo>
                  <a:pt x="28173" y="2214"/>
                  <a:pt x="28445" y="2302"/>
                  <a:pt x="28719" y="2302"/>
                </a:cubicBezTo>
                <a:cubicBezTo>
                  <a:pt x="29150" y="2302"/>
                  <a:pt x="29588" y="2087"/>
                  <a:pt x="30016" y="2036"/>
                </a:cubicBezTo>
                <a:cubicBezTo>
                  <a:pt x="30576" y="1965"/>
                  <a:pt x="31147" y="1893"/>
                  <a:pt x="31707" y="1834"/>
                </a:cubicBezTo>
                <a:cubicBezTo>
                  <a:pt x="31695" y="1762"/>
                  <a:pt x="31707" y="1691"/>
                  <a:pt x="31683" y="1679"/>
                </a:cubicBezTo>
                <a:cubicBezTo>
                  <a:pt x="31136" y="1334"/>
                  <a:pt x="30826" y="881"/>
                  <a:pt x="30921" y="202"/>
                </a:cubicBezTo>
                <a:cubicBezTo>
                  <a:pt x="30921" y="143"/>
                  <a:pt x="30814" y="72"/>
                  <a:pt x="307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8"/>
          <p:cNvSpPr/>
          <p:nvPr/>
        </p:nvSpPr>
        <p:spPr>
          <a:xfrm rot="5400000">
            <a:off x="-2518505" y="2159008"/>
            <a:ext cx="5257435"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8"/>
          <p:cNvSpPr/>
          <p:nvPr/>
        </p:nvSpPr>
        <p:spPr>
          <a:xfrm flipH="1" rot="-5400000">
            <a:off x="6410320" y="2102033"/>
            <a:ext cx="5257435" cy="939425"/>
          </a:xfrm>
          <a:custGeom>
            <a:rect b="b" l="l" r="r" t="t"/>
            <a:pathLst>
              <a:path extrusionOk="0" h="37577" w="111098">
                <a:moveTo>
                  <a:pt x="110729" y="13300"/>
                </a:moveTo>
                <a:cubicBezTo>
                  <a:pt x="109550" y="13300"/>
                  <a:pt x="110514" y="12800"/>
                  <a:pt x="109859" y="12764"/>
                </a:cubicBezTo>
                <a:cubicBezTo>
                  <a:pt x="109502" y="12740"/>
                  <a:pt x="108728" y="13098"/>
                  <a:pt x="107728" y="12693"/>
                </a:cubicBezTo>
                <a:cubicBezTo>
                  <a:pt x="107442" y="12574"/>
                  <a:pt x="107097" y="12479"/>
                  <a:pt x="106942" y="12300"/>
                </a:cubicBezTo>
                <a:cubicBezTo>
                  <a:pt x="107133" y="12098"/>
                  <a:pt x="107216" y="11919"/>
                  <a:pt x="106645" y="11871"/>
                </a:cubicBezTo>
                <a:cubicBezTo>
                  <a:pt x="106383" y="11848"/>
                  <a:pt x="106026" y="11657"/>
                  <a:pt x="106252" y="11514"/>
                </a:cubicBezTo>
                <a:cubicBezTo>
                  <a:pt x="107335" y="10788"/>
                  <a:pt x="103549" y="10407"/>
                  <a:pt x="104347" y="10109"/>
                </a:cubicBezTo>
                <a:cubicBezTo>
                  <a:pt x="104799" y="9931"/>
                  <a:pt x="104752" y="9776"/>
                  <a:pt x="104573" y="9597"/>
                </a:cubicBezTo>
                <a:cubicBezTo>
                  <a:pt x="104478" y="9478"/>
                  <a:pt x="104728" y="9371"/>
                  <a:pt x="104109" y="9395"/>
                </a:cubicBezTo>
                <a:cubicBezTo>
                  <a:pt x="101954" y="9466"/>
                  <a:pt x="101418" y="9442"/>
                  <a:pt x="100370" y="9752"/>
                </a:cubicBezTo>
                <a:cubicBezTo>
                  <a:pt x="98298" y="10383"/>
                  <a:pt x="101192" y="10085"/>
                  <a:pt x="98358" y="11002"/>
                </a:cubicBezTo>
                <a:cubicBezTo>
                  <a:pt x="98310" y="11026"/>
                  <a:pt x="98739" y="11062"/>
                  <a:pt x="98977" y="11002"/>
                </a:cubicBezTo>
                <a:cubicBezTo>
                  <a:pt x="99299" y="10919"/>
                  <a:pt x="99668" y="10871"/>
                  <a:pt x="100013" y="10847"/>
                </a:cubicBezTo>
                <a:cubicBezTo>
                  <a:pt x="100715" y="10788"/>
                  <a:pt x="101394" y="10454"/>
                  <a:pt x="102061" y="10562"/>
                </a:cubicBezTo>
                <a:cubicBezTo>
                  <a:pt x="102597" y="10657"/>
                  <a:pt x="102989" y="10871"/>
                  <a:pt x="103442" y="11026"/>
                </a:cubicBezTo>
                <a:cubicBezTo>
                  <a:pt x="103954" y="11205"/>
                  <a:pt x="103954" y="11276"/>
                  <a:pt x="103668" y="11597"/>
                </a:cubicBezTo>
                <a:cubicBezTo>
                  <a:pt x="103204" y="12121"/>
                  <a:pt x="102263" y="12371"/>
                  <a:pt x="101204" y="12538"/>
                </a:cubicBezTo>
                <a:cubicBezTo>
                  <a:pt x="100370" y="12681"/>
                  <a:pt x="100370" y="11800"/>
                  <a:pt x="99441" y="11978"/>
                </a:cubicBezTo>
                <a:cubicBezTo>
                  <a:pt x="98310" y="11431"/>
                  <a:pt x="98334" y="11717"/>
                  <a:pt x="97846" y="11407"/>
                </a:cubicBezTo>
                <a:cubicBezTo>
                  <a:pt x="98060" y="10800"/>
                  <a:pt x="98001" y="11121"/>
                  <a:pt x="98358" y="11002"/>
                </a:cubicBezTo>
                <a:cubicBezTo>
                  <a:pt x="98096" y="10978"/>
                  <a:pt x="97965" y="11002"/>
                  <a:pt x="97953" y="11014"/>
                </a:cubicBezTo>
                <a:lnTo>
                  <a:pt x="97953" y="11026"/>
                </a:lnTo>
                <a:cubicBezTo>
                  <a:pt x="97953" y="11014"/>
                  <a:pt x="97953" y="11014"/>
                  <a:pt x="97953" y="11014"/>
                </a:cubicBezTo>
                <a:cubicBezTo>
                  <a:pt x="97751" y="10812"/>
                  <a:pt x="97013" y="10276"/>
                  <a:pt x="98048" y="10038"/>
                </a:cubicBezTo>
                <a:cubicBezTo>
                  <a:pt x="99179" y="9776"/>
                  <a:pt x="100465" y="8871"/>
                  <a:pt x="99572" y="8776"/>
                </a:cubicBezTo>
                <a:cubicBezTo>
                  <a:pt x="99263" y="8680"/>
                  <a:pt x="98906" y="8764"/>
                  <a:pt x="98560" y="8800"/>
                </a:cubicBezTo>
                <a:cubicBezTo>
                  <a:pt x="98179" y="8823"/>
                  <a:pt x="98179" y="8514"/>
                  <a:pt x="98358" y="8442"/>
                </a:cubicBezTo>
                <a:cubicBezTo>
                  <a:pt x="99453" y="7990"/>
                  <a:pt x="99703" y="8252"/>
                  <a:pt x="97929" y="7978"/>
                </a:cubicBezTo>
                <a:cubicBezTo>
                  <a:pt x="97572" y="7930"/>
                  <a:pt x="97477" y="7573"/>
                  <a:pt x="98013" y="7430"/>
                </a:cubicBezTo>
                <a:cubicBezTo>
                  <a:pt x="98358" y="7335"/>
                  <a:pt x="99049" y="7335"/>
                  <a:pt x="99251" y="7061"/>
                </a:cubicBezTo>
                <a:cubicBezTo>
                  <a:pt x="99406" y="6847"/>
                  <a:pt x="99156" y="6680"/>
                  <a:pt x="98751" y="6633"/>
                </a:cubicBezTo>
                <a:cubicBezTo>
                  <a:pt x="96405" y="6371"/>
                  <a:pt x="95334" y="5918"/>
                  <a:pt x="93822" y="5382"/>
                </a:cubicBezTo>
                <a:cubicBezTo>
                  <a:pt x="92691" y="4978"/>
                  <a:pt x="93798" y="4787"/>
                  <a:pt x="92452" y="4573"/>
                </a:cubicBezTo>
                <a:cubicBezTo>
                  <a:pt x="91690" y="4454"/>
                  <a:pt x="92714" y="4192"/>
                  <a:pt x="92107" y="4049"/>
                </a:cubicBezTo>
                <a:cubicBezTo>
                  <a:pt x="90988" y="3775"/>
                  <a:pt x="91167" y="4204"/>
                  <a:pt x="89023" y="4097"/>
                </a:cubicBezTo>
                <a:cubicBezTo>
                  <a:pt x="87714" y="4037"/>
                  <a:pt x="87285" y="4287"/>
                  <a:pt x="87118" y="4549"/>
                </a:cubicBezTo>
                <a:cubicBezTo>
                  <a:pt x="86214" y="5918"/>
                  <a:pt x="86333" y="5275"/>
                  <a:pt x="83618" y="5740"/>
                </a:cubicBezTo>
                <a:cubicBezTo>
                  <a:pt x="82713" y="5323"/>
                  <a:pt x="82499" y="6180"/>
                  <a:pt x="80796" y="5359"/>
                </a:cubicBezTo>
                <a:cubicBezTo>
                  <a:pt x="80022" y="4990"/>
                  <a:pt x="80415" y="4787"/>
                  <a:pt x="81082" y="4144"/>
                </a:cubicBezTo>
                <a:cubicBezTo>
                  <a:pt x="80808" y="4156"/>
                  <a:pt x="82427" y="3632"/>
                  <a:pt x="82832" y="3537"/>
                </a:cubicBezTo>
                <a:cubicBezTo>
                  <a:pt x="83785" y="3287"/>
                  <a:pt x="84451" y="2763"/>
                  <a:pt x="84737" y="2299"/>
                </a:cubicBezTo>
                <a:cubicBezTo>
                  <a:pt x="85071" y="1775"/>
                  <a:pt x="86178" y="2037"/>
                  <a:pt x="86761" y="1394"/>
                </a:cubicBezTo>
                <a:cubicBezTo>
                  <a:pt x="86940" y="1191"/>
                  <a:pt x="87297" y="1060"/>
                  <a:pt x="87666" y="930"/>
                </a:cubicBezTo>
                <a:cubicBezTo>
                  <a:pt x="88285" y="715"/>
                  <a:pt x="88654" y="418"/>
                  <a:pt x="89095" y="132"/>
                </a:cubicBezTo>
                <a:cubicBezTo>
                  <a:pt x="89214" y="60"/>
                  <a:pt x="88821" y="1"/>
                  <a:pt x="88726" y="37"/>
                </a:cubicBezTo>
                <a:cubicBezTo>
                  <a:pt x="86618" y="703"/>
                  <a:pt x="86118" y="1001"/>
                  <a:pt x="85571" y="1477"/>
                </a:cubicBezTo>
                <a:cubicBezTo>
                  <a:pt x="85071" y="1894"/>
                  <a:pt x="84190" y="2132"/>
                  <a:pt x="83511" y="2453"/>
                </a:cubicBezTo>
                <a:cubicBezTo>
                  <a:pt x="82499" y="2942"/>
                  <a:pt x="81689" y="2739"/>
                  <a:pt x="81237" y="3049"/>
                </a:cubicBezTo>
                <a:cubicBezTo>
                  <a:pt x="80594" y="3501"/>
                  <a:pt x="78415" y="3692"/>
                  <a:pt x="78284" y="3489"/>
                </a:cubicBezTo>
                <a:cubicBezTo>
                  <a:pt x="78117" y="3239"/>
                  <a:pt x="78665" y="3037"/>
                  <a:pt x="79308" y="2644"/>
                </a:cubicBezTo>
                <a:cubicBezTo>
                  <a:pt x="79653" y="2430"/>
                  <a:pt x="78951" y="2227"/>
                  <a:pt x="78558" y="2299"/>
                </a:cubicBezTo>
                <a:cubicBezTo>
                  <a:pt x="78224" y="2358"/>
                  <a:pt x="78034" y="2311"/>
                  <a:pt x="77903" y="2203"/>
                </a:cubicBezTo>
                <a:cubicBezTo>
                  <a:pt x="77677" y="1989"/>
                  <a:pt x="77224" y="2061"/>
                  <a:pt x="76831" y="2084"/>
                </a:cubicBezTo>
                <a:cubicBezTo>
                  <a:pt x="76105" y="2120"/>
                  <a:pt x="76391" y="2501"/>
                  <a:pt x="76570" y="2977"/>
                </a:cubicBezTo>
                <a:cubicBezTo>
                  <a:pt x="76224" y="3049"/>
                  <a:pt x="75879" y="3096"/>
                  <a:pt x="75546" y="3180"/>
                </a:cubicBezTo>
                <a:cubicBezTo>
                  <a:pt x="75284" y="3239"/>
                  <a:pt x="75046" y="3346"/>
                  <a:pt x="74784" y="3394"/>
                </a:cubicBezTo>
                <a:cubicBezTo>
                  <a:pt x="74414" y="3454"/>
                  <a:pt x="73760" y="3263"/>
                  <a:pt x="74129" y="3013"/>
                </a:cubicBezTo>
                <a:cubicBezTo>
                  <a:pt x="74700" y="2620"/>
                  <a:pt x="75534" y="2823"/>
                  <a:pt x="75260" y="2668"/>
                </a:cubicBezTo>
                <a:cubicBezTo>
                  <a:pt x="74795" y="2394"/>
                  <a:pt x="74891" y="2644"/>
                  <a:pt x="74462" y="2013"/>
                </a:cubicBezTo>
                <a:cubicBezTo>
                  <a:pt x="74307" y="2203"/>
                  <a:pt x="74105" y="2382"/>
                  <a:pt x="73938" y="2573"/>
                </a:cubicBezTo>
                <a:cubicBezTo>
                  <a:pt x="73783" y="2763"/>
                  <a:pt x="74129" y="2977"/>
                  <a:pt x="73807" y="3132"/>
                </a:cubicBezTo>
                <a:cubicBezTo>
                  <a:pt x="73367" y="3346"/>
                  <a:pt x="73664" y="3382"/>
                  <a:pt x="73891" y="3489"/>
                </a:cubicBezTo>
                <a:cubicBezTo>
                  <a:pt x="74224" y="3632"/>
                  <a:pt x="74057" y="3858"/>
                  <a:pt x="73593" y="3942"/>
                </a:cubicBezTo>
                <a:cubicBezTo>
                  <a:pt x="73188" y="4025"/>
                  <a:pt x="72581" y="3989"/>
                  <a:pt x="72117" y="4335"/>
                </a:cubicBezTo>
                <a:cubicBezTo>
                  <a:pt x="71938" y="4466"/>
                  <a:pt x="71009" y="4799"/>
                  <a:pt x="71402" y="4918"/>
                </a:cubicBezTo>
                <a:cubicBezTo>
                  <a:pt x="71724" y="5025"/>
                  <a:pt x="72450" y="5597"/>
                  <a:pt x="71843" y="6025"/>
                </a:cubicBezTo>
                <a:cubicBezTo>
                  <a:pt x="71057" y="6597"/>
                  <a:pt x="71402" y="6216"/>
                  <a:pt x="70926" y="6347"/>
                </a:cubicBezTo>
                <a:cubicBezTo>
                  <a:pt x="70795" y="6383"/>
                  <a:pt x="70664" y="6430"/>
                  <a:pt x="70521" y="6466"/>
                </a:cubicBezTo>
                <a:cubicBezTo>
                  <a:pt x="70402" y="6502"/>
                  <a:pt x="70271" y="6537"/>
                  <a:pt x="70140" y="6537"/>
                </a:cubicBezTo>
                <a:cubicBezTo>
                  <a:pt x="70271" y="6537"/>
                  <a:pt x="70402" y="6502"/>
                  <a:pt x="70521" y="6466"/>
                </a:cubicBezTo>
                <a:cubicBezTo>
                  <a:pt x="70664" y="6430"/>
                  <a:pt x="70795" y="6383"/>
                  <a:pt x="70926" y="6347"/>
                </a:cubicBezTo>
                <a:lnTo>
                  <a:pt x="70926" y="6347"/>
                </a:lnTo>
                <a:cubicBezTo>
                  <a:pt x="70902" y="6299"/>
                  <a:pt x="70759" y="6037"/>
                  <a:pt x="70640" y="6037"/>
                </a:cubicBezTo>
                <a:cubicBezTo>
                  <a:pt x="70509" y="6037"/>
                  <a:pt x="70450" y="6085"/>
                  <a:pt x="70438" y="6168"/>
                </a:cubicBezTo>
                <a:cubicBezTo>
                  <a:pt x="70426" y="6359"/>
                  <a:pt x="70093" y="6442"/>
                  <a:pt x="69771" y="6514"/>
                </a:cubicBezTo>
                <a:cubicBezTo>
                  <a:pt x="69509" y="6406"/>
                  <a:pt x="69176" y="6359"/>
                  <a:pt x="68771" y="6394"/>
                </a:cubicBezTo>
                <a:cubicBezTo>
                  <a:pt x="68438" y="6073"/>
                  <a:pt x="69069" y="5930"/>
                  <a:pt x="69473" y="5740"/>
                </a:cubicBezTo>
                <a:cubicBezTo>
                  <a:pt x="69604" y="5680"/>
                  <a:pt x="69569" y="5513"/>
                  <a:pt x="69438" y="5490"/>
                </a:cubicBezTo>
                <a:cubicBezTo>
                  <a:pt x="68366" y="5251"/>
                  <a:pt x="68068" y="5442"/>
                  <a:pt x="68223" y="4966"/>
                </a:cubicBezTo>
                <a:cubicBezTo>
                  <a:pt x="68307" y="4704"/>
                  <a:pt x="67866" y="4549"/>
                  <a:pt x="66735" y="5311"/>
                </a:cubicBezTo>
                <a:cubicBezTo>
                  <a:pt x="66330" y="5585"/>
                  <a:pt x="66461" y="5763"/>
                  <a:pt x="66568" y="6252"/>
                </a:cubicBezTo>
                <a:cubicBezTo>
                  <a:pt x="66604" y="6406"/>
                  <a:pt x="66580" y="6633"/>
                  <a:pt x="67068" y="6514"/>
                </a:cubicBezTo>
                <a:cubicBezTo>
                  <a:pt x="67783" y="6335"/>
                  <a:pt x="67687" y="6180"/>
                  <a:pt x="68461" y="6514"/>
                </a:cubicBezTo>
                <a:cubicBezTo>
                  <a:pt x="68318" y="6656"/>
                  <a:pt x="68414" y="6823"/>
                  <a:pt x="68116" y="6978"/>
                </a:cubicBezTo>
                <a:cubicBezTo>
                  <a:pt x="67568" y="7264"/>
                  <a:pt x="66759" y="7264"/>
                  <a:pt x="66187" y="7514"/>
                </a:cubicBezTo>
                <a:cubicBezTo>
                  <a:pt x="65794" y="7692"/>
                  <a:pt x="65068" y="7680"/>
                  <a:pt x="64568" y="7657"/>
                </a:cubicBezTo>
                <a:cubicBezTo>
                  <a:pt x="63282" y="7597"/>
                  <a:pt x="63997" y="8573"/>
                  <a:pt x="62746" y="8454"/>
                </a:cubicBezTo>
                <a:cubicBezTo>
                  <a:pt x="62508" y="8430"/>
                  <a:pt x="62342" y="8299"/>
                  <a:pt x="62056" y="8335"/>
                </a:cubicBezTo>
                <a:cubicBezTo>
                  <a:pt x="61794" y="8680"/>
                  <a:pt x="61449" y="8395"/>
                  <a:pt x="62056" y="8335"/>
                </a:cubicBezTo>
                <a:cubicBezTo>
                  <a:pt x="62127" y="8240"/>
                  <a:pt x="62627" y="7240"/>
                  <a:pt x="62532" y="7168"/>
                </a:cubicBezTo>
                <a:cubicBezTo>
                  <a:pt x="62425" y="7097"/>
                  <a:pt x="62401" y="7073"/>
                  <a:pt x="62615" y="7025"/>
                </a:cubicBezTo>
                <a:cubicBezTo>
                  <a:pt x="62627" y="7025"/>
                  <a:pt x="62675" y="7061"/>
                  <a:pt x="62687" y="7085"/>
                </a:cubicBezTo>
                <a:cubicBezTo>
                  <a:pt x="62782" y="7180"/>
                  <a:pt x="62699" y="7299"/>
                  <a:pt x="63020" y="7264"/>
                </a:cubicBezTo>
                <a:cubicBezTo>
                  <a:pt x="63770" y="7180"/>
                  <a:pt x="63175" y="6871"/>
                  <a:pt x="63139" y="6525"/>
                </a:cubicBezTo>
                <a:cubicBezTo>
                  <a:pt x="63104" y="6085"/>
                  <a:pt x="63092" y="6204"/>
                  <a:pt x="61877" y="5478"/>
                </a:cubicBezTo>
                <a:cubicBezTo>
                  <a:pt x="62306" y="5251"/>
                  <a:pt x="62675" y="4954"/>
                  <a:pt x="63461" y="5001"/>
                </a:cubicBezTo>
                <a:cubicBezTo>
                  <a:pt x="63616" y="5013"/>
                  <a:pt x="63889" y="4942"/>
                  <a:pt x="64020" y="4870"/>
                </a:cubicBezTo>
                <a:cubicBezTo>
                  <a:pt x="65735" y="4061"/>
                  <a:pt x="65247" y="4001"/>
                  <a:pt x="66247" y="4311"/>
                </a:cubicBezTo>
                <a:cubicBezTo>
                  <a:pt x="66723" y="4192"/>
                  <a:pt x="66997" y="4370"/>
                  <a:pt x="67378" y="4382"/>
                </a:cubicBezTo>
                <a:cubicBezTo>
                  <a:pt x="67866" y="4394"/>
                  <a:pt x="68307" y="4442"/>
                  <a:pt x="68688" y="4573"/>
                </a:cubicBezTo>
                <a:cubicBezTo>
                  <a:pt x="68985" y="4668"/>
                  <a:pt x="69628" y="4204"/>
                  <a:pt x="69164" y="4073"/>
                </a:cubicBezTo>
                <a:cubicBezTo>
                  <a:pt x="68676" y="3942"/>
                  <a:pt x="68580" y="3442"/>
                  <a:pt x="67866" y="3799"/>
                </a:cubicBezTo>
                <a:cubicBezTo>
                  <a:pt x="67104" y="4168"/>
                  <a:pt x="66961" y="4287"/>
                  <a:pt x="66747" y="4144"/>
                </a:cubicBezTo>
                <a:cubicBezTo>
                  <a:pt x="66318" y="3870"/>
                  <a:pt x="67068" y="3573"/>
                  <a:pt x="66175" y="3335"/>
                </a:cubicBezTo>
                <a:cubicBezTo>
                  <a:pt x="65354" y="3120"/>
                  <a:pt x="66461" y="2727"/>
                  <a:pt x="65449" y="2453"/>
                </a:cubicBezTo>
                <a:cubicBezTo>
                  <a:pt x="62913" y="1739"/>
                  <a:pt x="63258" y="2977"/>
                  <a:pt x="64211" y="3013"/>
                </a:cubicBezTo>
                <a:cubicBezTo>
                  <a:pt x="64830" y="3049"/>
                  <a:pt x="64651" y="3442"/>
                  <a:pt x="64044" y="3847"/>
                </a:cubicBezTo>
                <a:cubicBezTo>
                  <a:pt x="63401" y="4263"/>
                  <a:pt x="63258" y="3716"/>
                  <a:pt x="62818" y="3263"/>
                </a:cubicBezTo>
                <a:cubicBezTo>
                  <a:pt x="62734" y="3180"/>
                  <a:pt x="62246" y="3204"/>
                  <a:pt x="62115" y="3311"/>
                </a:cubicBezTo>
                <a:cubicBezTo>
                  <a:pt x="61853" y="3525"/>
                  <a:pt x="61996" y="3847"/>
                  <a:pt x="61210" y="3954"/>
                </a:cubicBezTo>
                <a:cubicBezTo>
                  <a:pt x="59948" y="4108"/>
                  <a:pt x="61591" y="4668"/>
                  <a:pt x="59079" y="4537"/>
                </a:cubicBezTo>
                <a:cubicBezTo>
                  <a:pt x="58674" y="4513"/>
                  <a:pt x="58151" y="4692"/>
                  <a:pt x="58127" y="4859"/>
                </a:cubicBezTo>
                <a:cubicBezTo>
                  <a:pt x="58055" y="5525"/>
                  <a:pt x="57912" y="5978"/>
                  <a:pt x="58674" y="5847"/>
                </a:cubicBezTo>
                <a:cubicBezTo>
                  <a:pt x="59115" y="5763"/>
                  <a:pt x="59996" y="5430"/>
                  <a:pt x="59972" y="5811"/>
                </a:cubicBezTo>
                <a:cubicBezTo>
                  <a:pt x="59948" y="6478"/>
                  <a:pt x="59841" y="6394"/>
                  <a:pt x="59008" y="6549"/>
                </a:cubicBezTo>
                <a:cubicBezTo>
                  <a:pt x="58698" y="6609"/>
                  <a:pt x="58484" y="6835"/>
                  <a:pt x="58591" y="6966"/>
                </a:cubicBezTo>
                <a:cubicBezTo>
                  <a:pt x="58782" y="7216"/>
                  <a:pt x="58639" y="7526"/>
                  <a:pt x="59055" y="7740"/>
                </a:cubicBezTo>
                <a:cubicBezTo>
                  <a:pt x="59198" y="7811"/>
                  <a:pt x="58948" y="8145"/>
                  <a:pt x="58591" y="8097"/>
                </a:cubicBezTo>
                <a:cubicBezTo>
                  <a:pt x="58210" y="8049"/>
                  <a:pt x="57555" y="7811"/>
                  <a:pt x="57389" y="8264"/>
                </a:cubicBezTo>
                <a:cubicBezTo>
                  <a:pt x="57222" y="8764"/>
                  <a:pt x="57258" y="9038"/>
                  <a:pt x="57019" y="9121"/>
                </a:cubicBezTo>
                <a:cubicBezTo>
                  <a:pt x="56746" y="9228"/>
                  <a:pt x="55900" y="9704"/>
                  <a:pt x="55662" y="9431"/>
                </a:cubicBezTo>
                <a:cubicBezTo>
                  <a:pt x="55472" y="9216"/>
                  <a:pt x="56246" y="8680"/>
                  <a:pt x="55579" y="8680"/>
                </a:cubicBezTo>
                <a:cubicBezTo>
                  <a:pt x="53852" y="8680"/>
                  <a:pt x="55055" y="8919"/>
                  <a:pt x="54162" y="7609"/>
                </a:cubicBezTo>
                <a:cubicBezTo>
                  <a:pt x="54293" y="7347"/>
                  <a:pt x="54329" y="7204"/>
                  <a:pt x="53769" y="7276"/>
                </a:cubicBezTo>
                <a:cubicBezTo>
                  <a:pt x="52281" y="7490"/>
                  <a:pt x="52948" y="7359"/>
                  <a:pt x="52495" y="7335"/>
                </a:cubicBezTo>
                <a:cubicBezTo>
                  <a:pt x="52138" y="7311"/>
                  <a:pt x="52197" y="7216"/>
                  <a:pt x="52126" y="6978"/>
                </a:cubicBezTo>
                <a:cubicBezTo>
                  <a:pt x="52436" y="6871"/>
                  <a:pt x="52066" y="6656"/>
                  <a:pt x="51947" y="6573"/>
                </a:cubicBezTo>
                <a:cubicBezTo>
                  <a:pt x="52293" y="5216"/>
                  <a:pt x="53329" y="3632"/>
                  <a:pt x="52757" y="3335"/>
                </a:cubicBezTo>
                <a:cubicBezTo>
                  <a:pt x="52674" y="3287"/>
                  <a:pt x="52388" y="3263"/>
                  <a:pt x="52221" y="3346"/>
                </a:cubicBezTo>
                <a:cubicBezTo>
                  <a:pt x="51828" y="3549"/>
                  <a:pt x="51959" y="3620"/>
                  <a:pt x="52078" y="5347"/>
                </a:cubicBezTo>
                <a:cubicBezTo>
                  <a:pt x="52114" y="5930"/>
                  <a:pt x="50400" y="5847"/>
                  <a:pt x="51054" y="6335"/>
                </a:cubicBezTo>
                <a:cubicBezTo>
                  <a:pt x="51412" y="6597"/>
                  <a:pt x="50959" y="6680"/>
                  <a:pt x="50709" y="7037"/>
                </a:cubicBezTo>
                <a:cubicBezTo>
                  <a:pt x="49447" y="8264"/>
                  <a:pt x="49649" y="8121"/>
                  <a:pt x="49197" y="8026"/>
                </a:cubicBezTo>
                <a:cubicBezTo>
                  <a:pt x="48816" y="7930"/>
                  <a:pt x="47018" y="7978"/>
                  <a:pt x="46709" y="8180"/>
                </a:cubicBezTo>
                <a:cubicBezTo>
                  <a:pt x="45911" y="8430"/>
                  <a:pt x="44482" y="8133"/>
                  <a:pt x="45030" y="7871"/>
                </a:cubicBezTo>
                <a:cubicBezTo>
                  <a:pt x="45256" y="7764"/>
                  <a:pt x="45435" y="7668"/>
                  <a:pt x="45328" y="7526"/>
                </a:cubicBezTo>
                <a:cubicBezTo>
                  <a:pt x="45328" y="7526"/>
                  <a:pt x="45316" y="7383"/>
                  <a:pt x="45351" y="7252"/>
                </a:cubicBezTo>
                <a:cubicBezTo>
                  <a:pt x="45328" y="7168"/>
                  <a:pt x="45375" y="7097"/>
                  <a:pt x="45482" y="7037"/>
                </a:cubicBezTo>
                <a:cubicBezTo>
                  <a:pt x="45411" y="7073"/>
                  <a:pt x="45375" y="7156"/>
                  <a:pt x="45351" y="7252"/>
                </a:cubicBezTo>
                <a:cubicBezTo>
                  <a:pt x="45351" y="7252"/>
                  <a:pt x="45363" y="7264"/>
                  <a:pt x="45363" y="7276"/>
                </a:cubicBezTo>
                <a:cubicBezTo>
                  <a:pt x="45601" y="7192"/>
                  <a:pt x="45685" y="7085"/>
                  <a:pt x="45637" y="6978"/>
                </a:cubicBezTo>
                <a:cubicBezTo>
                  <a:pt x="45947" y="6787"/>
                  <a:pt x="45970" y="6621"/>
                  <a:pt x="45804" y="6442"/>
                </a:cubicBezTo>
                <a:cubicBezTo>
                  <a:pt x="45947" y="5894"/>
                  <a:pt x="45447" y="5954"/>
                  <a:pt x="45542" y="5632"/>
                </a:cubicBezTo>
                <a:cubicBezTo>
                  <a:pt x="45661" y="5216"/>
                  <a:pt x="44589" y="4835"/>
                  <a:pt x="44387" y="5061"/>
                </a:cubicBezTo>
                <a:cubicBezTo>
                  <a:pt x="44149" y="5323"/>
                  <a:pt x="43970" y="5573"/>
                  <a:pt x="44506" y="5752"/>
                </a:cubicBezTo>
                <a:cubicBezTo>
                  <a:pt x="44589" y="5787"/>
                  <a:pt x="44542" y="5978"/>
                  <a:pt x="44423" y="6025"/>
                </a:cubicBezTo>
                <a:cubicBezTo>
                  <a:pt x="43756" y="6263"/>
                  <a:pt x="44494" y="6418"/>
                  <a:pt x="44327" y="6561"/>
                </a:cubicBezTo>
                <a:cubicBezTo>
                  <a:pt x="43542" y="6835"/>
                  <a:pt x="43863" y="6680"/>
                  <a:pt x="43625" y="7204"/>
                </a:cubicBezTo>
                <a:cubicBezTo>
                  <a:pt x="43232" y="7347"/>
                  <a:pt x="43470" y="7561"/>
                  <a:pt x="43220" y="7728"/>
                </a:cubicBezTo>
                <a:cubicBezTo>
                  <a:pt x="42922" y="7918"/>
                  <a:pt x="43101" y="8073"/>
                  <a:pt x="43280" y="8216"/>
                </a:cubicBezTo>
                <a:cubicBezTo>
                  <a:pt x="43065" y="9454"/>
                  <a:pt x="43339" y="9204"/>
                  <a:pt x="41934" y="9883"/>
                </a:cubicBezTo>
                <a:cubicBezTo>
                  <a:pt x="41768" y="9966"/>
                  <a:pt x="41303" y="9907"/>
                  <a:pt x="41256" y="9812"/>
                </a:cubicBezTo>
                <a:cubicBezTo>
                  <a:pt x="41137" y="9562"/>
                  <a:pt x="41160" y="9597"/>
                  <a:pt x="40946" y="8811"/>
                </a:cubicBezTo>
                <a:cubicBezTo>
                  <a:pt x="41291" y="8538"/>
                  <a:pt x="41327" y="8240"/>
                  <a:pt x="41660" y="7966"/>
                </a:cubicBezTo>
                <a:cubicBezTo>
                  <a:pt x="41934" y="7740"/>
                  <a:pt x="41887" y="7454"/>
                  <a:pt x="41648" y="7228"/>
                </a:cubicBezTo>
                <a:cubicBezTo>
                  <a:pt x="41541" y="7121"/>
                  <a:pt x="40803" y="7276"/>
                  <a:pt x="40744" y="7371"/>
                </a:cubicBezTo>
                <a:cubicBezTo>
                  <a:pt x="40541" y="7692"/>
                  <a:pt x="40351" y="8014"/>
                  <a:pt x="40160" y="8335"/>
                </a:cubicBezTo>
                <a:cubicBezTo>
                  <a:pt x="40339" y="8502"/>
                  <a:pt x="40017" y="8633"/>
                  <a:pt x="39863" y="8776"/>
                </a:cubicBezTo>
                <a:cubicBezTo>
                  <a:pt x="39398" y="9192"/>
                  <a:pt x="39541" y="9133"/>
                  <a:pt x="39362" y="9169"/>
                </a:cubicBezTo>
                <a:lnTo>
                  <a:pt x="39362" y="9228"/>
                </a:lnTo>
                <a:cubicBezTo>
                  <a:pt x="38755" y="9371"/>
                  <a:pt x="38267" y="9371"/>
                  <a:pt x="37898" y="9216"/>
                </a:cubicBezTo>
                <a:cubicBezTo>
                  <a:pt x="38100" y="8502"/>
                  <a:pt x="37219" y="8895"/>
                  <a:pt x="36981" y="8526"/>
                </a:cubicBezTo>
                <a:cubicBezTo>
                  <a:pt x="36898" y="8419"/>
                  <a:pt x="36862" y="8288"/>
                  <a:pt x="36779" y="8168"/>
                </a:cubicBezTo>
                <a:cubicBezTo>
                  <a:pt x="36684" y="8049"/>
                  <a:pt x="36017" y="8049"/>
                  <a:pt x="35850" y="8157"/>
                </a:cubicBezTo>
                <a:cubicBezTo>
                  <a:pt x="35148" y="8633"/>
                  <a:pt x="34493" y="9157"/>
                  <a:pt x="34124" y="9395"/>
                </a:cubicBezTo>
                <a:cubicBezTo>
                  <a:pt x="32159" y="10633"/>
                  <a:pt x="32409" y="9050"/>
                  <a:pt x="31397" y="9621"/>
                </a:cubicBezTo>
                <a:cubicBezTo>
                  <a:pt x="31195" y="9728"/>
                  <a:pt x="30980" y="9776"/>
                  <a:pt x="30873" y="9764"/>
                </a:cubicBezTo>
                <a:cubicBezTo>
                  <a:pt x="30564" y="9752"/>
                  <a:pt x="30492" y="9657"/>
                  <a:pt x="30457" y="9097"/>
                </a:cubicBezTo>
                <a:cubicBezTo>
                  <a:pt x="30445" y="8883"/>
                  <a:pt x="29837" y="9026"/>
                  <a:pt x="29754" y="9169"/>
                </a:cubicBezTo>
                <a:cubicBezTo>
                  <a:pt x="28992" y="10407"/>
                  <a:pt x="28159" y="9538"/>
                  <a:pt x="27516" y="10121"/>
                </a:cubicBezTo>
                <a:cubicBezTo>
                  <a:pt x="27385" y="10240"/>
                  <a:pt x="26920" y="10216"/>
                  <a:pt x="26813" y="10097"/>
                </a:cubicBezTo>
                <a:cubicBezTo>
                  <a:pt x="26611" y="9895"/>
                  <a:pt x="27040" y="9692"/>
                  <a:pt x="25777" y="9562"/>
                </a:cubicBezTo>
                <a:cubicBezTo>
                  <a:pt x="24634" y="9431"/>
                  <a:pt x="25742" y="10490"/>
                  <a:pt x="25015" y="10300"/>
                </a:cubicBezTo>
                <a:cubicBezTo>
                  <a:pt x="24265" y="10121"/>
                  <a:pt x="24277" y="10121"/>
                  <a:pt x="23777" y="10312"/>
                </a:cubicBezTo>
                <a:cubicBezTo>
                  <a:pt x="23241" y="10514"/>
                  <a:pt x="24468" y="10609"/>
                  <a:pt x="24111" y="10812"/>
                </a:cubicBezTo>
                <a:cubicBezTo>
                  <a:pt x="23968" y="10895"/>
                  <a:pt x="23718" y="10931"/>
                  <a:pt x="23360" y="10847"/>
                </a:cubicBezTo>
                <a:cubicBezTo>
                  <a:pt x="22313" y="10621"/>
                  <a:pt x="22194" y="11109"/>
                  <a:pt x="21598" y="11133"/>
                </a:cubicBezTo>
                <a:cubicBezTo>
                  <a:pt x="21194" y="11157"/>
                  <a:pt x="19646" y="11228"/>
                  <a:pt x="19372" y="11097"/>
                </a:cubicBezTo>
                <a:cubicBezTo>
                  <a:pt x="18181" y="10502"/>
                  <a:pt x="16360" y="11740"/>
                  <a:pt x="15764" y="11276"/>
                </a:cubicBezTo>
                <a:cubicBezTo>
                  <a:pt x="15264" y="10883"/>
                  <a:pt x="18312" y="10716"/>
                  <a:pt x="14443" y="9859"/>
                </a:cubicBezTo>
                <a:cubicBezTo>
                  <a:pt x="14205" y="9800"/>
                  <a:pt x="14550" y="9871"/>
                  <a:pt x="14288" y="9931"/>
                </a:cubicBezTo>
                <a:cubicBezTo>
                  <a:pt x="13812" y="10050"/>
                  <a:pt x="13419" y="9871"/>
                  <a:pt x="13597" y="9681"/>
                </a:cubicBezTo>
                <a:cubicBezTo>
                  <a:pt x="13740" y="9538"/>
                  <a:pt x="14300" y="9228"/>
                  <a:pt x="14062" y="9157"/>
                </a:cubicBezTo>
                <a:cubicBezTo>
                  <a:pt x="12943" y="8788"/>
                  <a:pt x="13621" y="8359"/>
                  <a:pt x="11764" y="7847"/>
                </a:cubicBezTo>
                <a:cubicBezTo>
                  <a:pt x="11192" y="7692"/>
                  <a:pt x="9061" y="7383"/>
                  <a:pt x="8775" y="7859"/>
                </a:cubicBezTo>
                <a:cubicBezTo>
                  <a:pt x="8609" y="8133"/>
                  <a:pt x="8120" y="8335"/>
                  <a:pt x="7882" y="8585"/>
                </a:cubicBezTo>
                <a:cubicBezTo>
                  <a:pt x="7466" y="9002"/>
                  <a:pt x="6061" y="8419"/>
                  <a:pt x="6061" y="8728"/>
                </a:cubicBezTo>
                <a:cubicBezTo>
                  <a:pt x="6061" y="9585"/>
                  <a:pt x="5001" y="9943"/>
                  <a:pt x="4715" y="10419"/>
                </a:cubicBezTo>
                <a:cubicBezTo>
                  <a:pt x="4013" y="11574"/>
                  <a:pt x="6096" y="11205"/>
                  <a:pt x="5846" y="11740"/>
                </a:cubicBezTo>
                <a:cubicBezTo>
                  <a:pt x="5561" y="12383"/>
                  <a:pt x="6561" y="12455"/>
                  <a:pt x="4287" y="12371"/>
                </a:cubicBezTo>
                <a:cubicBezTo>
                  <a:pt x="4060" y="12371"/>
                  <a:pt x="3346" y="12633"/>
                  <a:pt x="3287" y="12752"/>
                </a:cubicBezTo>
                <a:cubicBezTo>
                  <a:pt x="3215" y="12860"/>
                  <a:pt x="3418" y="12895"/>
                  <a:pt x="3572" y="12943"/>
                </a:cubicBezTo>
                <a:cubicBezTo>
                  <a:pt x="4596" y="13229"/>
                  <a:pt x="3560" y="14014"/>
                  <a:pt x="4084" y="14157"/>
                </a:cubicBezTo>
                <a:cubicBezTo>
                  <a:pt x="4418" y="14241"/>
                  <a:pt x="4822" y="14288"/>
                  <a:pt x="5132" y="14395"/>
                </a:cubicBezTo>
                <a:cubicBezTo>
                  <a:pt x="5465" y="14526"/>
                  <a:pt x="5215" y="14765"/>
                  <a:pt x="5323" y="14943"/>
                </a:cubicBezTo>
                <a:cubicBezTo>
                  <a:pt x="5442" y="15146"/>
                  <a:pt x="5965" y="14967"/>
                  <a:pt x="5894" y="15681"/>
                </a:cubicBezTo>
                <a:cubicBezTo>
                  <a:pt x="5834" y="16289"/>
                  <a:pt x="4942" y="16050"/>
                  <a:pt x="4465" y="16550"/>
                </a:cubicBezTo>
                <a:cubicBezTo>
                  <a:pt x="3525" y="17539"/>
                  <a:pt x="4644" y="16955"/>
                  <a:pt x="2179" y="17682"/>
                </a:cubicBezTo>
                <a:cubicBezTo>
                  <a:pt x="929" y="18039"/>
                  <a:pt x="0" y="18801"/>
                  <a:pt x="3322" y="17634"/>
                </a:cubicBezTo>
                <a:cubicBezTo>
                  <a:pt x="3668" y="17515"/>
                  <a:pt x="4001" y="17539"/>
                  <a:pt x="4346" y="17491"/>
                </a:cubicBezTo>
                <a:cubicBezTo>
                  <a:pt x="6204" y="17908"/>
                  <a:pt x="6811" y="17181"/>
                  <a:pt x="6525" y="17015"/>
                </a:cubicBezTo>
                <a:cubicBezTo>
                  <a:pt x="6358" y="16931"/>
                  <a:pt x="6156" y="16860"/>
                  <a:pt x="5977" y="16765"/>
                </a:cubicBezTo>
                <a:cubicBezTo>
                  <a:pt x="5858" y="16705"/>
                  <a:pt x="5989" y="16550"/>
                  <a:pt x="6168" y="16515"/>
                </a:cubicBezTo>
                <a:cubicBezTo>
                  <a:pt x="7668" y="16289"/>
                  <a:pt x="7811" y="16479"/>
                  <a:pt x="8990" y="16943"/>
                </a:cubicBezTo>
                <a:cubicBezTo>
                  <a:pt x="9537" y="17158"/>
                  <a:pt x="8335" y="17360"/>
                  <a:pt x="8371" y="17717"/>
                </a:cubicBezTo>
                <a:cubicBezTo>
                  <a:pt x="8430" y="18408"/>
                  <a:pt x="7930" y="18170"/>
                  <a:pt x="10585" y="18455"/>
                </a:cubicBezTo>
                <a:cubicBezTo>
                  <a:pt x="11490" y="18551"/>
                  <a:pt x="12335" y="19360"/>
                  <a:pt x="9728" y="19456"/>
                </a:cubicBezTo>
                <a:cubicBezTo>
                  <a:pt x="9133" y="19479"/>
                  <a:pt x="9192" y="19515"/>
                  <a:pt x="8001" y="20182"/>
                </a:cubicBezTo>
                <a:cubicBezTo>
                  <a:pt x="10025" y="20599"/>
                  <a:pt x="9942" y="20849"/>
                  <a:pt x="11657" y="20813"/>
                </a:cubicBezTo>
                <a:cubicBezTo>
                  <a:pt x="12109" y="20813"/>
                  <a:pt x="12752" y="20801"/>
                  <a:pt x="12931" y="21003"/>
                </a:cubicBezTo>
                <a:cubicBezTo>
                  <a:pt x="13073" y="21146"/>
                  <a:pt x="12538" y="21277"/>
                  <a:pt x="11895" y="21480"/>
                </a:cubicBezTo>
                <a:cubicBezTo>
                  <a:pt x="11704" y="21551"/>
                  <a:pt x="11835" y="21611"/>
                  <a:pt x="11930" y="21599"/>
                </a:cubicBezTo>
                <a:cubicBezTo>
                  <a:pt x="12300" y="21551"/>
                  <a:pt x="12300" y="21575"/>
                  <a:pt x="14895" y="21861"/>
                </a:cubicBezTo>
                <a:cubicBezTo>
                  <a:pt x="15371" y="22134"/>
                  <a:pt x="16229" y="21944"/>
                  <a:pt x="16824" y="22075"/>
                </a:cubicBezTo>
                <a:cubicBezTo>
                  <a:pt x="17395" y="22194"/>
                  <a:pt x="18038" y="22134"/>
                  <a:pt x="18658" y="22146"/>
                </a:cubicBezTo>
                <a:cubicBezTo>
                  <a:pt x="19122" y="22146"/>
                  <a:pt x="18681" y="22492"/>
                  <a:pt x="19098" y="22694"/>
                </a:cubicBezTo>
                <a:cubicBezTo>
                  <a:pt x="19420" y="22837"/>
                  <a:pt x="19479" y="23063"/>
                  <a:pt x="19777" y="23242"/>
                </a:cubicBezTo>
                <a:cubicBezTo>
                  <a:pt x="20777" y="23813"/>
                  <a:pt x="18848" y="24480"/>
                  <a:pt x="18312" y="25111"/>
                </a:cubicBezTo>
                <a:cubicBezTo>
                  <a:pt x="17205" y="25635"/>
                  <a:pt x="17312" y="26218"/>
                  <a:pt x="17765" y="25968"/>
                </a:cubicBezTo>
                <a:cubicBezTo>
                  <a:pt x="23301" y="22908"/>
                  <a:pt x="21813" y="24623"/>
                  <a:pt x="22479" y="24956"/>
                </a:cubicBezTo>
                <a:cubicBezTo>
                  <a:pt x="23230" y="25325"/>
                  <a:pt x="22027" y="25504"/>
                  <a:pt x="22610" y="25921"/>
                </a:cubicBezTo>
                <a:cubicBezTo>
                  <a:pt x="22991" y="26206"/>
                  <a:pt x="22289" y="26195"/>
                  <a:pt x="22063" y="26837"/>
                </a:cubicBezTo>
                <a:cubicBezTo>
                  <a:pt x="21348" y="28838"/>
                  <a:pt x="21146" y="29028"/>
                  <a:pt x="21348" y="29945"/>
                </a:cubicBezTo>
                <a:cubicBezTo>
                  <a:pt x="21908" y="30278"/>
                  <a:pt x="21289" y="30897"/>
                  <a:pt x="21717" y="31017"/>
                </a:cubicBezTo>
                <a:cubicBezTo>
                  <a:pt x="22313" y="31195"/>
                  <a:pt x="21467" y="31600"/>
                  <a:pt x="22241" y="31600"/>
                </a:cubicBezTo>
                <a:cubicBezTo>
                  <a:pt x="22563" y="31600"/>
                  <a:pt x="23194" y="31850"/>
                  <a:pt x="23158" y="31969"/>
                </a:cubicBezTo>
                <a:cubicBezTo>
                  <a:pt x="23039" y="32386"/>
                  <a:pt x="23063" y="32826"/>
                  <a:pt x="21896" y="33064"/>
                </a:cubicBezTo>
                <a:cubicBezTo>
                  <a:pt x="21336" y="33172"/>
                  <a:pt x="21384" y="33576"/>
                  <a:pt x="21455" y="33684"/>
                </a:cubicBezTo>
                <a:cubicBezTo>
                  <a:pt x="21979" y="34469"/>
                  <a:pt x="21956" y="33969"/>
                  <a:pt x="21682" y="35065"/>
                </a:cubicBezTo>
                <a:cubicBezTo>
                  <a:pt x="21575" y="35458"/>
                  <a:pt x="23051" y="35065"/>
                  <a:pt x="23515" y="35434"/>
                </a:cubicBezTo>
                <a:cubicBezTo>
                  <a:pt x="24611" y="36303"/>
                  <a:pt x="23313" y="37577"/>
                  <a:pt x="25682" y="37458"/>
                </a:cubicBezTo>
                <a:cubicBezTo>
                  <a:pt x="26397" y="37422"/>
                  <a:pt x="26635" y="37136"/>
                  <a:pt x="26801" y="36886"/>
                </a:cubicBezTo>
                <a:cubicBezTo>
                  <a:pt x="27802" y="35481"/>
                  <a:pt x="28659" y="35672"/>
                  <a:pt x="27885" y="34969"/>
                </a:cubicBezTo>
                <a:cubicBezTo>
                  <a:pt x="27873" y="34957"/>
                  <a:pt x="27694" y="34993"/>
                  <a:pt x="27671" y="34993"/>
                </a:cubicBezTo>
                <a:lnTo>
                  <a:pt x="27659" y="34957"/>
                </a:lnTo>
                <a:cubicBezTo>
                  <a:pt x="27361" y="35029"/>
                  <a:pt x="27063" y="35136"/>
                  <a:pt x="26778" y="35017"/>
                </a:cubicBezTo>
                <a:cubicBezTo>
                  <a:pt x="26039" y="34684"/>
                  <a:pt x="27444" y="34398"/>
                  <a:pt x="27659" y="34957"/>
                </a:cubicBezTo>
                <a:cubicBezTo>
                  <a:pt x="27706" y="34946"/>
                  <a:pt x="27825" y="34957"/>
                  <a:pt x="27861" y="34969"/>
                </a:cubicBezTo>
                <a:cubicBezTo>
                  <a:pt x="28052" y="34898"/>
                  <a:pt x="28444" y="34672"/>
                  <a:pt x="28861" y="34553"/>
                </a:cubicBezTo>
                <a:cubicBezTo>
                  <a:pt x="29623" y="34350"/>
                  <a:pt x="30957" y="34315"/>
                  <a:pt x="31397" y="34267"/>
                </a:cubicBezTo>
                <a:cubicBezTo>
                  <a:pt x="32314" y="34172"/>
                  <a:pt x="33493" y="34779"/>
                  <a:pt x="33886" y="35017"/>
                </a:cubicBezTo>
                <a:cubicBezTo>
                  <a:pt x="34326" y="35267"/>
                  <a:pt x="35136" y="34838"/>
                  <a:pt x="35171" y="34707"/>
                </a:cubicBezTo>
                <a:cubicBezTo>
                  <a:pt x="35314" y="34207"/>
                  <a:pt x="36862" y="33660"/>
                  <a:pt x="37029" y="33934"/>
                </a:cubicBezTo>
                <a:cubicBezTo>
                  <a:pt x="37172" y="34148"/>
                  <a:pt x="38327" y="34636"/>
                  <a:pt x="38600" y="34374"/>
                </a:cubicBezTo>
                <a:cubicBezTo>
                  <a:pt x="38839" y="34124"/>
                  <a:pt x="40386" y="33684"/>
                  <a:pt x="40160" y="33183"/>
                </a:cubicBezTo>
                <a:cubicBezTo>
                  <a:pt x="39970" y="32767"/>
                  <a:pt x="41732" y="32410"/>
                  <a:pt x="42434" y="32433"/>
                </a:cubicBezTo>
                <a:cubicBezTo>
                  <a:pt x="42863" y="32445"/>
                  <a:pt x="43280" y="32362"/>
                  <a:pt x="43696" y="32290"/>
                </a:cubicBezTo>
                <a:cubicBezTo>
                  <a:pt x="47125" y="31790"/>
                  <a:pt x="46637" y="33303"/>
                  <a:pt x="48506" y="33243"/>
                </a:cubicBezTo>
                <a:cubicBezTo>
                  <a:pt x="50066" y="33183"/>
                  <a:pt x="51685" y="34148"/>
                  <a:pt x="53281" y="34041"/>
                </a:cubicBezTo>
                <a:cubicBezTo>
                  <a:pt x="53412" y="34029"/>
                  <a:pt x="53543" y="34076"/>
                  <a:pt x="53638" y="34112"/>
                </a:cubicBezTo>
                <a:cubicBezTo>
                  <a:pt x="55150" y="34612"/>
                  <a:pt x="55781" y="33814"/>
                  <a:pt x="56567" y="34136"/>
                </a:cubicBezTo>
                <a:cubicBezTo>
                  <a:pt x="57079" y="34338"/>
                  <a:pt x="57329" y="34505"/>
                  <a:pt x="58151" y="34434"/>
                </a:cubicBezTo>
                <a:cubicBezTo>
                  <a:pt x="62365" y="34053"/>
                  <a:pt x="61877" y="33743"/>
                  <a:pt x="62377" y="34076"/>
                </a:cubicBezTo>
                <a:cubicBezTo>
                  <a:pt x="62651" y="34255"/>
                  <a:pt x="62734" y="34279"/>
                  <a:pt x="62937" y="34184"/>
                </a:cubicBezTo>
                <a:cubicBezTo>
                  <a:pt x="63735" y="33814"/>
                  <a:pt x="64759" y="33695"/>
                  <a:pt x="65687" y="33469"/>
                </a:cubicBezTo>
                <a:cubicBezTo>
                  <a:pt x="66068" y="33374"/>
                  <a:pt x="66473" y="33553"/>
                  <a:pt x="66830" y="33743"/>
                </a:cubicBezTo>
                <a:cubicBezTo>
                  <a:pt x="67175" y="33922"/>
                  <a:pt x="67604" y="33588"/>
                  <a:pt x="68211" y="33612"/>
                </a:cubicBezTo>
                <a:cubicBezTo>
                  <a:pt x="68890" y="33648"/>
                  <a:pt x="68259" y="34053"/>
                  <a:pt x="68854" y="33945"/>
                </a:cubicBezTo>
                <a:cubicBezTo>
                  <a:pt x="68985" y="33922"/>
                  <a:pt x="69140" y="33850"/>
                  <a:pt x="69247" y="33862"/>
                </a:cubicBezTo>
                <a:cubicBezTo>
                  <a:pt x="70450" y="33910"/>
                  <a:pt x="70581" y="33017"/>
                  <a:pt x="71009" y="33124"/>
                </a:cubicBezTo>
                <a:cubicBezTo>
                  <a:pt x="72057" y="33350"/>
                  <a:pt x="72176" y="32850"/>
                  <a:pt x="73652" y="32814"/>
                </a:cubicBezTo>
                <a:cubicBezTo>
                  <a:pt x="73974" y="32814"/>
                  <a:pt x="74307" y="32957"/>
                  <a:pt x="74093" y="33231"/>
                </a:cubicBezTo>
                <a:cubicBezTo>
                  <a:pt x="73819" y="33588"/>
                  <a:pt x="71914" y="33219"/>
                  <a:pt x="73593" y="34112"/>
                </a:cubicBezTo>
                <a:cubicBezTo>
                  <a:pt x="74022" y="34338"/>
                  <a:pt x="74581" y="34315"/>
                  <a:pt x="75046" y="34065"/>
                </a:cubicBezTo>
                <a:cubicBezTo>
                  <a:pt x="76200" y="33445"/>
                  <a:pt x="77367" y="32826"/>
                  <a:pt x="77748" y="32040"/>
                </a:cubicBezTo>
                <a:cubicBezTo>
                  <a:pt x="77820" y="31886"/>
                  <a:pt x="78082" y="31814"/>
                  <a:pt x="78296" y="31719"/>
                </a:cubicBezTo>
                <a:cubicBezTo>
                  <a:pt x="78463" y="31648"/>
                  <a:pt x="78403" y="31528"/>
                  <a:pt x="78189" y="31517"/>
                </a:cubicBezTo>
                <a:cubicBezTo>
                  <a:pt x="77772" y="31493"/>
                  <a:pt x="77379" y="31612"/>
                  <a:pt x="77343" y="31421"/>
                </a:cubicBezTo>
                <a:cubicBezTo>
                  <a:pt x="77320" y="31326"/>
                  <a:pt x="77343" y="31207"/>
                  <a:pt x="77582" y="31159"/>
                </a:cubicBezTo>
                <a:cubicBezTo>
                  <a:pt x="77915" y="31076"/>
                  <a:pt x="78165" y="30921"/>
                  <a:pt x="78522" y="30874"/>
                </a:cubicBezTo>
                <a:cubicBezTo>
                  <a:pt x="77379" y="30778"/>
                  <a:pt x="78320" y="30040"/>
                  <a:pt x="78665" y="29838"/>
                </a:cubicBezTo>
                <a:cubicBezTo>
                  <a:pt x="79213" y="29516"/>
                  <a:pt x="78748" y="29123"/>
                  <a:pt x="78594" y="29064"/>
                </a:cubicBezTo>
                <a:cubicBezTo>
                  <a:pt x="78379" y="28969"/>
                  <a:pt x="77974" y="28981"/>
                  <a:pt x="77665" y="28945"/>
                </a:cubicBezTo>
                <a:cubicBezTo>
                  <a:pt x="77415" y="28909"/>
                  <a:pt x="77284" y="29028"/>
                  <a:pt x="77093" y="29064"/>
                </a:cubicBezTo>
                <a:cubicBezTo>
                  <a:pt x="76772" y="29123"/>
                  <a:pt x="76605" y="29231"/>
                  <a:pt x="76700" y="29373"/>
                </a:cubicBezTo>
                <a:cubicBezTo>
                  <a:pt x="76820" y="29457"/>
                  <a:pt x="76700" y="29528"/>
                  <a:pt x="76700" y="29528"/>
                </a:cubicBezTo>
                <a:cubicBezTo>
                  <a:pt x="77034" y="29719"/>
                  <a:pt x="76998" y="29814"/>
                  <a:pt x="76486" y="29909"/>
                </a:cubicBezTo>
                <a:cubicBezTo>
                  <a:pt x="76439" y="29921"/>
                  <a:pt x="76355" y="29921"/>
                  <a:pt x="76308" y="29909"/>
                </a:cubicBezTo>
                <a:cubicBezTo>
                  <a:pt x="75962" y="29838"/>
                  <a:pt x="76331" y="29683"/>
                  <a:pt x="76665" y="29540"/>
                </a:cubicBezTo>
                <a:cubicBezTo>
                  <a:pt x="76677" y="29528"/>
                  <a:pt x="76677" y="29231"/>
                  <a:pt x="76605" y="29219"/>
                </a:cubicBezTo>
                <a:cubicBezTo>
                  <a:pt x="75391" y="29195"/>
                  <a:pt x="75141" y="29326"/>
                  <a:pt x="74855" y="29504"/>
                </a:cubicBezTo>
                <a:cubicBezTo>
                  <a:pt x="74772" y="29552"/>
                  <a:pt x="74629" y="29588"/>
                  <a:pt x="74569" y="29528"/>
                </a:cubicBezTo>
                <a:cubicBezTo>
                  <a:pt x="74438" y="29385"/>
                  <a:pt x="74795" y="29338"/>
                  <a:pt x="75343" y="28933"/>
                </a:cubicBezTo>
                <a:cubicBezTo>
                  <a:pt x="75617" y="28731"/>
                  <a:pt x="75522" y="28492"/>
                  <a:pt x="75808" y="28266"/>
                </a:cubicBezTo>
                <a:cubicBezTo>
                  <a:pt x="76403" y="27814"/>
                  <a:pt x="75069" y="27754"/>
                  <a:pt x="76105" y="27135"/>
                </a:cubicBezTo>
                <a:cubicBezTo>
                  <a:pt x="77201" y="26492"/>
                  <a:pt x="76153" y="25885"/>
                  <a:pt x="77796" y="25742"/>
                </a:cubicBezTo>
                <a:cubicBezTo>
                  <a:pt x="78094" y="25718"/>
                  <a:pt x="79915" y="25004"/>
                  <a:pt x="80368" y="24718"/>
                </a:cubicBezTo>
                <a:cubicBezTo>
                  <a:pt x="83237" y="22873"/>
                  <a:pt x="84737" y="23373"/>
                  <a:pt x="90512" y="24004"/>
                </a:cubicBezTo>
                <a:cubicBezTo>
                  <a:pt x="90988" y="24051"/>
                  <a:pt x="91405" y="23444"/>
                  <a:pt x="90631" y="23373"/>
                </a:cubicBezTo>
                <a:cubicBezTo>
                  <a:pt x="88523" y="23170"/>
                  <a:pt x="88654" y="23337"/>
                  <a:pt x="88583" y="23063"/>
                </a:cubicBezTo>
                <a:cubicBezTo>
                  <a:pt x="88583" y="23051"/>
                  <a:pt x="88702" y="23016"/>
                  <a:pt x="88773" y="23016"/>
                </a:cubicBezTo>
                <a:cubicBezTo>
                  <a:pt x="89583" y="22968"/>
                  <a:pt x="89643" y="23004"/>
                  <a:pt x="89690" y="22908"/>
                </a:cubicBezTo>
                <a:cubicBezTo>
                  <a:pt x="89869" y="22539"/>
                  <a:pt x="87261" y="22563"/>
                  <a:pt x="87059" y="22515"/>
                </a:cubicBezTo>
                <a:cubicBezTo>
                  <a:pt x="86428" y="22349"/>
                  <a:pt x="86214" y="22527"/>
                  <a:pt x="85916" y="22754"/>
                </a:cubicBezTo>
                <a:cubicBezTo>
                  <a:pt x="85666" y="22956"/>
                  <a:pt x="84344" y="23182"/>
                  <a:pt x="82618" y="22754"/>
                </a:cubicBezTo>
                <a:cubicBezTo>
                  <a:pt x="82213" y="22373"/>
                  <a:pt x="80844" y="22242"/>
                  <a:pt x="81499" y="22063"/>
                </a:cubicBezTo>
                <a:cubicBezTo>
                  <a:pt x="83011" y="21670"/>
                  <a:pt x="83535" y="21634"/>
                  <a:pt x="84380" y="21611"/>
                </a:cubicBezTo>
                <a:cubicBezTo>
                  <a:pt x="85904" y="21587"/>
                  <a:pt x="85773" y="21444"/>
                  <a:pt x="86642" y="21623"/>
                </a:cubicBezTo>
                <a:cubicBezTo>
                  <a:pt x="87249" y="21742"/>
                  <a:pt x="87202" y="21206"/>
                  <a:pt x="88511" y="21182"/>
                </a:cubicBezTo>
                <a:cubicBezTo>
                  <a:pt x="89404" y="21170"/>
                  <a:pt x="90107" y="20944"/>
                  <a:pt x="91810" y="19979"/>
                </a:cubicBezTo>
                <a:cubicBezTo>
                  <a:pt x="92524" y="19587"/>
                  <a:pt x="93560" y="19718"/>
                  <a:pt x="93345" y="19348"/>
                </a:cubicBezTo>
                <a:cubicBezTo>
                  <a:pt x="92833" y="18515"/>
                  <a:pt x="92464" y="18979"/>
                  <a:pt x="93453" y="18110"/>
                </a:cubicBezTo>
                <a:cubicBezTo>
                  <a:pt x="93560" y="18015"/>
                  <a:pt x="93607" y="17908"/>
                  <a:pt x="93750" y="17836"/>
                </a:cubicBezTo>
                <a:cubicBezTo>
                  <a:pt x="94226" y="17586"/>
                  <a:pt x="95274" y="17693"/>
                  <a:pt x="95524" y="17741"/>
                </a:cubicBezTo>
                <a:cubicBezTo>
                  <a:pt x="96405" y="17908"/>
                  <a:pt x="97417" y="17848"/>
                  <a:pt x="98358" y="17908"/>
                </a:cubicBezTo>
                <a:cubicBezTo>
                  <a:pt x="99668" y="18003"/>
                  <a:pt x="101358" y="17205"/>
                  <a:pt x="101704" y="16848"/>
                </a:cubicBezTo>
                <a:cubicBezTo>
                  <a:pt x="102216" y="16336"/>
                  <a:pt x="103585" y="17003"/>
                  <a:pt x="104454" y="16622"/>
                </a:cubicBezTo>
                <a:cubicBezTo>
                  <a:pt x="105609" y="16110"/>
                  <a:pt x="106121" y="16598"/>
                  <a:pt x="106549" y="16550"/>
                </a:cubicBezTo>
                <a:cubicBezTo>
                  <a:pt x="107800" y="16408"/>
                  <a:pt x="107835" y="16836"/>
                  <a:pt x="110359" y="16800"/>
                </a:cubicBezTo>
                <a:cubicBezTo>
                  <a:pt x="110931" y="16789"/>
                  <a:pt x="111098" y="16289"/>
                  <a:pt x="109574" y="15955"/>
                </a:cubicBezTo>
                <a:cubicBezTo>
                  <a:pt x="107061" y="15407"/>
                  <a:pt x="108538" y="14407"/>
                  <a:pt x="106704" y="14550"/>
                </a:cubicBezTo>
                <a:cubicBezTo>
                  <a:pt x="106121" y="14598"/>
                  <a:pt x="105835" y="14515"/>
                  <a:pt x="105823" y="14431"/>
                </a:cubicBezTo>
                <a:cubicBezTo>
                  <a:pt x="105787" y="14300"/>
                  <a:pt x="106323" y="14288"/>
                  <a:pt x="106680" y="14157"/>
                </a:cubicBezTo>
                <a:cubicBezTo>
                  <a:pt x="107919" y="13705"/>
                  <a:pt x="109359" y="13669"/>
                  <a:pt x="110800" y="13526"/>
                </a:cubicBezTo>
                <a:cubicBezTo>
                  <a:pt x="110836" y="13526"/>
                  <a:pt x="110800" y="13502"/>
                  <a:pt x="110895" y="13455"/>
                </a:cubicBezTo>
                <a:cubicBezTo>
                  <a:pt x="110943" y="13419"/>
                  <a:pt x="110824" y="13312"/>
                  <a:pt x="110729" y="13300"/>
                </a:cubicBezTo>
                <a:close/>
                <a:moveTo>
                  <a:pt x="10918" y="20039"/>
                </a:moveTo>
                <a:cubicBezTo>
                  <a:pt x="10502" y="19789"/>
                  <a:pt x="11133" y="19813"/>
                  <a:pt x="11252" y="19932"/>
                </a:cubicBezTo>
                <a:cubicBezTo>
                  <a:pt x="11347" y="20003"/>
                  <a:pt x="11073" y="20146"/>
                  <a:pt x="10918" y="20039"/>
                </a:cubicBezTo>
                <a:close/>
                <a:moveTo>
                  <a:pt x="34624" y="10621"/>
                </a:moveTo>
                <a:cubicBezTo>
                  <a:pt x="34552" y="10597"/>
                  <a:pt x="34493" y="10585"/>
                  <a:pt x="34457" y="10597"/>
                </a:cubicBezTo>
                <a:cubicBezTo>
                  <a:pt x="34505" y="10585"/>
                  <a:pt x="34564" y="10597"/>
                  <a:pt x="34624" y="10621"/>
                </a:cubicBezTo>
                <a:cubicBezTo>
                  <a:pt x="34707" y="10633"/>
                  <a:pt x="34790" y="10657"/>
                  <a:pt x="34779" y="10669"/>
                </a:cubicBezTo>
                <a:cubicBezTo>
                  <a:pt x="34731" y="10657"/>
                  <a:pt x="34671" y="10633"/>
                  <a:pt x="34624" y="10621"/>
                </a:cubicBezTo>
                <a:close/>
                <a:moveTo>
                  <a:pt x="70783" y="7918"/>
                </a:moveTo>
                <a:lnTo>
                  <a:pt x="70759" y="7978"/>
                </a:lnTo>
                <a:close/>
                <a:moveTo>
                  <a:pt x="70759" y="8240"/>
                </a:moveTo>
                <a:cubicBezTo>
                  <a:pt x="70759" y="8157"/>
                  <a:pt x="70759" y="8061"/>
                  <a:pt x="70759" y="7978"/>
                </a:cubicBezTo>
                <a:cubicBezTo>
                  <a:pt x="70759" y="7966"/>
                  <a:pt x="70771" y="8097"/>
                  <a:pt x="70759" y="8240"/>
                </a:cubicBezTo>
                <a:close/>
                <a:moveTo>
                  <a:pt x="70759" y="8442"/>
                </a:moveTo>
                <a:cubicBezTo>
                  <a:pt x="70747" y="8478"/>
                  <a:pt x="70747" y="8502"/>
                  <a:pt x="70747" y="8538"/>
                </a:cubicBezTo>
                <a:cubicBezTo>
                  <a:pt x="70747" y="8502"/>
                  <a:pt x="70759" y="8466"/>
                  <a:pt x="70759" y="8442"/>
                </a:cubicBezTo>
                <a:close/>
                <a:moveTo>
                  <a:pt x="70664" y="10907"/>
                </a:moveTo>
                <a:cubicBezTo>
                  <a:pt x="70557" y="10955"/>
                  <a:pt x="70283" y="10966"/>
                  <a:pt x="70200" y="10871"/>
                </a:cubicBezTo>
                <a:cubicBezTo>
                  <a:pt x="70116" y="10764"/>
                  <a:pt x="70200" y="10812"/>
                  <a:pt x="70390" y="10585"/>
                </a:cubicBezTo>
                <a:cubicBezTo>
                  <a:pt x="70009" y="10454"/>
                  <a:pt x="69985" y="10312"/>
                  <a:pt x="69747" y="9859"/>
                </a:cubicBezTo>
                <a:cubicBezTo>
                  <a:pt x="69688" y="9740"/>
                  <a:pt x="69926" y="9692"/>
                  <a:pt x="70069" y="9633"/>
                </a:cubicBezTo>
                <a:lnTo>
                  <a:pt x="70081" y="9621"/>
                </a:lnTo>
                <a:cubicBezTo>
                  <a:pt x="69926" y="9657"/>
                  <a:pt x="69819" y="9633"/>
                  <a:pt x="69807" y="9562"/>
                </a:cubicBezTo>
                <a:cubicBezTo>
                  <a:pt x="69712" y="9204"/>
                  <a:pt x="70878" y="10014"/>
                  <a:pt x="70390" y="10585"/>
                </a:cubicBezTo>
                <a:cubicBezTo>
                  <a:pt x="70664" y="10693"/>
                  <a:pt x="71021" y="10764"/>
                  <a:pt x="70664" y="10907"/>
                </a:cubicBezTo>
                <a:close/>
                <a:moveTo>
                  <a:pt x="72093" y="9228"/>
                </a:moveTo>
                <a:cubicBezTo>
                  <a:pt x="72271" y="9169"/>
                  <a:pt x="72283" y="9050"/>
                  <a:pt x="72033" y="9002"/>
                </a:cubicBezTo>
                <a:cubicBezTo>
                  <a:pt x="72283" y="9050"/>
                  <a:pt x="72271" y="9169"/>
                  <a:pt x="72093" y="9228"/>
                </a:cubicBezTo>
                <a:close/>
                <a:moveTo>
                  <a:pt x="73593" y="26623"/>
                </a:moveTo>
                <a:cubicBezTo>
                  <a:pt x="73129" y="26742"/>
                  <a:pt x="72855" y="26695"/>
                  <a:pt x="73260" y="26361"/>
                </a:cubicBezTo>
                <a:cubicBezTo>
                  <a:pt x="73819" y="26171"/>
                  <a:pt x="74260" y="26433"/>
                  <a:pt x="73593" y="26623"/>
                </a:cubicBezTo>
                <a:close/>
                <a:moveTo>
                  <a:pt x="75938" y="32314"/>
                </a:moveTo>
                <a:cubicBezTo>
                  <a:pt x="76129" y="31957"/>
                  <a:pt x="76546" y="31743"/>
                  <a:pt x="76736" y="31814"/>
                </a:cubicBezTo>
                <a:cubicBezTo>
                  <a:pt x="76820" y="31850"/>
                  <a:pt x="76974" y="31898"/>
                  <a:pt x="76951" y="31921"/>
                </a:cubicBezTo>
                <a:cubicBezTo>
                  <a:pt x="76772" y="32100"/>
                  <a:pt x="76653" y="32279"/>
                  <a:pt x="76236" y="32386"/>
                </a:cubicBezTo>
                <a:cubicBezTo>
                  <a:pt x="76129" y="32386"/>
                  <a:pt x="75903" y="32374"/>
                  <a:pt x="75938" y="32314"/>
                </a:cubicBezTo>
                <a:close/>
                <a:moveTo>
                  <a:pt x="76665" y="5144"/>
                </a:moveTo>
                <a:cubicBezTo>
                  <a:pt x="77986" y="4978"/>
                  <a:pt x="77879" y="4847"/>
                  <a:pt x="78534" y="4728"/>
                </a:cubicBezTo>
                <a:cubicBezTo>
                  <a:pt x="78248" y="4942"/>
                  <a:pt x="78427" y="4859"/>
                  <a:pt x="77808" y="5025"/>
                </a:cubicBezTo>
                <a:cubicBezTo>
                  <a:pt x="75974" y="5823"/>
                  <a:pt x="77974" y="5490"/>
                  <a:pt x="77308" y="5906"/>
                </a:cubicBezTo>
                <a:cubicBezTo>
                  <a:pt x="77165" y="5990"/>
                  <a:pt x="76927" y="5906"/>
                  <a:pt x="76915" y="5835"/>
                </a:cubicBezTo>
                <a:cubicBezTo>
                  <a:pt x="76903" y="5775"/>
                  <a:pt x="76998" y="5704"/>
                  <a:pt x="76998" y="5644"/>
                </a:cubicBezTo>
                <a:cubicBezTo>
                  <a:pt x="76986" y="5549"/>
                  <a:pt x="76891" y="5466"/>
                  <a:pt x="76641" y="5478"/>
                </a:cubicBezTo>
                <a:cubicBezTo>
                  <a:pt x="76010" y="5501"/>
                  <a:pt x="76272" y="5192"/>
                  <a:pt x="76665" y="5144"/>
                </a:cubicBezTo>
                <a:close/>
                <a:moveTo>
                  <a:pt x="76974" y="22980"/>
                </a:moveTo>
                <a:cubicBezTo>
                  <a:pt x="76462" y="23230"/>
                  <a:pt x="76022" y="23063"/>
                  <a:pt x="74938" y="22658"/>
                </a:cubicBezTo>
                <a:cubicBezTo>
                  <a:pt x="74784" y="22611"/>
                  <a:pt x="74998" y="22373"/>
                  <a:pt x="75272" y="22385"/>
                </a:cubicBezTo>
                <a:cubicBezTo>
                  <a:pt x="75950" y="22385"/>
                  <a:pt x="76617" y="22420"/>
                  <a:pt x="77308" y="22361"/>
                </a:cubicBezTo>
                <a:cubicBezTo>
                  <a:pt x="77367" y="22361"/>
                  <a:pt x="77427" y="22385"/>
                  <a:pt x="77474" y="22408"/>
                </a:cubicBezTo>
                <a:cubicBezTo>
                  <a:pt x="77832" y="22551"/>
                  <a:pt x="77367" y="22789"/>
                  <a:pt x="76974" y="22980"/>
                </a:cubicBezTo>
                <a:close/>
                <a:moveTo>
                  <a:pt x="77260" y="14979"/>
                </a:moveTo>
                <a:cubicBezTo>
                  <a:pt x="77022" y="14955"/>
                  <a:pt x="76867" y="14919"/>
                  <a:pt x="76808" y="14884"/>
                </a:cubicBezTo>
                <a:cubicBezTo>
                  <a:pt x="76748" y="14860"/>
                  <a:pt x="76689" y="14848"/>
                  <a:pt x="76629" y="14836"/>
                </a:cubicBezTo>
                <a:cubicBezTo>
                  <a:pt x="76462" y="14919"/>
                  <a:pt x="76605" y="14872"/>
                  <a:pt x="75831" y="15062"/>
                </a:cubicBezTo>
                <a:cubicBezTo>
                  <a:pt x="75724" y="14931"/>
                  <a:pt x="75569" y="14800"/>
                  <a:pt x="75498" y="14669"/>
                </a:cubicBezTo>
                <a:cubicBezTo>
                  <a:pt x="75367" y="14419"/>
                  <a:pt x="76439" y="14276"/>
                  <a:pt x="76498" y="14562"/>
                </a:cubicBezTo>
                <a:cubicBezTo>
                  <a:pt x="76522" y="14681"/>
                  <a:pt x="76391" y="14824"/>
                  <a:pt x="76772" y="14836"/>
                </a:cubicBezTo>
                <a:cubicBezTo>
                  <a:pt x="76772" y="14848"/>
                  <a:pt x="76784" y="14860"/>
                  <a:pt x="76808" y="14884"/>
                </a:cubicBezTo>
                <a:cubicBezTo>
                  <a:pt x="76927" y="14907"/>
                  <a:pt x="77070" y="14955"/>
                  <a:pt x="77260" y="14979"/>
                </a:cubicBezTo>
                <a:cubicBezTo>
                  <a:pt x="77558" y="15003"/>
                  <a:pt x="77986" y="14991"/>
                  <a:pt x="78498" y="14907"/>
                </a:cubicBezTo>
                <a:cubicBezTo>
                  <a:pt x="77903" y="15003"/>
                  <a:pt x="77522" y="15003"/>
                  <a:pt x="77260" y="14979"/>
                </a:cubicBezTo>
                <a:close/>
                <a:moveTo>
                  <a:pt x="80070" y="15788"/>
                </a:moveTo>
                <a:cubicBezTo>
                  <a:pt x="80082" y="15765"/>
                  <a:pt x="80106" y="15741"/>
                  <a:pt x="80106" y="15741"/>
                </a:cubicBezTo>
                <a:cubicBezTo>
                  <a:pt x="80094" y="15753"/>
                  <a:pt x="80082" y="15777"/>
                  <a:pt x="80070" y="15788"/>
                </a:cubicBezTo>
                <a:close/>
                <a:moveTo>
                  <a:pt x="87083" y="16515"/>
                </a:moveTo>
                <a:cubicBezTo>
                  <a:pt x="87071" y="16527"/>
                  <a:pt x="87047" y="16539"/>
                  <a:pt x="86880" y="16562"/>
                </a:cubicBezTo>
                <a:cubicBezTo>
                  <a:pt x="87047" y="16527"/>
                  <a:pt x="87059" y="16527"/>
                  <a:pt x="87083" y="16515"/>
                </a:cubicBezTo>
                <a:cubicBezTo>
                  <a:pt x="87107" y="16515"/>
                  <a:pt x="87130" y="16515"/>
                  <a:pt x="87380" y="16515"/>
                </a:cubicBezTo>
                <a:cubicBezTo>
                  <a:pt x="87154" y="16515"/>
                  <a:pt x="87118" y="16515"/>
                  <a:pt x="87083" y="16515"/>
                </a:cubicBezTo>
                <a:close/>
                <a:moveTo>
                  <a:pt x="86821" y="16562"/>
                </a:moveTo>
                <a:cubicBezTo>
                  <a:pt x="86833" y="16562"/>
                  <a:pt x="86845" y="16562"/>
                  <a:pt x="86857" y="16562"/>
                </a:cubicBezTo>
                <a:cubicBezTo>
                  <a:pt x="86845" y="16562"/>
                  <a:pt x="86833" y="16562"/>
                  <a:pt x="86821" y="16562"/>
                </a:cubicBezTo>
                <a:close/>
                <a:moveTo>
                  <a:pt x="104847" y="12264"/>
                </a:moveTo>
                <a:cubicBezTo>
                  <a:pt x="104371" y="12217"/>
                  <a:pt x="104525" y="12074"/>
                  <a:pt x="104728" y="11681"/>
                </a:cubicBezTo>
                <a:cubicBezTo>
                  <a:pt x="104728" y="11681"/>
                  <a:pt x="104811" y="11657"/>
                  <a:pt x="104835" y="11669"/>
                </a:cubicBezTo>
                <a:cubicBezTo>
                  <a:pt x="105085" y="11776"/>
                  <a:pt x="105645" y="11740"/>
                  <a:pt x="105656" y="11978"/>
                </a:cubicBezTo>
                <a:cubicBezTo>
                  <a:pt x="105668" y="12181"/>
                  <a:pt x="105526" y="12336"/>
                  <a:pt x="104847" y="1226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 name="Shape 343"/>
        <p:cNvGrpSpPr/>
        <p:nvPr/>
      </p:nvGrpSpPr>
      <p:grpSpPr>
        <a:xfrm>
          <a:off x="0" y="0"/>
          <a:ext cx="0" cy="0"/>
          <a:chOff x="0" y="0"/>
          <a:chExt cx="0" cy="0"/>
        </a:xfrm>
      </p:grpSpPr>
      <p:sp>
        <p:nvSpPr>
          <p:cNvPr id="344" name="Google Shape;344;p5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47" name="Google Shape;347;p50"/>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48" name="Google Shape;348;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9" name="Shape 349"/>
        <p:cNvGrpSpPr/>
        <p:nvPr/>
      </p:nvGrpSpPr>
      <p:grpSpPr>
        <a:xfrm>
          <a:off x="0" y="0"/>
          <a:ext cx="0" cy="0"/>
          <a:chOff x="0" y="0"/>
          <a:chExt cx="0" cy="0"/>
        </a:xfrm>
      </p:grpSpPr>
      <p:sp>
        <p:nvSpPr>
          <p:cNvPr id="350" name="Google Shape;350;p5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1"/>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52" name="Google Shape;35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3" name="Shape 353"/>
        <p:cNvGrpSpPr/>
        <p:nvPr/>
      </p:nvGrpSpPr>
      <p:grpSpPr>
        <a:xfrm>
          <a:off x="0" y="0"/>
          <a:ext cx="0" cy="0"/>
          <a:chOff x="0" y="0"/>
          <a:chExt cx="0" cy="0"/>
        </a:xfrm>
      </p:grpSpPr>
      <p:cxnSp>
        <p:nvCxnSpPr>
          <p:cNvPr id="354" name="Google Shape;354;p5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55" name="Google Shape;355;p5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6" name="Google Shape;356;p5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57" name="Google Shape;357;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8" name="Shape 358"/>
        <p:cNvGrpSpPr/>
        <p:nvPr/>
      </p:nvGrpSpPr>
      <p:grpSpPr>
        <a:xfrm>
          <a:off x="0" y="0"/>
          <a:ext cx="0" cy="0"/>
          <a:chOff x="0" y="0"/>
          <a:chExt cx="0" cy="0"/>
        </a:xfrm>
      </p:grpSpPr>
      <p:cxnSp>
        <p:nvCxnSpPr>
          <p:cNvPr id="359" name="Google Shape;359;p5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60" name="Google Shape;360;p5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1" name="Google Shape;361;p53"/>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2" name="Google Shape;362;p53"/>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3" name="Google Shape;36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4" name="Shape 364"/>
        <p:cNvGrpSpPr/>
        <p:nvPr/>
      </p:nvGrpSpPr>
      <p:grpSpPr>
        <a:xfrm>
          <a:off x="0" y="0"/>
          <a:ext cx="0" cy="0"/>
          <a:chOff x="0" y="0"/>
          <a:chExt cx="0" cy="0"/>
        </a:xfrm>
      </p:grpSpPr>
      <p:sp>
        <p:nvSpPr>
          <p:cNvPr id="365" name="Google Shape;365;p5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6" name="Google Shape;366;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7" name="Shape 367"/>
        <p:cNvGrpSpPr/>
        <p:nvPr/>
      </p:nvGrpSpPr>
      <p:grpSpPr>
        <a:xfrm>
          <a:off x="0" y="0"/>
          <a:ext cx="0" cy="0"/>
          <a:chOff x="0" y="0"/>
          <a:chExt cx="0" cy="0"/>
        </a:xfrm>
      </p:grpSpPr>
      <p:cxnSp>
        <p:nvCxnSpPr>
          <p:cNvPr id="368" name="Google Shape;368;p5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69" name="Google Shape;369;p55"/>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0" name="Google Shape;370;p55"/>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1" name="Google Shape;371;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72" name="Shape 372"/>
        <p:cNvGrpSpPr/>
        <p:nvPr/>
      </p:nvGrpSpPr>
      <p:grpSpPr>
        <a:xfrm>
          <a:off x="0" y="0"/>
          <a:ext cx="0" cy="0"/>
          <a:chOff x="0" y="0"/>
          <a:chExt cx="0" cy="0"/>
        </a:xfrm>
      </p:grpSpPr>
      <p:sp>
        <p:nvSpPr>
          <p:cNvPr id="373" name="Google Shape;373;p56"/>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74" name="Google Shape;374;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75" name="Shape 375"/>
        <p:cNvGrpSpPr/>
        <p:nvPr/>
      </p:nvGrpSpPr>
      <p:grpSpPr>
        <a:xfrm>
          <a:off x="0" y="0"/>
          <a:ext cx="0" cy="0"/>
          <a:chOff x="0" y="0"/>
          <a:chExt cx="0" cy="0"/>
        </a:xfrm>
      </p:grpSpPr>
      <p:sp>
        <p:nvSpPr>
          <p:cNvPr id="376" name="Google Shape;376;p5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p5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78" name="Google Shape;378;p57"/>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79" name="Google Shape;379;p57"/>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80" name="Google Shape;380;p5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81" name="Google Shape;381;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2" name="Shape 382"/>
        <p:cNvGrpSpPr/>
        <p:nvPr/>
      </p:nvGrpSpPr>
      <p:grpSpPr>
        <a:xfrm>
          <a:off x="0" y="0"/>
          <a:ext cx="0" cy="0"/>
          <a:chOff x="0" y="0"/>
          <a:chExt cx="0" cy="0"/>
        </a:xfrm>
      </p:grpSpPr>
      <p:sp>
        <p:nvSpPr>
          <p:cNvPr id="383" name="Google Shape;383;p5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84" name="Google Shape;384;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5" name="Shape 385"/>
        <p:cNvGrpSpPr/>
        <p:nvPr/>
      </p:nvGrpSpPr>
      <p:grpSpPr>
        <a:xfrm>
          <a:off x="0" y="0"/>
          <a:ext cx="0" cy="0"/>
          <a:chOff x="0" y="0"/>
          <a:chExt cx="0" cy="0"/>
        </a:xfrm>
      </p:grpSpPr>
      <p:cxnSp>
        <p:nvCxnSpPr>
          <p:cNvPr id="386" name="Google Shape;386;p5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87" name="Google Shape;387;p5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88" name="Google Shape;388;p5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89" name="Google Shape;389;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0" name="Shape 390"/>
        <p:cNvGrpSpPr/>
        <p:nvPr/>
      </p:nvGrpSpPr>
      <p:grpSpPr>
        <a:xfrm>
          <a:off x="0" y="0"/>
          <a:ext cx="0" cy="0"/>
          <a:chOff x="0" y="0"/>
          <a:chExt cx="0" cy="0"/>
        </a:xfrm>
      </p:grpSpPr>
      <p:sp>
        <p:nvSpPr>
          <p:cNvPr id="391" name="Google Shape;391;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36" Type="http://schemas.openxmlformats.org/officeDocument/2006/relationships/theme" Target="../theme/theme3.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3500"/>
              <a:buFont typeface="Days One"/>
              <a:buNone/>
              <a:defRPr sz="3500">
                <a:solidFill>
                  <a:schemeClr val="lt1"/>
                </a:solidFill>
                <a:latin typeface="Days One"/>
                <a:ea typeface="Days One"/>
                <a:cs typeface="Days One"/>
                <a:sym typeface="Days One"/>
              </a:defRPr>
            </a:lvl1pPr>
            <a:lvl2pPr lvl="1">
              <a:spcBef>
                <a:spcPts val="0"/>
              </a:spcBef>
              <a:spcAft>
                <a:spcPts val="0"/>
              </a:spcAft>
              <a:buClr>
                <a:schemeClr val="lt1"/>
              </a:buClr>
              <a:buSzPts val="3500"/>
              <a:buFont typeface="Days One"/>
              <a:buNone/>
              <a:defRPr sz="3500">
                <a:solidFill>
                  <a:schemeClr val="lt1"/>
                </a:solidFill>
                <a:latin typeface="Days One"/>
                <a:ea typeface="Days One"/>
                <a:cs typeface="Days One"/>
                <a:sym typeface="Days One"/>
              </a:defRPr>
            </a:lvl2pPr>
            <a:lvl3pPr lvl="2">
              <a:spcBef>
                <a:spcPts val="0"/>
              </a:spcBef>
              <a:spcAft>
                <a:spcPts val="0"/>
              </a:spcAft>
              <a:buClr>
                <a:schemeClr val="lt1"/>
              </a:buClr>
              <a:buSzPts val="3500"/>
              <a:buFont typeface="Days One"/>
              <a:buNone/>
              <a:defRPr sz="3500">
                <a:solidFill>
                  <a:schemeClr val="lt1"/>
                </a:solidFill>
                <a:latin typeface="Days One"/>
                <a:ea typeface="Days One"/>
                <a:cs typeface="Days One"/>
                <a:sym typeface="Days One"/>
              </a:defRPr>
            </a:lvl3pPr>
            <a:lvl4pPr lvl="3">
              <a:spcBef>
                <a:spcPts val="0"/>
              </a:spcBef>
              <a:spcAft>
                <a:spcPts val="0"/>
              </a:spcAft>
              <a:buClr>
                <a:schemeClr val="lt1"/>
              </a:buClr>
              <a:buSzPts val="3500"/>
              <a:buFont typeface="Days One"/>
              <a:buNone/>
              <a:defRPr sz="3500">
                <a:solidFill>
                  <a:schemeClr val="lt1"/>
                </a:solidFill>
                <a:latin typeface="Days One"/>
                <a:ea typeface="Days One"/>
                <a:cs typeface="Days One"/>
                <a:sym typeface="Days One"/>
              </a:defRPr>
            </a:lvl4pPr>
            <a:lvl5pPr lvl="4">
              <a:spcBef>
                <a:spcPts val="0"/>
              </a:spcBef>
              <a:spcAft>
                <a:spcPts val="0"/>
              </a:spcAft>
              <a:buClr>
                <a:schemeClr val="lt1"/>
              </a:buClr>
              <a:buSzPts val="3500"/>
              <a:buFont typeface="Days One"/>
              <a:buNone/>
              <a:defRPr sz="3500">
                <a:solidFill>
                  <a:schemeClr val="lt1"/>
                </a:solidFill>
                <a:latin typeface="Days One"/>
                <a:ea typeface="Days One"/>
                <a:cs typeface="Days One"/>
                <a:sym typeface="Days One"/>
              </a:defRPr>
            </a:lvl5pPr>
            <a:lvl6pPr lvl="5">
              <a:spcBef>
                <a:spcPts val="0"/>
              </a:spcBef>
              <a:spcAft>
                <a:spcPts val="0"/>
              </a:spcAft>
              <a:buClr>
                <a:schemeClr val="lt1"/>
              </a:buClr>
              <a:buSzPts val="3500"/>
              <a:buFont typeface="Days One"/>
              <a:buNone/>
              <a:defRPr sz="3500">
                <a:solidFill>
                  <a:schemeClr val="lt1"/>
                </a:solidFill>
                <a:latin typeface="Days One"/>
                <a:ea typeface="Days One"/>
                <a:cs typeface="Days One"/>
                <a:sym typeface="Days One"/>
              </a:defRPr>
            </a:lvl6pPr>
            <a:lvl7pPr lvl="6">
              <a:spcBef>
                <a:spcPts val="0"/>
              </a:spcBef>
              <a:spcAft>
                <a:spcPts val="0"/>
              </a:spcAft>
              <a:buClr>
                <a:schemeClr val="lt1"/>
              </a:buClr>
              <a:buSzPts val="3500"/>
              <a:buFont typeface="Days One"/>
              <a:buNone/>
              <a:defRPr sz="3500">
                <a:solidFill>
                  <a:schemeClr val="lt1"/>
                </a:solidFill>
                <a:latin typeface="Days One"/>
                <a:ea typeface="Days One"/>
                <a:cs typeface="Days One"/>
                <a:sym typeface="Days One"/>
              </a:defRPr>
            </a:lvl7pPr>
            <a:lvl8pPr lvl="7">
              <a:spcBef>
                <a:spcPts val="0"/>
              </a:spcBef>
              <a:spcAft>
                <a:spcPts val="0"/>
              </a:spcAft>
              <a:buClr>
                <a:schemeClr val="lt1"/>
              </a:buClr>
              <a:buSzPts val="3500"/>
              <a:buFont typeface="Days One"/>
              <a:buNone/>
              <a:defRPr sz="3500">
                <a:solidFill>
                  <a:schemeClr val="lt1"/>
                </a:solidFill>
                <a:latin typeface="Days One"/>
                <a:ea typeface="Days One"/>
                <a:cs typeface="Days One"/>
                <a:sym typeface="Days One"/>
              </a:defRPr>
            </a:lvl8pPr>
            <a:lvl9pPr lvl="8">
              <a:spcBef>
                <a:spcPts val="0"/>
              </a:spcBef>
              <a:spcAft>
                <a:spcPts val="0"/>
              </a:spcAft>
              <a:buClr>
                <a:schemeClr val="lt1"/>
              </a:buClr>
              <a:buSzPts val="3500"/>
              <a:buFont typeface="Days One"/>
              <a:buNone/>
              <a:defRPr sz="3500">
                <a:solidFill>
                  <a:schemeClr val="lt1"/>
                </a:solidFill>
                <a:latin typeface="Days One"/>
                <a:ea typeface="Days One"/>
                <a:cs typeface="Days One"/>
                <a:sym typeface="Days One"/>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Cabin"/>
              <a:buChar char="●"/>
              <a:defRPr>
                <a:solidFill>
                  <a:schemeClr val="lt1"/>
                </a:solidFill>
                <a:latin typeface="Cabin"/>
                <a:ea typeface="Cabin"/>
                <a:cs typeface="Cabin"/>
                <a:sym typeface="Cabin"/>
              </a:defRPr>
            </a:lvl1pPr>
            <a:lvl2pPr indent="-317500" lvl="1" marL="914400">
              <a:lnSpc>
                <a:spcPct val="100000"/>
              </a:lnSpc>
              <a:spcBef>
                <a:spcPts val="1600"/>
              </a:spcBef>
              <a:spcAft>
                <a:spcPts val="0"/>
              </a:spcAft>
              <a:buClr>
                <a:schemeClr val="lt1"/>
              </a:buClr>
              <a:buSzPts val="1400"/>
              <a:buFont typeface="Cabin"/>
              <a:buChar char="○"/>
              <a:defRPr>
                <a:solidFill>
                  <a:schemeClr val="lt1"/>
                </a:solidFill>
                <a:latin typeface="Cabin"/>
                <a:ea typeface="Cabin"/>
                <a:cs typeface="Cabin"/>
                <a:sym typeface="Cabin"/>
              </a:defRPr>
            </a:lvl2pPr>
            <a:lvl3pPr indent="-317500" lvl="2" marL="1371600">
              <a:lnSpc>
                <a:spcPct val="100000"/>
              </a:lnSpc>
              <a:spcBef>
                <a:spcPts val="1600"/>
              </a:spcBef>
              <a:spcAft>
                <a:spcPts val="0"/>
              </a:spcAft>
              <a:buClr>
                <a:schemeClr val="lt1"/>
              </a:buClr>
              <a:buSzPts val="1400"/>
              <a:buFont typeface="Cabin"/>
              <a:buChar char="■"/>
              <a:defRPr>
                <a:solidFill>
                  <a:schemeClr val="lt1"/>
                </a:solidFill>
                <a:latin typeface="Cabin"/>
                <a:ea typeface="Cabin"/>
                <a:cs typeface="Cabin"/>
                <a:sym typeface="Cabin"/>
              </a:defRPr>
            </a:lvl3pPr>
            <a:lvl4pPr indent="-317500" lvl="3" marL="1828800">
              <a:lnSpc>
                <a:spcPct val="100000"/>
              </a:lnSpc>
              <a:spcBef>
                <a:spcPts val="1600"/>
              </a:spcBef>
              <a:spcAft>
                <a:spcPts val="0"/>
              </a:spcAft>
              <a:buClr>
                <a:schemeClr val="lt1"/>
              </a:buClr>
              <a:buSzPts val="1400"/>
              <a:buFont typeface="Cabin"/>
              <a:buChar char="●"/>
              <a:defRPr>
                <a:solidFill>
                  <a:schemeClr val="lt1"/>
                </a:solidFill>
                <a:latin typeface="Cabin"/>
                <a:ea typeface="Cabin"/>
                <a:cs typeface="Cabin"/>
                <a:sym typeface="Cabin"/>
              </a:defRPr>
            </a:lvl4pPr>
            <a:lvl5pPr indent="-317500" lvl="4" marL="2286000">
              <a:lnSpc>
                <a:spcPct val="100000"/>
              </a:lnSpc>
              <a:spcBef>
                <a:spcPts val="1600"/>
              </a:spcBef>
              <a:spcAft>
                <a:spcPts val="0"/>
              </a:spcAft>
              <a:buClr>
                <a:schemeClr val="lt1"/>
              </a:buClr>
              <a:buSzPts val="1400"/>
              <a:buFont typeface="Cabin"/>
              <a:buChar char="○"/>
              <a:defRPr>
                <a:solidFill>
                  <a:schemeClr val="lt1"/>
                </a:solidFill>
                <a:latin typeface="Cabin"/>
                <a:ea typeface="Cabin"/>
                <a:cs typeface="Cabin"/>
                <a:sym typeface="Cabin"/>
              </a:defRPr>
            </a:lvl5pPr>
            <a:lvl6pPr indent="-317500" lvl="5" marL="2743200">
              <a:lnSpc>
                <a:spcPct val="100000"/>
              </a:lnSpc>
              <a:spcBef>
                <a:spcPts val="1600"/>
              </a:spcBef>
              <a:spcAft>
                <a:spcPts val="0"/>
              </a:spcAft>
              <a:buClr>
                <a:schemeClr val="lt1"/>
              </a:buClr>
              <a:buSzPts val="1400"/>
              <a:buFont typeface="Cabin"/>
              <a:buChar char="■"/>
              <a:defRPr>
                <a:solidFill>
                  <a:schemeClr val="lt1"/>
                </a:solidFill>
                <a:latin typeface="Cabin"/>
                <a:ea typeface="Cabin"/>
                <a:cs typeface="Cabin"/>
                <a:sym typeface="Cabin"/>
              </a:defRPr>
            </a:lvl6pPr>
            <a:lvl7pPr indent="-317500" lvl="6" marL="3200400">
              <a:lnSpc>
                <a:spcPct val="100000"/>
              </a:lnSpc>
              <a:spcBef>
                <a:spcPts val="1600"/>
              </a:spcBef>
              <a:spcAft>
                <a:spcPts val="0"/>
              </a:spcAft>
              <a:buClr>
                <a:schemeClr val="lt1"/>
              </a:buClr>
              <a:buSzPts val="1400"/>
              <a:buFont typeface="Cabin"/>
              <a:buChar char="●"/>
              <a:defRPr>
                <a:solidFill>
                  <a:schemeClr val="lt1"/>
                </a:solidFill>
                <a:latin typeface="Cabin"/>
                <a:ea typeface="Cabin"/>
                <a:cs typeface="Cabin"/>
                <a:sym typeface="Cabin"/>
              </a:defRPr>
            </a:lvl7pPr>
            <a:lvl8pPr indent="-317500" lvl="7" marL="3657600">
              <a:lnSpc>
                <a:spcPct val="100000"/>
              </a:lnSpc>
              <a:spcBef>
                <a:spcPts val="1600"/>
              </a:spcBef>
              <a:spcAft>
                <a:spcPts val="0"/>
              </a:spcAft>
              <a:buClr>
                <a:schemeClr val="lt1"/>
              </a:buClr>
              <a:buSzPts val="1400"/>
              <a:buFont typeface="Cabin"/>
              <a:buChar char="○"/>
              <a:defRPr>
                <a:solidFill>
                  <a:schemeClr val="lt1"/>
                </a:solidFill>
                <a:latin typeface="Cabin"/>
                <a:ea typeface="Cabin"/>
                <a:cs typeface="Cabin"/>
                <a:sym typeface="Cabin"/>
              </a:defRPr>
            </a:lvl8pPr>
            <a:lvl9pPr indent="-317500" lvl="8" marL="4114800">
              <a:lnSpc>
                <a:spcPct val="100000"/>
              </a:lnSpc>
              <a:spcBef>
                <a:spcPts val="1600"/>
              </a:spcBef>
              <a:spcAft>
                <a:spcPts val="1600"/>
              </a:spcAft>
              <a:buClr>
                <a:schemeClr val="lt1"/>
              </a:buClr>
              <a:buSzPts val="1400"/>
              <a:buFont typeface="Cabin"/>
              <a:buChar char="■"/>
              <a:defRPr>
                <a:solidFill>
                  <a:schemeClr val="lt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39" name="Shape 339"/>
        <p:cNvGrpSpPr/>
        <p:nvPr/>
      </p:nvGrpSpPr>
      <p:grpSpPr>
        <a:xfrm>
          <a:off x="0" y="0"/>
          <a:ext cx="0" cy="0"/>
          <a:chOff x="0" y="0"/>
          <a:chExt cx="0" cy="0"/>
        </a:xfrm>
      </p:grpSpPr>
      <p:sp>
        <p:nvSpPr>
          <p:cNvPr id="340" name="Google Shape;340;p4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41" name="Google Shape;341;p4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42" name="Google Shape;34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ctrTitle"/>
          </p:nvPr>
        </p:nvSpPr>
        <p:spPr>
          <a:xfrm>
            <a:off x="713225" y="1097700"/>
            <a:ext cx="4933500" cy="247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Veterans Affairs </a:t>
            </a:r>
            <a:r>
              <a:rPr lang="en" sz="4400"/>
              <a:t>Web Page</a:t>
            </a:r>
            <a:r>
              <a:rPr lang="en" sz="4400"/>
              <a:t> Data Project</a:t>
            </a:r>
            <a:endParaRPr sz="4400"/>
          </a:p>
        </p:txBody>
      </p:sp>
      <p:sp>
        <p:nvSpPr>
          <p:cNvPr id="397" name="Google Shape;397;p61"/>
          <p:cNvSpPr txBox="1"/>
          <p:nvPr>
            <p:ph idx="1" type="subTitle"/>
          </p:nvPr>
        </p:nvSpPr>
        <p:spPr>
          <a:xfrm>
            <a:off x="713225" y="3570000"/>
            <a:ext cx="4933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Anurag Perakalapudi and Aneesh Kalla</a:t>
            </a:r>
            <a:endParaRPr/>
          </a:p>
        </p:txBody>
      </p:sp>
      <p:grpSp>
        <p:nvGrpSpPr>
          <p:cNvPr id="398" name="Google Shape;398;p61"/>
          <p:cNvGrpSpPr/>
          <p:nvPr/>
        </p:nvGrpSpPr>
        <p:grpSpPr>
          <a:xfrm rot="-694156">
            <a:off x="5716271" y="444340"/>
            <a:ext cx="2836411" cy="2132847"/>
            <a:chOff x="1321125" y="842250"/>
            <a:chExt cx="4143110" cy="3115422"/>
          </a:xfrm>
        </p:grpSpPr>
        <p:sp>
          <p:nvSpPr>
            <p:cNvPr id="399" name="Google Shape;399;p61"/>
            <p:cNvSpPr/>
            <p:nvPr/>
          </p:nvSpPr>
          <p:spPr>
            <a:xfrm>
              <a:off x="1321125" y="842250"/>
              <a:ext cx="4143110" cy="3115422"/>
            </a:xfrm>
            <a:custGeom>
              <a:rect b="b" l="l" r="r" t="t"/>
              <a:pathLst>
                <a:path extrusionOk="0" h="54494" w="72470">
                  <a:moveTo>
                    <a:pt x="25348" y="1"/>
                  </a:moveTo>
                  <a:cubicBezTo>
                    <a:pt x="11747" y="1"/>
                    <a:pt x="622" y="10628"/>
                    <a:pt x="23" y="24195"/>
                  </a:cubicBezTo>
                  <a:cubicBezTo>
                    <a:pt x="12" y="24568"/>
                    <a:pt x="1" y="24964"/>
                    <a:pt x="1" y="25348"/>
                  </a:cubicBezTo>
                  <a:lnTo>
                    <a:pt x="1" y="52741"/>
                  </a:lnTo>
                  <a:cubicBezTo>
                    <a:pt x="1" y="53714"/>
                    <a:pt x="781" y="54494"/>
                    <a:pt x="1753" y="54494"/>
                  </a:cubicBezTo>
                  <a:lnTo>
                    <a:pt x="52436" y="54494"/>
                  </a:lnTo>
                  <a:cubicBezTo>
                    <a:pt x="53408" y="54494"/>
                    <a:pt x="54189" y="53714"/>
                    <a:pt x="54189" y="52741"/>
                  </a:cubicBezTo>
                  <a:lnTo>
                    <a:pt x="54189" y="33070"/>
                  </a:lnTo>
                  <a:cubicBezTo>
                    <a:pt x="56133" y="34200"/>
                    <a:pt x="58473" y="35093"/>
                    <a:pt x="61243" y="35093"/>
                  </a:cubicBezTo>
                  <a:cubicBezTo>
                    <a:pt x="62080" y="35093"/>
                    <a:pt x="62950" y="35014"/>
                    <a:pt x="63821" y="34856"/>
                  </a:cubicBezTo>
                  <a:cubicBezTo>
                    <a:pt x="64398" y="34743"/>
                    <a:pt x="64895" y="34347"/>
                    <a:pt x="65121" y="33793"/>
                  </a:cubicBezTo>
                  <a:lnTo>
                    <a:pt x="72221" y="16428"/>
                  </a:lnTo>
                  <a:cubicBezTo>
                    <a:pt x="72470" y="15829"/>
                    <a:pt x="72368" y="15150"/>
                    <a:pt x="71961" y="14653"/>
                  </a:cubicBezTo>
                  <a:cubicBezTo>
                    <a:pt x="71622" y="14235"/>
                    <a:pt x="71124" y="14008"/>
                    <a:pt x="70604" y="14008"/>
                  </a:cubicBezTo>
                  <a:cubicBezTo>
                    <a:pt x="70491" y="14008"/>
                    <a:pt x="70390" y="14020"/>
                    <a:pt x="70276" y="14031"/>
                  </a:cubicBezTo>
                  <a:cubicBezTo>
                    <a:pt x="69621" y="14155"/>
                    <a:pt x="68965" y="14223"/>
                    <a:pt x="68343" y="14223"/>
                  </a:cubicBezTo>
                  <a:cubicBezTo>
                    <a:pt x="64284" y="14223"/>
                    <a:pt x="61266" y="11612"/>
                    <a:pt x="58066" y="8842"/>
                  </a:cubicBezTo>
                  <a:cubicBezTo>
                    <a:pt x="57671" y="8503"/>
                    <a:pt x="57286" y="8163"/>
                    <a:pt x="56891" y="7824"/>
                  </a:cubicBezTo>
                  <a:cubicBezTo>
                    <a:pt x="56789" y="7643"/>
                    <a:pt x="56664" y="7485"/>
                    <a:pt x="56506" y="7349"/>
                  </a:cubicBezTo>
                  <a:cubicBezTo>
                    <a:pt x="53182" y="4421"/>
                    <a:pt x="50288" y="2590"/>
                    <a:pt x="46162" y="2556"/>
                  </a:cubicBezTo>
                  <a:cubicBezTo>
                    <a:pt x="45981" y="2194"/>
                    <a:pt x="45687" y="1900"/>
                    <a:pt x="45291" y="1731"/>
                  </a:cubicBezTo>
                  <a:lnTo>
                    <a:pt x="44206" y="1278"/>
                  </a:lnTo>
                  <a:cubicBezTo>
                    <a:pt x="43991" y="1188"/>
                    <a:pt x="43753" y="1143"/>
                    <a:pt x="43527" y="1143"/>
                  </a:cubicBezTo>
                  <a:cubicBezTo>
                    <a:pt x="43301" y="1143"/>
                    <a:pt x="43075" y="1188"/>
                    <a:pt x="42872" y="1267"/>
                  </a:cubicBezTo>
                  <a:cubicBezTo>
                    <a:pt x="42442" y="1448"/>
                    <a:pt x="42092" y="1787"/>
                    <a:pt x="41911" y="2217"/>
                  </a:cubicBezTo>
                  <a:lnTo>
                    <a:pt x="41436" y="3347"/>
                  </a:lnTo>
                  <a:cubicBezTo>
                    <a:pt x="37614" y="1154"/>
                    <a:pt x="33307" y="1"/>
                    <a:pt x="28853" y="1"/>
                  </a:cubicBezTo>
                  <a:close/>
                </a:path>
              </a:pathLst>
            </a:custGeom>
            <a:solidFill>
              <a:schemeClr val="accent2"/>
            </a:solidFill>
            <a:ln>
              <a:noFill/>
            </a:ln>
            <a:effectLst>
              <a:outerShdw blurRad="57150" rotWithShape="0" algn="bl" dir="5400000" dist="19050">
                <a:srgbClr val="2F2D1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1"/>
            <p:cNvSpPr/>
            <p:nvPr/>
          </p:nvSpPr>
          <p:spPr>
            <a:xfrm>
              <a:off x="1425860" y="936637"/>
              <a:ext cx="2898233" cy="2915041"/>
            </a:xfrm>
            <a:custGeom>
              <a:rect b="b" l="l" r="r" t="t"/>
              <a:pathLst>
                <a:path extrusionOk="0" h="50989" w="50695">
                  <a:moveTo>
                    <a:pt x="23595" y="0"/>
                  </a:moveTo>
                  <a:cubicBezTo>
                    <a:pt x="10921" y="0"/>
                    <a:pt x="588" y="9995"/>
                    <a:pt x="34" y="22521"/>
                  </a:cubicBezTo>
                  <a:cubicBezTo>
                    <a:pt x="11" y="22883"/>
                    <a:pt x="3109" y="23448"/>
                    <a:pt x="3109" y="23810"/>
                  </a:cubicBezTo>
                  <a:lnTo>
                    <a:pt x="0" y="25969"/>
                  </a:lnTo>
                  <a:lnTo>
                    <a:pt x="0" y="48309"/>
                  </a:lnTo>
                  <a:lnTo>
                    <a:pt x="10899" y="45833"/>
                  </a:lnTo>
                  <a:cubicBezTo>
                    <a:pt x="10899" y="45833"/>
                    <a:pt x="13623" y="50989"/>
                    <a:pt x="26738" y="50989"/>
                  </a:cubicBezTo>
                  <a:lnTo>
                    <a:pt x="50695" y="50989"/>
                  </a:lnTo>
                  <a:lnTo>
                    <a:pt x="50695" y="46025"/>
                  </a:lnTo>
                  <a:cubicBezTo>
                    <a:pt x="50695" y="45336"/>
                    <a:pt x="47936" y="44703"/>
                    <a:pt x="47936" y="44013"/>
                  </a:cubicBezTo>
                  <a:cubicBezTo>
                    <a:pt x="47936" y="43323"/>
                    <a:pt x="50695" y="42589"/>
                    <a:pt x="50695" y="41899"/>
                  </a:cubicBezTo>
                  <a:lnTo>
                    <a:pt x="50695" y="27043"/>
                  </a:lnTo>
                  <a:cubicBezTo>
                    <a:pt x="50695" y="25879"/>
                    <a:pt x="50683" y="24737"/>
                    <a:pt x="50649" y="23595"/>
                  </a:cubicBezTo>
                  <a:cubicBezTo>
                    <a:pt x="50536" y="20882"/>
                    <a:pt x="50220" y="18236"/>
                    <a:pt x="49247" y="15580"/>
                  </a:cubicBezTo>
                  <a:cubicBezTo>
                    <a:pt x="47642" y="11148"/>
                    <a:pt x="44748" y="7146"/>
                    <a:pt x="40870" y="4432"/>
                  </a:cubicBezTo>
                  <a:cubicBezTo>
                    <a:pt x="40870" y="4432"/>
                    <a:pt x="40859" y="4421"/>
                    <a:pt x="40847" y="4421"/>
                  </a:cubicBezTo>
                  <a:cubicBezTo>
                    <a:pt x="40734" y="4342"/>
                    <a:pt x="40621" y="4251"/>
                    <a:pt x="40508" y="4183"/>
                  </a:cubicBezTo>
                  <a:cubicBezTo>
                    <a:pt x="36698" y="1538"/>
                    <a:pt x="32086" y="0"/>
                    <a:pt x="27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1"/>
            <p:cNvSpPr/>
            <p:nvPr/>
          </p:nvSpPr>
          <p:spPr>
            <a:xfrm>
              <a:off x="1747727" y="1286401"/>
              <a:ext cx="1707039" cy="335416"/>
            </a:xfrm>
            <a:custGeom>
              <a:rect b="b" l="l" r="r" t="t"/>
              <a:pathLst>
                <a:path extrusionOk="0" h="5867" w="29859">
                  <a:moveTo>
                    <a:pt x="19697" y="0"/>
                  </a:moveTo>
                  <a:cubicBezTo>
                    <a:pt x="16583" y="0"/>
                    <a:pt x="13460" y="1134"/>
                    <a:pt x="11148" y="3221"/>
                  </a:cubicBezTo>
                  <a:cubicBezTo>
                    <a:pt x="10096" y="4171"/>
                    <a:pt x="9056" y="5358"/>
                    <a:pt x="7654" y="5437"/>
                  </a:cubicBezTo>
                  <a:cubicBezTo>
                    <a:pt x="7600" y="5440"/>
                    <a:pt x="7545" y="5442"/>
                    <a:pt x="7491" y="5442"/>
                  </a:cubicBezTo>
                  <a:cubicBezTo>
                    <a:pt x="6291" y="5442"/>
                    <a:pt x="5215" y="4633"/>
                    <a:pt x="4025" y="4363"/>
                  </a:cubicBezTo>
                  <a:cubicBezTo>
                    <a:pt x="3768" y="4306"/>
                    <a:pt x="3507" y="4278"/>
                    <a:pt x="3246" y="4278"/>
                  </a:cubicBezTo>
                  <a:cubicBezTo>
                    <a:pt x="2006" y="4278"/>
                    <a:pt x="776" y="4895"/>
                    <a:pt x="0" y="5866"/>
                  </a:cubicBezTo>
                  <a:lnTo>
                    <a:pt x="29859" y="5866"/>
                  </a:lnTo>
                  <a:cubicBezTo>
                    <a:pt x="28898" y="3650"/>
                    <a:pt x="25562" y="1254"/>
                    <a:pt x="23403" y="564"/>
                  </a:cubicBezTo>
                  <a:cubicBezTo>
                    <a:pt x="22205" y="184"/>
                    <a:pt x="20952" y="0"/>
                    <a:pt x="19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1"/>
            <p:cNvSpPr/>
            <p:nvPr/>
          </p:nvSpPr>
          <p:spPr>
            <a:xfrm>
              <a:off x="2510372" y="2356044"/>
              <a:ext cx="1707096" cy="335474"/>
            </a:xfrm>
            <a:custGeom>
              <a:rect b="b" l="l" r="r" t="t"/>
              <a:pathLst>
                <a:path extrusionOk="0" h="5868" w="29860">
                  <a:moveTo>
                    <a:pt x="19698" y="1"/>
                  </a:moveTo>
                  <a:cubicBezTo>
                    <a:pt x="16584" y="1"/>
                    <a:pt x="13461" y="1134"/>
                    <a:pt x="11148" y="3222"/>
                  </a:cubicBezTo>
                  <a:cubicBezTo>
                    <a:pt x="10097" y="4171"/>
                    <a:pt x="9068" y="5358"/>
                    <a:pt x="7655" y="5437"/>
                  </a:cubicBezTo>
                  <a:cubicBezTo>
                    <a:pt x="7600" y="5441"/>
                    <a:pt x="7546" y="5443"/>
                    <a:pt x="7492" y="5443"/>
                  </a:cubicBezTo>
                  <a:cubicBezTo>
                    <a:pt x="6292" y="5443"/>
                    <a:pt x="5216" y="4634"/>
                    <a:pt x="4037" y="4363"/>
                  </a:cubicBezTo>
                  <a:cubicBezTo>
                    <a:pt x="3774" y="4304"/>
                    <a:pt x="3508" y="4275"/>
                    <a:pt x="3242" y="4275"/>
                  </a:cubicBezTo>
                  <a:cubicBezTo>
                    <a:pt x="2000" y="4275"/>
                    <a:pt x="774" y="4898"/>
                    <a:pt x="1" y="5867"/>
                  </a:cubicBezTo>
                  <a:lnTo>
                    <a:pt x="29859" y="5867"/>
                  </a:lnTo>
                  <a:cubicBezTo>
                    <a:pt x="28898" y="3651"/>
                    <a:pt x="25563" y="1254"/>
                    <a:pt x="23404" y="565"/>
                  </a:cubicBezTo>
                  <a:cubicBezTo>
                    <a:pt x="22205" y="185"/>
                    <a:pt x="20952" y="1"/>
                    <a:pt x="196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1"/>
            <p:cNvSpPr/>
            <p:nvPr/>
          </p:nvSpPr>
          <p:spPr>
            <a:xfrm>
              <a:off x="1425860" y="2083402"/>
              <a:ext cx="1018655" cy="335359"/>
            </a:xfrm>
            <a:custGeom>
              <a:rect b="b" l="l" r="r" t="t"/>
              <a:pathLst>
                <a:path extrusionOk="0" h="5866" w="17818">
                  <a:moveTo>
                    <a:pt x="7659" y="1"/>
                  </a:moveTo>
                  <a:cubicBezTo>
                    <a:pt x="4941" y="1"/>
                    <a:pt x="2215" y="861"/>
                    <a:pt x="34" y="2462"/>
                  </a:cubicBezTo>
                  <a:cubicBezTo>
                    <a:pt x="11" y="2824"/>
                    <a:pt x="0" y="3174"/>
                    <a:pt x="0" y="3536"/>
                  </a:cubicBezTo>
                  <a:lnTo>
                    <a:pt x="0" y="5865"/>
                  </a:lnTo>
                  <a:lnTo>
                    <a:pt x="17818" y="5865"/>
                  </a:lnTo>
                  <a:cubicBezTo>
                    <a:pt x="16857" y="3649"/>
                    <a:pt x="13522" y="1252"/>
                    <a:pt x="11362" y="563"/>
                  </a:cubicBezTo>
                  <a:cubicBezTo>
                    <a:pt x="10166" y="184"/>
                    <a:pt x="8913" y="1"/>
                    <a:pt x="7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1"/>
            <p:cNvSpPr/>
            <p:nvPr/>
          </p:nvSpPr>
          <p:spPr>
            <a:xfrm>
              <a:off x="2912448" y="3307746"/>
              <a:ext cx="1411642" cy="257608"/>
            </a:xfrm>
            <a:custGeom>
              <a:rect b="b" l="l" r="r" t="t"/>
              <a:pathLst>
                <a:path extrusionOk="0" h="4506" w="24692">
                  <a:moveTo>
                    <a:pt x="21166" y="1"/>
                  </a:moveTo>
                  <a:cubicBezTo>
                    <a:pt x="18575" y="1"/>
                    <a:pt x="15980" y="617"/>
                    <a:pt x="13669" y="1792"/>
                  </a:cubicBezTo>
                  <a:cubicBezTo>
                    <a:pt x="12549" y="2357"/>
                    <a:pt x="11441" y="3058"/>
                    <a:pt x="10186" y="3103"/>
                  </a:cubicBezTo>
                  <a:cubicBezTo>
                    <a:pt x="10141" y="3105"/>
                    <a:pt x="10096" y="3106"/>
                    <a:pt x="10051" y="3106"/>
                  </a:cubicBezTo>
                  <a:cubicBezTo>
                    <a:pt x="8936" y="3106"/>
                    <a:pt x="7870" y="2584"/>
                    <a:pt x="6772" y="2335"/>
                  </a:cubicBezTo>
                  <a:cubicBezTo>
                    <a:pt x="6273" y="2218"/>
                    <a:pt x="5763" y="2162"/>
                    <a:pt x="5253" y="2162"/>
                  </a:cubicBezTo>
                  <a:cubicBezTo>
                    <a:pt x="3287" y="2162"/>
                    <a:pt x="1319" y="2999"/>
                    <a:pt x="0" y="4471"/>
                  </a:cubicBezTo>
                  <a:lnTo>
                    <a:pt x="24692" y="4505"/>
                  </a:lnTo>
                  <a:lnTo>
                    <a:pt x="24692" y="424"/>
                  </a:lnTo>
                  <a:cubicBezTo>
                    <a:pt x="23957" y="220"/>
                    <a:pt x="23199" y="107"/>
                    <a:pt x="22442" y="51"/>
                  </a:cubicBezTo>
                  <a:cubicBezTo>
                    <a:pt x="22018" y="17"/>
                    <a:pt x="21592" y="1"/>
                    <a:pt x="211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1"/>
            <p:cNvSpPr/>
            <p:nvPr/>
          </p:nvSpPr>
          <p:spPr>
            <a:xfrm>
              <a:off x="3394619" y="1085792"/>
              <a:ext cx="1967506" cy="1657415"/>
            </a:xfrm>
            <a:custGeom>
              <a:rect b="b" l="l" r="r" t="t"/>
              <a:pathLst>
                <a:path extrusionOk="0" h="28991" w="34415">
                  <a:moveTo>
                    <a:pt x="9317" y="0"/>
                  </a:moveTo>
                  <a:cubicBezTo>
                    <a:pt x="8610" y="0"/>
                    <a:pt x="7873" y="66"/>
                    <a:pt x="7100" y="207"/>
                  </a:cubicBezTo>
                  <a:cubicBezTo>
                    <a:pt x="4737" y="5995"/>
                    <a:pt x="2363" y="11783"/>
                    <a:pt x="0" y="17583"/>
                  </a:cubicBezTo>
                  <a:cubicBezTo>
                    <a:pt x="772" y="17442"/>
                    <a:pt x="1509" y="17377"/>
                    <a:pt x="2215" y="17377"/>
                  </a:cubicBezTo>
                  <a:cubicBezTo>
                    <a:pt x="11624" y="17377"/>
                    <a:pt x="15644" y="28990"/>
                    <a:pt x="25054" y="28990"/>
                  </a:cubicBezTo>
                  <a:cubicBezTo>
                    <a:pt x="25774" y="28990"/>
                    <a:pt x="26526" y="28922"/>
                    <a:pt x="27315" y="28776"/>
                  </a:cubicBezTo>
                  <a:cubicBezTo>
                    <a:pt x="29689" y="22987"/>
                    <a:pt x="32052" y="17188"/>
                    <a:pt x="34414" y="11399"/>
                  </a:cubicBezTo>
                  <a:lnTo>
                    <a:pt x="34414" y="11399"/>
                  </a:lnTo>
                  <a:cubicBezTo>
                    <a:pt x="33626" y="11546"/>
                    <a:pt x="32874" y="11614"/>
                    <a:pt x="32154" y="11614"/>
                  </a:cubicBezTo>
                  <a:cubicBezTo>
                    <a:pt x="22745" y="11614"/>
                    <a:pt x="18733" y="0"/>
                    <a:pt x="93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1"/>
            <p:cNvSpPr/>
            <p:nvPr/>
          </p:nvSpPr>
          <p:spPr>
            <a:xfrm>
              <a:off x="3770110" y="1086421"/>
              <a:ext cx="1592013" cy="738351"/>
            </a:xfrm>
            <a:custGeom>
              <a:rect b="b" l="l" r="r" t="t"/>
              <a:pathLst>
                <a:path extrusionOk="0" h="12915" w="27847">
                  <a:moveTo>
                    <a:pt x="2747" y="1"/>
                  </a:moveTo>
                  <a:cubicBezTo>
                    <a:pt x="2041" y="1"/>
                    <a:pt x="1304" y="66"/>
                    <a:pt x="532" y="207"/>
                  </a:cubicBezTo>
                  <a:cubicBezTo>
                    <a:pt x="317" y="727"/>
                    <a:pt x="215" y="987"/>
                    <a:pt x="1" y="1507"/>
                  </a:cubicBezTo>
                  <a:cubicBezTo>
                    <a:pt x="772" y="1366"/>
                    <a:pt x="1509" y="1301"/>
                    <a:pt x="2216" y="1301"/>
                  </a:cubicBezTo>
                  <a:cubicBezTo>
                    <a:pt x="11624" y="1301"/>
                    <a:pt x="15645" y="12914"/>
                    <a:pt x="25054" y="12914"/>
                  </a:cubicBezTo>
                  <a:cubicBezTo>
                    <a:pt x="25775" y="12914"/>
                    <a:pt x="26527" y="12846"/>
                    <a:pt x="27315" y="12699"/>
                  </a:cubicBezTo>
                  <a:cubicBezTo>
                    <a:pt x="27530" y="12179"/>
                    <a:pt x="27632" y="11919"/>
                    <a:pt x="27846" y="11399"/>
                  </a:cubicBezTo>
                  <a:lnTo>
                    <a:pt x="27846" y="11399"/>
                  </a:lnTo>
                  <a:cubicBezTo>
                    <a:pt x="27058" y="11546"/>
                    <a:pt x="26306" y="11614"/>
                    <a:pt x="25586" y="11614"/>
                  </a:cubicBezTo>
                  <a:cubicBezTo>
                    <a:pt x="16176" y="11614"/>
                    <a:pt x="12156" y="1"/>
                    <a:pt x="2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1"/>
            <p:cNvSpPr/>
            <p:nvPr/>
          </p:nvSpPr>
          <p:spPr>
            <a:xfrm>
              <a:off x="3710644" y="1226051"/>
              <a:ext cx="1591956" cy="738293"/>
            </a:xfrm>
            <a:custGeom>
              <a:rect b="b" l="l" r="r" t="t"/>
              <a:pathLst>
                <a:path extrusionOk="0" h="12914" w="27846">
                  <a:moveTo>
                    <a:pt x="2747" y="0"/>
                  </a:moveTo>
                  <a:cubicBezTo>
                    <a:pt x="2040" y="0"/>
                    <a:pt x="1303" y="66"/>
                    <a:pt x="532" y="206"/>
                  </a:cubicBezTo>
                  <a:cubicBezTo>
                    <a:pt x="317" y="726"/>
                    <a:pt x="204" y="975"/>
                    <a:pt x="0" y="1507"/>
                  </a:cubicBezTo>
                  <a:cubicBezTo>
                    <a:pt x="772" y="1366"/>
                    <a:pt x="1509" y="1300"/>
                    <a:pt x="2215" y="1300"/>
                  </a:cubicBezTo>
                  <a:cubicBezTo>
                    <a:pt x="11624" y="1300"/>
                    <a:pt x="15644" y="12914"/>
                    <a:pt x="25054" y="12914"/>
                  </a:cubicBezTo>
                  <a:cubicBezTo>
                    <a:pt x="25774" y="12914"/>
                    <a:pt x="26526" y="12846"/>
                    <a:pt x="27315" y="12699"/>
                  </a:cubicBezTo>
                  <a:cubicBezTo>
                    <a:pt x="27518" y="12179"/>
                    <a:pt x="27631" y="11919"/>
                    <a:pt x="27846" y="11399"/>
                  </a:cubicBezTo>
                  <a:lnTo>
                    <a:pt x="27846" y="11399"/>
                  </a:lnTo>
                  <a:cubicBezTo>
                    <a:pt x="27058" y="11545"/>
                    <a:pt x="26306" y="11614"/>
                    <a:pt x="25585" y="11614"/>
                  </a:cubicBezTo>
                  <a:cubicBezTo>
                    <a:pt x="16176" y="11614"/>
                    <a:pt x="12155" y="0"/>
                    <a:pt x="2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1"/>
            <p:cNvSpPr/>
            <p:nvPr/>
          </p:nvSpPr>
          <p:spPr>
            <a:xfrm>
              <a:off x="3647938" y="1385018"/>
              <a:ext cx="1592013" cy="738351"/>
            </a:xfrm>
            <a:custGeom>
              <a:rect b="b" l="l" r="r" t="t"/>
              <a:pathLst>
                <a:path extrusionOk="0" h="12915" w="27847">
                  <a:moveTo>
                    <a:pt x="2747" y="1"/>
                  </a:moveTo>
                  <a:cubicBezTo>
                    <a:pt x="2041" y="1"/>
                    <a:pt x="1304" y="66"/>
                    <a:pt x="532" y="207"/>
                  </a:cubicBezTo>
                  <a:cubicBezTo>
                    <a:pt x="317" y="727"/>
                    <a:pt x="216" y="987"/>
                    <a:pt x="1" y="1507"/>
                  </a:cubicBezTo>
                  <a:cubicBezTo>
                    <a:pt x="773" y="1366"/>
                    <a:pt x="1510" y="1301"/>
                    <a:pt x="2216" y="1301"/>
                  </a:cubicBezTo>
                  <a:cubicBezTo>
                    <a:pt x="11624" y="1301"/>
                    <a:pt x="15645" y="12914"/>
                    <a:pt x="25055" y="12914"/>
                  </a:cubicBezTo>
                  <a:cubicBezTo>
                    <a:pt x="25775" y="12914"/>
                    <a:pt x="26527" y="12846"/>
                    <a:pt x="27315" y="12700"/>
                  </a:cubicBezTo>
                  <a:cubicBezTo>
                    <a:pt x="27530" y="12180"/>
                    <a:pt x="27632" y="11920"/>
                    <a:pt x="27847" y="11400"/>
                  </a:cubicBezTo>
                  <a:lnTo>
                    <a:pt x="27847" y="11400"/>
                  </a:lnTo>
                  <a:cubicBezTo>
                    <a:pt x="27058" y="11546"/>
                    <a:pt x="26306" y="11614"/>
                    <a:pt x="25586" y="11614"/>
                  </a:cubicBezTo>
                  <a:cubicBezTo>
                    <a:pt x="16176" y="11614"/>
                    <a:pt x="12156" y="1"/>
                    <a:pt x="2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1"/>
            <p:cNvSpPr/>
            <p:nvPr/>
          </p:nvSpPr>
          <p:spPr>
            <a:xfrm>
              <a:off x="3583965" y="1540920"/>
              <a:ext cx="1592013" cy="738865"/>
            </a:xfrm>
            <a:custGeom>
              <a:rect b="b" l="l" r="r" t="t"/>
              <a:pathLst>
                <a:path extrusionOk="0" h="12924" w="27847">
                  <a:moveTo>
                    <a:pt x="2738" y="0"/>
                  </a:moveTo>
                  <a:cubicBezTo>
                    <a:pt x="2034" y="0"/>
                    <a:pt x="1301" y="65"/>
                    <a:pt x="532" y="205"/>
                  </a:cubicBezTo>
                  <a:cubicBezTo>
                    <a:pt x="317" y="736"/>
                    <a:pt x="215" y="996"/>
                    <a:pt x="1" y="1516"/>
                  </a:cubicBezTo>
                  <a:cubicBezTo>
                    <a:pt x="772" y="1375"/>
                    <a:pt x="1509" y="1310"/>
                    <a:pt x="2216" y="1310"/>
                  </a:cubicBezTo>
                  <a:cubicBezTo>
                    <a:pt x="11624" y="1310"/>
                    <a:pt x="15645" y="12923"/>
                    <a:pt x="25054" y="12923"/>
                  </a:cubicBezTo>
                  <a:cubicBezTo>
                    <a:pt x="25775" y="12923"/>
                    <a:pt x="26527" y="12855"/>
                    <a:pt x="27315" y="12709"/>
                  </a:cubicBezTo>
                  <a:cubicBezTo>
                    <a:pt x="27530" y="12189"/>
                    <a:pt x="27632" y="11929"/>
                    <a:pt x="27846" y="11408"/>
                  </a:cubicBezTo>
                  <a:lnTo>
                    <a:pt x="27846" y="11408"/>
                  </a:lnTo>
                  <a:cubicBezTo>
                    <a:pt x="27061" y="11554"/>
                    <a:pt x="26312" y="11621"/>
                    <a:pt x="25595" y="11621"/>
                  </a:cubicBezTo>
                  <a:cubicBezTo>
                    <a:pt x="16176" y="11621"/>
                    <a:pt x="12156" y="0"/>
                    <a:pt x="27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1"/>
            <p:cNvSpPr/>
            <p:nvPr/>
          </p:nvSpPr>
          <p:spPr>
            <a:xfrm>
              <a:off x="3519992" y="1697221"/>
              <a:ext cx="1592642" cy="738293"/>
            </a:xfrm>
            <a:custGeom>
              <a:rect b="b" l="l" r="r" t="t"/>
              <a:pathLst>
                <a:path extrusionOk="0" h="12914" w="27858">
                  <a:moveTo>
                    <a:pt x="2749" y="0"/>
                  </a:moveTo>
                  <a:cubicBezTo>
                    <a:pt x="2042" y="0"/>
                    <a:pt x="1304" y="66"/>
                    <a:pt x="532" y="207"/>
                  </a:cubicBezTo>
                  <a:cubicBezTo>
                    <a:pt x="328" y="727"/>
                    <a:pt x="215" y="987"/>
                    <a:pt x="0" y="1507"/>
                  </a:cubicBezTo>
                  <a:cubicBezTo>
                    <a:pt x="773" y="1366"/>
                    <a:pt x="1510" y="1300"/>
                    <a:pt x="2217" y="1300"/>
                  </a:cubicBezTo>
                  <a:cubicBezTo>
                    <a:pt x="11633" y="1300"/>
                    <a:pt x="15646" y="12914"/>
                    <a:pt x="25063" y="12914"/>
                  </a:cubicBezTo>
                  <a:cubicBezTo>
                    <a:pt x="25784" y="12914"/>
                    <a:pt x="26537" y="12846"/>
                    <a:pt x="27326" y="12699"/>
                  </a:cubicBezTo>
                  <a:cubicBezTo>
                    <a:pt x="27530" y="12179"/>
                    <a:pt x="27643" y="11919"/>
                    <a:pt x="27857" y="11399"/>
                  </a:cubicBezTo>
                  <a:lnTo>
                    <a:pt x="27857" y="11399"/>
                  </a:lnTo>
                  <a:cubicBezTo>
                    <a:pt x="27069" y="11546"/>
                    <a:pt x="26317" y="11614"/>
                    <a:pt x="25597" y="11614"/>
                  </a:cubicBezTo>
                  <a:cubicBezTo>
                    <a:pt x="16187" y="11614"/>
                    <a:pt x="12166" y="0"/>
                    <a:pt x="2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1"/>
            <p:cNvSpPr/>
            <p:nvPr/>
          </p:nvSpPr>
          <p:spPr>
            <a:xfrm>
              <a:off x="3456648" y="1852951"/>
              <a:ext cx="1592013" cy="738865"/>
            </a:xfrm>
            <a:custGeom>
              <a:rect b="b" l="l" r="r" t="t"/>
              <a:pathLst>
                <a:path extrusionOk="0" h="12924" w="27847">
                  <a:moveTo>
                    <a:pt x="2747" y="1"/>
                  </a:moveTo>
                  <a:cubicBezTo>
                    <a:pt x="2040" y="1"/>
                    <a:pt x="1304" y="66"/>
                    <a:pt x="532" y="207"/>
                  </a:cubicBezTo>
                  <a:cubicBezTo>
                    <a:pt x="317" y="727"/>
                    <a:pt x="204" y="987"/>
                    <a:pt x="0" y="1507"/>
                  </a:cubicBezTo>
                  <a:cubicBezTo>
                    <a:pt x="769" y="1368"/>
                    <a:pt x="1503" y="1303"/>
                    <a:pt x="2207" y="1303"/>
                  </a:cubicBezTo>
                  <a:cubicBezTo>
                    <a:pt x="11624" y="1303"/>
                    <a:pt x="15644" y="12924"/>
                    <a:pt x="25063" y="12924"/>
                  </a:cubicBezTo>
                  <a:cubicBezTo>
                    <a:pt x="25781" y="12924"/>
                    <a:pt x="26530" y="12856"/>
                    <a:pt x="27315" y="12711"/>
                  </a:cubicBezTo>
                  <a:cubicBezTo>
                    <a:pt x="27530" y="12180"/>
                    <a:pt x="27631" y="11920"/>
                    <a:pt x="27846" y="11400"/>
                  </a:cubicBezTo>
                  <a:lnTo>
                    <a:pt x="27846" y="11400"/>
                  </a:lnTo>
                  <a:cubicBezTo>
                    <a:pt x="27058" y="11546"/>
                    <a:pt x="26306" y="11614"/>
                    <a:pt x="25586" y="11614"/>
                  </a:cubicBezTo>
                  <a:cubicBezTo>
                    <a:pt x="16176" y="11614"/>
                    <a:pt x="12155" y="1"/>
                    <a:pt x="2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1"/>
            <p:cNvSpPr/>
            <p:nvPr/>
          </p:nvSpPr>
          <p:spPr>
            <a:xfrm>
              <a:off x="3394619" y="2006795"/>
              <a:ext cx="1591327" cy="736407"/>
            </a:xfrm>
            <a:custGeom>
              <a:rect b="b" l="l" r="r" t="t"/>
              <a:pathLst>
                <a:path extrusionOk="0" h="12881" w="27835">
                  <a:moveTo>
                    <a:pt x="2726" y="1"/>
                  </a:moveTo>
                  <a:cubicBezTo>
                    <a:pt x="2019" y="1"/>
                    <a:pt x="1281" y="66"/>
                    <a:pt x="509" y="207"/>
                  </a:cubicBezTo>
                  <a:cubicBezTo>
                    <a:pt x="305" y="716"/>
                    <a:pt x="204" y="964"/>
                    <a:pt x="0" y="1473"/>
                  </a:cubicBezTo>
                  <a:cubicBezTo>
                    <a:pt x="772" y="1332"/>
                    <a:pt x="1509" y="1267"/>
                    <a:pt x="2215" y="1267"/>
                  </a:cubicBezTo>
                  <a:cubicBezTo>
                    <a:pt x="11624" y="1267"/>
                    <a:pt x="15644" y="12880"/>
                    <a:pt x="25054" y="12880"/>
                  </a:cubicBezTo>
                  <a:cubicBezTo>
                    <a:pt x="25774" y="12880"/>
                    <a:pt x="26526" y="12812"/>
                    <a:pt x="27315" y="12666"/>
                  </a:cubicBezTo>
                  <a:cubicBezTo>
                    <a:pt x="27518" y="12157"/>
                    <a:pt x="27620" y="11908"/>
                    <a:pt x="27835" y="11399"/>
                  </a:cubicBezTo>
                  <a:lnTo>
                    <a:pt x="27835" y="11399"/>
                  </a:lnTo>
                  <a:cubicBezTo>
                    <a:pt x="27046" y="11546"/>
                    <a:pt x="26294" y="11614"/>
                    <a:pt x="25574" y="11614"/>
                  </a:cubicBezTo>
                  <a:cubicBezTo>
                    <a:pt x="16164" y="11614"/>
                    <a:pt x="12143" y="1"/>
                    <a:pt x="27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1"/>
            <p:cNvSpPr/>
            <p:nvPr/>
          </p:nvSpPr>
          <p:spPr>
            <a:xfrm>
              <a:off x="3598830" y="1082419"/>
              <a:ext cx="891395" cy="737836"/>
            </a:xfrm>
            <a:custGeom>
              <a:rect b="b" l="l" r="r" t="t"/>
              <a:pathLst>
                <a:path extrusionOk="0" h="12906" w="15592">
                  <a:moveTo>
                    <a:pt x="6276" y="1"/>
                  </a:moveTo>
                  <a:cubicBezTo>
                    <a:pt x="5416" y="1"/>
                    <a:pt x="4496" y="91"/>
                    <a:pt x="3494" y="277"/>
                  </a:cubicBezTo>
                  <a:cubicBezTo>
                    <a:pt x="2330" y="3126"/>
                    <a:pt x="1165" y="5975"/>
                    <a:pt x="1" y="8824"/>
                  </a:cubicBezTo>
                  <a:cubicBezTo>
                    <a:pt x="1001" y="8638"/>
                    <a:pt x="1919" y="8548"/>
                    <a:pt x="2778" y="8548"/>
                  </a:cubicBezTo>
                  <a:cubicBezTo>
                    <a:pt x="6407" y="8548"/>
                    <a:pt x="8971" y="10154"/>
                    <a:pt x="12098" y="12905"/>
                  </a:cubicBezTo>
                  <a:cubicBezTo>
                    <a:pt x="13262" y="10056"/>
                    <a:pt x="14427" y="7207"/>
                    <a:pt x="15591" y="4358"/>
                  </a:cubicBezTo>
                  <a:cubicBezTo>
                    <a:pt x="12465" y="1607"/>
                    <a:pt x="9908" y="1"/>
                    <a:pt x="62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1"/>
            <p:cNvSpPr/>
            <p:nvPr/>
          </p:nvSpPr>
          <p:spPr>
            <a:xfrm>
              <a:off x="3828309" y="1111805"/>
              <a:ext cx="64030" cy="52368"/>
            </a:xfrm>
            <a:custGeom>
              <a:rect b="b" l="l" r="r" t="t"/>
              <a:pathLst>
                <a:path extrusionOk="0" h="916" w="1120">
                  <a:moveTo>
                    <a:pt x="701" y="0"/>
                  </a:moveTo>
                  <a:cubicBezTo>
                    <a:pt x="588" y="136"/>
                    <a:pt x="532" y="204"/>
                    <a:pt x="430" y="339"/>
                  </a:cubicBezTo>
                  <a:cubicBezTo>
                    <a:pt x="260" y="373"/>
                    <a:pt x="170" y="396"/>
                    <a:pt x="0" y="430"/>
                  </a:cubicBezTo>
                  <a:cubicBezTo>
                    <a:pt x="102" y="475"/>
                    <a:pt x="158" y="509"/>
                    <a:pt x="260" y="566"/>
                  </a:cubicBezTo>
                  <a:cubicBezTo>
                    <a:pt x="158" y="701"/>
                    <a:pt x="102" y="769"/>
                    <a:pt x="0" y="916"/>
                  </a:cubicBezTo>
                  <a:cubicBezTo>
                    <a:pt x="170" y="803"/>
                    <a:pt x="260" y="746"/>
                    <a:pt x="430" y="645"/>
                  </a:cubicBezTo>
                  <a:cubicBezTo>
                    <a:pt x="532" y="701"/>
                    <a:pt x="588" y="735"/>
                    <a:pt x="690" y="803"/>
                  </a:cubicBezTo>
                  <a:cubicBezTo>
                    <a:pt x="690" y="679"/>
                    <a:pt x="690" y="611"/>
                    <a:pt x="690" y="486"/>
                  </a:cubicBezTo>
                  <a:cubicBezTo>
                    <a:pt x="871" y="385"/>
                    <a:pt x="950" y="339"/>
                    <a:pt x="1119" y="249"/>
                  </a:cubicBezTo>
                  <a:lnTo>
                    <a:pt x="1119" y="249"/>
                  </a:lnTo>
                  <a:cubicBezTo>
                    <a:pt x="950" y="260"/>
                    <a:pt x="871" y="272"/>
                    <a:pt x="701" y="305"/>
                  </a:cubicBezTo>
                  <a:lnTo>
                    <a:pt x="7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1"/>
            <p:cNvSpPr/>
            <p:nvPr/>
          </p:nvSpPr>
          <p:spPr>
            <a:xfrm>
              <a:off x="3877418" y="1152509"/>
              <a:ext cx="61458" cy="50481"/>
            </a:xfrm>
            <a:custGeom>
              <a:rect b="b" l="l" r="r" t="t"/>
              <a:pathLst>
                <a:path extrusionOk="0" h="883" w="1075">
                  <a:moveTo>
                    <a:pt x="657" y="840"/>
                  </a:moveTo>
                  <a:lnTo>
                    <a:pt x="657" y="840"/>
                  </a:lnTo>
                  <a:cubicBezTo>
                    <a:pt x="657" y="843"/>
                    <a:pt x="656" y="846"/>
                    <a:pt x="656" y="848"/>
                  </a:cubicBezTo>
                  <a:lnTo>
                    <a:pt x="667" y="848"/>
                  </a:lnTo>
                  <a:cubicBezTo>
                    <a:pt x="664" y="846"/>
                    <a:pt x="660" y="843"/>
                    <a:pt x="657" y="840"/>
                  </a:cubicBezTo>
                  <a:close/>
                  <a:moveTo>
                    <a:pt x="679" y="0"/>
                  </a:moveTo>
                  <a:cubicBezTo>
                    <a:pt x="577" y="136"/>
                    <a:pt x="532" y="204"/>
                    <a:pt x="419" y="340"/>
                  </a:cubicBezTo>
                  <a:cubicBezTo>
                    <a:pt x="260" y="351"/>
                    <a:pt x="181" y="351"/>
                    <a:pt x="12" y="374"/>
                  </a:cubicBezTo>
                  <a:cubicBezTo>
                    <a:pt x="113" y="430"/>
                    <a:pt x="159" y="475"/>
                    <a:pt x="260" y="543"/>
                  </a:cubicBezTo>
                  <a:cubicBezTo>
                    <a:pt x="159" y="679"/>
                    <a:pt x="113" y="747"/>
                    <a:pt x="0" y="882"/>
                  </a:cubicBezTo>
                  <a:cubicBezTo>
                    <a:pt x="170" y="792"/>
                    <a:pt x="249" y="747"/>
                    <a:pt x="419" y="656"/>
                  </a:cubicBezTo>
                  <a:cubicBezTo>
                    <a:pt x="517" y="733"/>
                    <a:pt x="562" y="767"/>
                    <a:pt x="657" y="840"/>
                  </a:cubicBezTo>
                  <a:lnTo>
                    <a:pt x="657" y="840"/>
                  </a:lnTo>
                  <a:cubicBezTo>
                    <a:pt x="667" y="710"/>
                    <a:pt x="667" y="653"/>
                    <a:pt x="667" y="521"/>
                  </a:cubicBezTo>
                  <a:cubicBezTo>
                    <a:pt x="837" y="441"/>
                    <a:pt x="916" y="396"/>
                    <a:pt x="1074" y="317"/>
                  </a:cubicBezTo>
                  <a:cubicBezTo>
                    <a:pt x="916" y="317"/>
                    <a:pt x="837" y="317"/>
                    <a:pt x="679" y="328"/>
                  </a:cubicBezTo>
                  <a:cubicBezTo>
                    <a:pt x="679" y="193"/>
                    <a:pt x="679" y="136"/>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1"/>
            <p:cNvSpPr/>
            <p:nvPr/>
          </p:nvSpPr>
          <p:spPr>
            <a:xfrm>
              <a:off x="4003478" y="1161542"/>
              <a:ext cx="56884" cy="53054"/>
            </a:xfrm>
            <a:custGeom>
              <a:rect b="b" l="l" r="r" t="t"/>
              <a:pathLst>
                <a:path extrusionOk="0" h="928" w="995">
                  <a:moveTo>
                    <a:pt x="644" y="1"/>
                  </a:moveTo>
                  <a:lnTo>
                    <a:pt x="644" y="1"/>
                  </a:lnTo>
                  <a:cubicBezTo>
                    <a:pt x="554" y="125"/>
                    <a:pt x="497" y="193"/>
                    <a:pt x="396" y="306"/>
                  </a:cubicBezTo>
                  <a:cubicBezTo>
                    <a:pt x="249" y="283"/>
                    <a:pt x="181" y="272"/>
                    <a:pt x="23" y="249"/>
                  </a:cubicBezTo>
                  <a:lnTo>
                    <a:pt x="23" y="249"/>
                  </a:lnTo>
                  <a:cubicBezTo>
                    <a:pt x="113" y="351"/>
                    <a:pt x="158" y="396"/>
                    <a:pt x="249" y="498"/>
                  </a:cubicBezTo>
                  <a:cubicBezTo>
                    <a:pt x="147" y="623"/>
                    <a:pt x="102" y="679"/>
                    <a:pt x="0" y="803"/>
                  </a:cubicBezTo>
                  <a:cubicBezTo>
                    <a:pt x="147" y="747"/>
                    <a:pt x="226" y="713"/>
                    <a:pt x="384" y="657"/>
                  </a:cubicBezTo>
                  <a:cubicBezTo>
                    <a:pt x="464" y="758"/>
                    <a:pt x="509" y="815"/>
                    <a:pt x="599" y="928"/>
                  </a:cubicBezTo>
                  <a:cubicBezTo>
                    <a:pt x="611" y="781"/>
                    <a:pt x="611" y="713"/>
                    <a:pt x="622" y="566"/>
                  </a:cubicBezTo>
                  <a:cubicBezTo>
                    <a:pt x="769" y="521"/>
                    <a:pt x="848" y="487"/>
                    <a:pt x="995" y="442"/>
                  </a:cubicBezTo>
                  <a:cubicBezTo>
                    <a:pt x="848" y="396"/>
                    <a:pt x="780" y="385"/>
                    <a:pt x="633" y="351"/>
                  </a:cubicBezTo>
                  <a:cubicBezTo>
                    <a:pt x="633" y="216"/>
                    <a:pt x="644" y="148"/>
                    <a:pt x="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1"/>
            <p:cNvSpPr/>
            <p:nvPr/>
          </p:nvSpPr>
          <p:spPr>
            <a:xfrm>
              <a:off x="4117875" y="1197102"/>
              <a:ext cx="53683" cy="55626"/>
            </a:xfrm>
            <a:custGeom>
              <a:rect b="b" l="l" r="r" t="t"/>
              <a:pathLst>
                <a:path extrusionOk="0" h="973" w="939">
                  <a:moveTo>
                    <a:pt x="633" y="1"/>
                  </a:moveTo>
                  <a:lnTo>
                    <a:pt x="633" y="1"/>
                  </a:lnTo>
                  <a:cubicBezTo>
                    <a:pt x="531" y="114"/>
                    <a:pt x="486" y="170"/>
                    <a:pt x="396" y="283"/>
                  </a:cubicBezTo>
                  <a:cubicBezTo>
                    <a:pt x="249" y="227"/>
                    <a:pt x="181" y="204"/>
                    <a:pt x="45" y="148"/>
                  </a:cubicBezTo>
                  <a:lnTo>
                    <a:pt x="45" y="148"/>
                  </a:lnTo>
                  <a:cubicBezTo>
                    <a:pt x="124" y="272"/>
                    <a:pt x="170" y="328"/>
                    <a:pt x="238" y="453"/>
                  </a:cubicBezTo>
                  <a:cubicBezTo>
                    <a:pt x="147" y="566"/>
                    <a:pt x="102" y="622"/>
                    <a:pt x="0" y="735"/>
                  </a:cubicBezTo>
                  <a:cubicBezTo>
                    <a:pt x="147" y="702"/>
                    <a:pt x="226" y="690"/>
                    <a:pt x="362" y="656"/>
                  </a:cubicBezTo>
                  <a:cubicBezTo>
                    <a:pt x="441" y="781"/>
                    <a:pt x="475" y="849"/>
                    <a:pt x="554" y="973"/>
                  </a:cubicBezTo>
                  <a:cubicBezTo>
                    <a:pt x="565" y="826"/>
                    <a:pt x="577" y="747"/>
                    <a:pt x="588" y="600"/>
                  </a:cubicBezTo>
                  <a:cubicBezTo>
                    <a:pt x="724" y="566"/>
                    <a:pt x="803" y="555"/>
                    <a:pt x="938" y="521"/>
                  </a:cubicBezTo>
                  <a:cubicBezTo>
                    <a:pt x="803" y="464"/>
                    <a:pt x="735" y="430"/>
                    <a:pt x="599" y="374"/>
                  </a:cubicBezTo>
                  <a:cubicBezTo>
                    <a:pt x="611" y="227"/>
                    <a:pt x="622" y="148"/>
                    <a:pt x="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1"/>
            <p:cNvSpPr/>
            <p:nvPr/>
          </p:nvSpPr>
          <p:spPr>
            <a:xfrm>
              <a:off x="4229642" y="1256558"/>
              <a:ext cx="50481" cy="58885"/>
            </a:xfrm>
            <a:custGeom>
              <a:rect b="b" l="l" r="r" t="t"/>
              <a:pathLst>
                <a:path extrusionOk="0" h="1030" w="883">
                  <a:moveTo>
                    <a:pt x="611" y="1"/>
                  </a:moveTo>
                  <a:cubicBezTo>
                    <a:pt x="510" y="102"/>
                    <a:pt x="465" y="159"/>
                    <a:pt x="374" y="261"/>
                  </a:cubicBezTo>
                  <a:cubicBezTo>
                    <a:pt x="250" y="182"/>
                    <a:pt x="182" y="148"/>
                    <a:pt x="58" y="69"/>
                  </a:cubicBezTo>
                  <a:lnTo>
                    <a:pt x="58" y="69"/>
                  </a:lnTo>
                  <a:cubicBezTo>
                    <a:pt x="125" y="204"/>
                    <a:pt x="159" y="283"/>
                    <a:pt x="238" y="430"/>
                  </a:cubicBezTo>
                  <a:cubicBezTo>
                    <a:pt x="137" y="532"/>
                    <a:pt x="91" y="589"/>
                    <a:pt x="1" y="690"/>
                  </a:cubicBezTo>
                  <a:cubicBezTo>
                    <a:pt x="137" y="679"/>
                    <a:pt x="204" y="668"/>
                    <a:pt x="340" y="656"/>
                  </a:cubicBezTo>
                  <a:cubicBezTo>
                    <a:pt x="408" y="803"/>
                    <a:pt x="442" y="871"/>
                    <a:pt x="510" y="1030"/>
                  </a:cubicBezTo>
                  <a:cubicBezTo>
                    <a:pt x="532" y="871"/>
                    <a:pt x="532" y="792"/>
                    <a:pt x="544" y="634"/>
                  </a:cubicBezTo>
                  <a:cubicBezTo>
                    <a:pt x="691" y="623"/>
                    <a:pt x="747" y="611"/>
                    <a:pt x="883" y="600"/>
                  </a:cubicBezTo>
                  <a:cubicBezTo>
                    <a:pt x="758" y="521"/>
                    <a:pt x="702" y="476"/>
                    <a:pt x="566" y="396"/>
                  </a:cubicBezTo>
                  <a:cubicBezTo>
                    <a:pt x="589" y="238"/>
                    <a:pt x="589" y="159"/>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1"/>
            <p:cNvSpPr/>
            <p:nvPr/>
          </p:nvSpPr>
          <p:spPr>
            <a:xfrm>
              <a:off x="4329861" y="1330250"/>
              <a:ext cx="48537" cy="60143"/>
            </a:xfrm>
            <a:custGeom>
              <a:rect b="b" l="l" r="r" t="t"/>
              <a:pathLst>
                <a:path extrusionOk="0" h="1052" w="849">
                  <a:moveTo>
                    <a:pt x="600" y="1"/>
                  </a:moveTo>
                  <a:cubicBezTo>
                    <a:pt x="509" y="102"/>
                    <a:pt x="464" y="148"/>
                    <a:pt x="373" y="249"/>
                  </a:cubicBezTo>
                  <a:cubicBezTo>
                    <a:pt x="249" y="148"/>
                    <a:pt x="193" y="102"/>
                    <a:pt x="68" y="12"/>
                  </a:cubicBezTo>
                  <a:lnTo>
                    <a:pt x="68" y="12"/>
                  </a:lnTo>
                  <a:cubicBezTo>
                    <a:pt x="136" y="170"/>
                    <a:pt x="170" y="249"/>
                    <a:pt x="226" y="408"/>
                  </a:cubicBezTo>
                  <a:cubicBezTo>
                    <a:pt x="136" y="509"/>
                    <a:pt x="91" y="555"/>
                    <a:pt x="0" y="656"/>
                  </a:cubicBezTo>
                  <a:cubicBezTo>
                    <a:pt x="136" y="656"/>
                    <a:pt x="204" y="645"/>
                    <a:pt x="328" y="645"/>
                  </a:cubicBezTo>
                  <a:cubicBezTo>
                    <a:pt x="396" y="815"/>
                    <a:pt x="419" y="894"/>
                    <a:pt x="486" y="1052"/>
                  </a:cubicBezTo>
                  <a:cubicBezTo>
                    <a:pt x="509" y="894"/>
                    <a:pt x="509" y="815"/>
                    <a:pt x="532" y="656"/>
                  </a:cubicBezTo>
                  <a:lnTo>
                    <a:pt x="848" y="656"/>
                  </a:lnTo>
                  <a:cubicBezTo>
                    <a:pt x="735" y="555"/>
                    <a:pt x="679" y="498"/>
                    <a:pt x="554" y="396"/>
                  </a:cubicBezTo>
                  <a:cubicBezTo>
                    <a:pt x="577" y="238"/>
                    <a:pt x="577" y="159"/>
                    <a:pt x="6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1"/>
            <p:cNvSpPr/>
            <p:nvPr/>
          </p:nvSpPr>
          <p:spPr>
            <a:xfrm>
              <a:off x="3839286" y="1246896"/>
              <a:ext cx="61458" cy="49795"/>
            </a:xfrm>
            <a:custGeom>
              <a:rect b="b" l="l" r="r" t="t"/>
              <a:pathLst>
                <a:path extrusionOk="0" h="871" w="1075">
                  <a:moveTo>
                    <a:pt x="679" y="0"/>
                  </a:moveTo>
                  <a:lnTo>
                    <a:pt x="679" y="0"/>
                  </a:lnTo>
                  <a:cubicBezTo>
                    <a:pt x="577" y="136"/>
                    <a:pt x="520" y="192"/>
                    <a:pt x="419" y="328"/>
                  </a:cubicBezTo>
                  <a:cubicBezTo>
                    <a:pt x="249" y="339"/>
                    <a:pt x="170" y="351"/>
                    <a:pt x="0" y="362"/>
                  </a:cubicBezTo>
                  <a:cubicBezTo>
                    <a:pt x="102" y="430"/>
                    <a:pt x="159" y="464"/>
                    <a:pt x="260" y="543"/>
                  </a:cubicBezTo>
                  <a:cubicBezTo>
                    <a:pt x="159" y="667"/>
                    <a:pt x="102" y="735"/>
                    <a:pt x="0" y="871"/>
                  </a:cubicBezTo>
                  <a:cubicBezTo>
                    <a:pt x="170" y="780"/>
                    <a:pt x="249" y="735"/>
                    <a:pt x="407" y="656"/>
                  </a:cubicBezTo>
                  <a:cubicBezTo>
                    <a:pt x="509" y="724"/>
                    <a:pt x="566" y="769"/>
                    <a:pt x="656" y="848"/>
                  </a:cubicBezTo>
                  <a:cubicBezTo>
                    <a:pt x="656" y="712"/>
                    <a:pt x="656" y="645"/>
                    <a:pt x="667" y="520"/>
                  </a:cubicBezTo>
                  <a:cubicBezTo>
                    <a:pt x="826" y="430"/>
                    <a:pt x="905" y="396"/>
                    <a:pt x="1074" y="317"/>
                  </a:cubicBezTo>
                  <a:lnTo>
                    <a:pt x="667" y="317"/>
                  </a:lnTo>
                  <a:cubicBezTo>
                    <a:pt x="667" y="192"/>
                    <a:pt x="667" y="124"/>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1"/>
            <p:cNvSpPr/>
            <p:nvPr/>
          </p:nvSpPr>
          <p:spPr>
            <a:xfrm>
              <a:off x="3964659" y="1255929"/>
              <a:ext cx="57570" cy="52425"/>
            </a:xfrm>
            <a:custGeom>
              <a:rect b="b" l="l" r="r" t="t"/>
              <a:pathLst>
                <a:path extrusionOk="0" h="917" w="1007">
                  <a:moveTo>
                    <a:pt x="656" y="0"/>
                  </a:moveTo>
                  <a:cubicBezTo>
                    <a:pt x="555" y="125"/>
                    <a:pt x="509" y="181"/>
                    <a:pt x="408" y="306"/>
                  </a:cubicBezTo>
                  <a:cubicBezTo>
                    <a:pt x="261" y="283"/>
                    <a:pt x="182" y="272"/>
                    <a:pt x="35" y="249"/>
                  </a:cubicBezTo>
                  <a:lnTo>
                    <a:pt x="35" y="249"/>
                  </a:lnTo>
                  <a:cubicBezTo>
                    <a:pt x="125" y="340"/>
                    <a:pt x="170" y="396"/>
                    <a:pt x="249" y="498"/>
                  </a:cubicBezTo>
                  <a:cubicBezTo>
                    <a:pt x="159" y="611"/>
                    <a:pt x="102" y="679"/>
                    <a:pt x="1" y="803"/>
                  </a:cubicBezTo>
                  <a:cubicBezTo>
                    <a:pt x="159" y="735"/>
                    <a:pt x="238" y="713"/>
                    <a:pt x="385" y="656"/>
                  </a:cubicBezTo>
                  <a:cubicBezTo>
                    <a:pt x="476" y="758"/>
                    <a:pt x="521" y="814"/>
                    <a:pt x="600" y="916"/>
                  </a:cubicBezTo>
                  <a:cubicBezTo>
                    <a:pt x="611" y="780"/>
                    <a:pt x="622" y="701"/>
                    <a:pt x="622" y="566"/>
                  </a:cubicBezTo>
                  <a:cubicBezTo>
                    <a:pt x="781" y="509"/>
                    <a:pt x="849" y="487"/>
                    <a:pt x="1007" y="430"/>
                  </a:cubicBezTo>
                  <a:cubicBezTo>
                    <a:pt x="860" y="396"/>
                    <a:pt x="781" y="385"/>
                    <a:pt x="634" y="351"/>
                  </a:cubicBezTo>
                  <a:cubicBezTo>
                    <a:pt x="645" y="204"/>
                    <a:pt x="645" y="136"/>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1"/>
            <p:cNvSpPr/>
            <p:nvPr/>
          </p:nvSpPr>
          <p:spPr>
            <a:xfrm>
              <a:off x="4079742" y="1290803"/>
              <a:ext cx="53683" cy="56312"/>
            </a:xfrm>
            <a:custGeom>
              <a:rect b="b" l="l" r="r" t="t"/>
              <a:pathLst>
                <a:path extrusionOk="0" h="985" w="939">
                  <a:moveTo>
                    <a:pt x="622" y="1"/>
                  </a:moveTo>
                  <a:lnTo>
                    <a:pt x="622" y="1"/>
                  </a:lnTo>
                  <a:cubicBezTo>
                    <a:pt x="531" y="114"/>
                    <a:pt x="486" y="170"/>
                    <a:pt x="384" y="284"/>
                  </a:cubicBezTo>
                  <a:cubicBezTo>
                    <a:pt x="249" y="227"/>
                    <a:pt x="181" y="204"/>
                    <a:pt x="45" y="148"/>
                  </a:cubicBezTo>
                  <a:lnTo>
                    <a:pt x="45" y="148"/>
                  </a:lnTo>
                  <a:cubicBezTo>
                    <a:pt x="124" y="272"/>
                    <a:pt x="158" y="340"/>
                    <a:pt x="237" y="464"/>
                  </a:cubicBezTo>
                  <a:cubicBezTo>
                    <a:pt x="147" y="577"/>
                    <a:pt x="91" y="634"/>
                    <a:pt x="0" y="747"/>
                  </a:cubicBezTo>
                  <a:cubicBezTo>
                    <a:pt x="147" y="713"/>
                    <a:pt x="215" y="691"/>
                    <a:pt x="362" y="657"/>
                  </a:cubicBezTo>
                  <a:cubicBezTo>
                    <a:pt x="441" y="781"/>
                    <a:pt x="475" y="849"/>
                    <a:pt x="554" y="984"/>
                  </a:cubicBezTo>
                  <a:cubicBezTo>
                    <a:pt x="565" y="826"/>
                    <a:pt x="565" y="758"/>
                    <a:pt x="577" y="611"/>
                  </a:cubicBezTo>
                  <a:cubicBezTo>
                    <a:pt x="724" y="577"/>
                    <a:pt x="791" y="555"/>
                    <a:pt x="938" y="532"/>
                  </a:cubicBezTo>
                  <a:cubicBezTo>
                    <a:pt x="803" y="464"/>
                    <a:pt x="735" y="431"/>
                    <a:pt x="599" y="374"/>
                  </a:cubicBezTo>
                  <a:cubicBezTo>
                    <a:pt x="611" y="227"/>
                    <a:pt x="611" y="148"/>
                    <a:pt x="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1"/>
            <p:cNvSpPr/>
            <p:nvPr/>
          </p:nvSpPr>
          <p:spPr>
            <a:xfrm>
              <a:off x="4191510" y="1350945"/>
              <a:ext cx="50481" cy="58199"/>
            </a:xfrm>
            <a:custGeom>
              <a:rect b="b" l="l" r="r" t="t"/>
              <a:pathLst>
                <a:path extrusionOk="0" h="1018" w="883">
                  <a:moveTo>
                    <a:pt x="600" y="0"/>
                  </a:moveTo>
                  <a:lnTo>
                    <a:pt x="600" y="0"/>
                  </a:lnTo>
                  <a:cubicBezTo>
                    <a:pt x="510" y="102"/>
                    <a:pt x="464" y="159"/>
                    <a:pt x="374" y="260"/>
                  </a:cubicBezTo>
                  <a:cubicBezTo>
                    <a:pt x="250" y="181"/>
                    <a:pt x="182" y="136"/>
                    <a:pt x="46" y="57"/>
                  </a:cubicBezTo>
                  <a:lnTo>
                    <a:pt x="46" y="57"/>
                  </a:lnTo>
                  <a:cubicBezTo>
                    <a:pt x="125" y="204"/>
                    <a:pt x="159" y="272"/>
                    <a:pt x="227" y="419"/>
                  </a:cubicBezTo>
                  <a:cubicBezTo>
                    <a:pt x="137" y="532"/>
                    <a:pt x="91" y="577"/>
                    <a:pt x="1" y="690"/>
                  </a:cubicBezTo>
                  <a:cubicBezTo>
                    <a:pt x="137" y="667"/>
                    <a:pt x="204" y="656"/>
                    <a:pt x="340" y="645"/>
                  </a:cubicBezTo>
                  <a:cubicBezTo>
                    <a:pt x="408" y="792"/>
                    <a:pt x="442" y="871"/>
                    <a:pt x="510" y="1018"/>
                  </a:cubicBezTo>
                  <a:cubicBezTo>
                    <a:pt x="521" y="860"/>
                    <a:pt x="532" y="780"/>
                    <a:pt x="544" y="633"/>
                  </a:cubicBezTo>
                  <a:cubicBezTo>
                    <a:pt x="679" y="611"/>
                    <a:pt x="747" y="611"/>
                    <a:pt x="883" y="600"/>
                  </a:cubicBezTo>
                  <a:cubicBezTo>
                    <a:pt x="758" y="509"/>
                    <a:pt x="691" y="475"/>
                    <a:pt x="566" y="385"/>
                  </a:cubicBezTo>
                  <a:cubicBezTo>
                    <a:pt x="578" y="226"/>
                    <a:pt x="589" y="147"/>
                    <a:pt x="6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1"/>
            <p:cNvSpPr/>
            <p:nvPr/>
          </p:nvSpPr>
          <p:spPr>
            <a:xfrm>
              <a:off x="4291728" y="1423951"/>
              <a:ext cx="48537" cy="60829"/>
            </a:xfrm>
            <a:custGeom>
              <a:rect b="b" l="l" r="r" t="t"/>
              <a:pathLst>
                <a:path extrusionOk="0" h="1064" w="849">
                  <a:moveTo>
                    <a:pt x="588" y="1"/>
                  </a:moveTo>
                  <a:lnTo>
                    <a:pt x="588" y="1"/>
                  </a:lnTo>
                  <a:cubicBezTo>
                    <a:pt x="498" y="103"/>
                    <a:pt x="453" y="159"/>
                    <a:pt x="362" y="250"/>
                  </a:cubicBezTo>
                  <a:cubicBezTo>
                    <a:pt x="249" y="159"/>
                    <a:pt x="181" y="114"/>
                    <a:pt x="68" y="12"/>
                  </a:cubicBezTo>
                  <a:lnTo>
                    <a:pt x="68" y="12"/>
                  </a:lnTo>
                  <a:cubicBezTo>
                    <a:pt x="125" y="170"/>
                    <a:pt x="159" y="250"/>
                    <a:pt x="226" y="408"/>
                  </a:cubicBezTo>
                  <a:cubicBezTo>
                    <a:pt x="136" y="510"/>
                    <a:pt x="91" y="566"/>
                    <a:pt x="0" y="657"/>
                  </a:cubicBezTo>
                  <a:lnTo>
                    <a:pt x="328" y="657"/>
                  </a:lnTo>
                  <a:cubicBezTo>
                    <a:pt x="385" y="815"/>
                    <a:pt x="419" y="894"/>
                    <a:pt x="486" y="1064"/>
                  </a:cubicBezTo>
                  <a:cubicBezTo>
                    <a:pt x="498" y="894"/>
                    <a:pt x="509" y="815"/>
                    <a:pt x="520" y="657"/>
                  </a:cubicBezTo>
                  <a:lnTo>
                    <a:pt x="848" y="657"/>
                  </a:lnTo>
                  <a:cubicBezTo>
                    <a:pt x="735" y="555"/>
                    <a:pt x="667" y="510"/>
                    <a:pt x="554" y="408"/>
                  </a:cubicBezTo>
                  <a:cubicBezTo>
                    <a:pt x="566" y="250"/>
                    <a:pt x="577" y="170"/>
                    <a:pt x="5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1"/>
            <p:cNvSpPr/>
            <p:nvPr/>
          </p:nvSpPr>
          <p:spPr>
            <a:xfrm>
              <a:off x="3799839" y="1343170"/>
              <a:ext cx="61458" cy="49852"/>
            </a:xfrm>
            <a:custGeom>
              <a:rect b="b" l="l" r="r" t="t"/>
              <a:pathLst>
                <a:path extrusionOk="0" h="872" w="1075">
                  <a:moveTo>
                    <a:pt x="679" y="1"/>
                  </a:moveTo>
                  <a:lnTo>
                    <a:pt x="679" y="1"/>
                  </a:lnTo>
                  <a:cubicBezTo>
                    <a:pt x="577" y="136"/>
                    <a:pt x="521" y="193"/>
                    <a:pt x="419" y="329"/>
                  </a:cubicBezTo>
                  <a:cubicBezTo>
                    <a:pt x="249" y="340"/>
                    <a:pt x="170" y="351"/>
                    <a:pt x="1" y="362"/>
                  </a:cubicBezTo>
                  <a:cubicBezTo>
                    <a:pt x="114" y="430"/>
                    <a:pt x="159" y="464"/>
                    <a:pt x="261" y="532"/>
                  </a:cubicBezTo>
                  <a:cubicBezTo>
                    <a:pt x="159" y="668"/>
                    <a:pt x="102" y="736"/>
                    <a:pt x="1" y="871"/>
                  </a:cubicBezTo>
                  <a:cubicBezTo>
                    <a:pt x="170" y="781"/>
                    <a:pt x="249" y="736"/>
                    <a:pt x="419" y="656"/>
                  </a:cubicBezTo>
                  <a:cubicBezTo>
                    <a:pt x="509" y="724"/>
                    <a:pt x="566" y="769"/>
                    <a:pt x="656" y="849"/>
                  </a:cubicBezTo>
                  <a:lnTo>
                    <a:pt x="656" y="837"/>
                  </a:lnTo>
                  <a:cubicBezTo>
                    <a:pt x="656" y="713"/>
                    <a:pt x="656" y="645"/>
                    <a:pt x="668" y="521"/>
                  </a:cubicBezTo>
                  <a:cubicBezTo>
                    <a:pt x="826" y="430"/>
                    <a:pt x="905" y="396"/>
                    <a:pt x="1075" y="317"/>
                  </a:cubicBezTo>
                  <a:lnTo>
                    <a:pt x="668" y="317"/>
                  </a:lnTo>
                  <a:cubicBezTo>
                    <a:pt x="679" y="193"/>
                    <a:pt x="679" y="125"/>
                    <a:pt x="6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1"/>
            <p:cNvSpPr/>
            <p:nvPr/>
          </p:nvSpPr>
          <p:spPr>
            <a:xfrm>
              <a:off x="3925269" y="1352203"/>
              <a:ext cx="57570" cy="52425"/>
            </a:xfrm>
            <a:custGeom>
              <a:rect b="b" l="l" r="r" t="t"/>
              <a:pathLst>
                <a:path extrusionOk="0" h="917" w="1007">
                  <a:moveTo>
                    <a:pt x="656" y="1"/>
                  </a:moveTo>
                  <a:lnTo>
                    <a:pt x="656" y="1"/>
                  </a:lnTo>
                  <a:cubicBezTo>
                    <a:pt x="554" y="125"/>
                    <a:pt x="509" y="182"/>
                    <a:pt x="407" y="306"/>
                  </a:cubicBezTo>
                  <a:cubicBezTo>
                    <a:pt x="260" y="272"/>
                    <a:pt x="181" y="261"/>
                    <a:pt x="34" y="250"/>
                  </a:cubicBezTo>
                  <a:lnTo>
                    <a:pt x="34" y="250"/>
                  </a:lnTo>
                  <a:cubicBezTo>
                    <a:pt x="124" y="340"/>
                    <a:pt x="170" y="397"/>
                    <a:pt x="249" y="498"/>
                  </a:cubicBezTo>
                  <a:cubicBezTo>
                    <a:pt x="158" y="611"/>
                    <a:pt x="102" y="679"/>
                    <a:pt x="0" y="804"/>
                  </a:cubicBezTo>
                  <a:cubicBezTo>
                    <a:pt x="158" y="736"/>
                    <a:pt x="237" y="713"/>
                    <a:pt x="384" y="657"/>
                  </a:cubicBezTo>
                  <a:cubicBezTo>
                    <a:pt x="475" y="758"/>
                    <a:pt x="520" y="804"/>
                    <a:pt x="599" y="917"/>
                  </a:cubicBezTo>
                  <a:cubicBezTo>
                    <a:pt x="611" y="770"/>
                    <a:pt x="622" y="702"/>
                    <a:pt x="622" y="566"/>
                  </a:cubicBezTo>
                  <a:cubicBezTo>
                    <a:pt x="780" y="510"/>
                    <a:pt x="848" y="487"/>
                    <a:pt x="1006" y="431"/>
                  </a:cubicBezTo>
                  <a:cubicBezTo>
                    <a:pt x="859" y="397"/>
                    <a:pt x="780" y="374"/>
                    <a:pt x="633" y="351"/>
                  </a:cubicBezTo>
                  <a:cubicBezTo>
                    <a:pt x="644" y="204"/>
                    <a:pt x="644" y="137"/>
                    <a:pt x="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1"/>
            <p:cNvSpPr/>
            <p:nvPr/>
          </p:nvSpPr>
          <p:spPr>
            <a:xfrm>
              <a:off x="4040295" y="1387133"/>
              <a:ext cx="53683" cy="56312"/>
            </a:xfrm>
            <a:custGeom>
              <a:rect b="b" l="l" r="r" t="t"/>
              <a:pathLst>
                <a:path extrusionOk="0" h="985" w="939">
                  <a:moveTo>
                    <a:pt x="622" y="0"/>
                  </a:moveTo>
                  <a:lnTo>
                    <a:pt x="622" y="0"/>
                  </a:lnTo>
                  <a:cubicBezTo>
                    <a:pt x="532" y="113"/>
                    <a:pt x="487" y="170"/>
                    <a:pt x="385" y="283"/>
                  </a:cubicBezTo>
                  <a:cubicBezTo>
                    <a:pt x="249" y="227"/>
                    <a:pt x="181" y="204"/>
                    <a:pt x="46" y="147"/>
                  </a:cubicBezTo>
                  <a:lnTo>
                    <a:pt x="46" y="147"/>
                  </a:lnTo>
                  <a:cubicBezTo>
                    <a:pt x="125" y="272"/>
                    <a:pt x="159" y="340"/>
                    <a:pt x="238" y="464"/>
                  </a:cubicBezTo>
                  <a:cubicBezTo>
                    <a:pt x="147" y="577"/>
                    <a:pt x="102" y="634"/>
                    <a:pt x="0" y="747"/>
                  </a:cubicBezTo>
                  <a:cubicBezTo>
                    <a:pt x="147" y="713"/>
                    <a:pt x="215" y="690"/>
                    <a:pt x="362" y="656"/>
                  </a:cubicBezTo>
                  <a:cubicBezTo>
                    <a:pt x="441" y="781"/>
                    <a:pt x="475" y="848"/>
                    <a:pt x="554" y="984"/>
                  </a:cubicBezTo>
                  <a:cubicBezTo>
                    <a:pt x="566" y="826"/>
                    <a:pt x="566" y="758"/>
                    <a:pt x="577" y="611"/>
                  </a:cubicBezTo>
                  <a:cubicBezTo>
                    <a:pt x="724" y="577"/>
                    <a:pt x="792" y="554"/>
                    <a:pt x="939" y="532"/>
                  </a:cubicBezTo>
                  <a:cubicBezTo>
                    <a:pt x="803" y="464"/>
                    <a:pt x="735" y="441"/>
                    <a:pt x="600" y="374"/>
                  </a:cubicBezTo>
                  <a:cubicBezTo>
                    <a:pt x="611" y="227"/>
                    <a:pt x="611" y="159"/>
                    <a:pt x="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1"/>
            <p:cNvSpPr/>
            <p:nvPr/>
          </p:nvSpPr>
          <p:spPr>
            <a:xfrm>
              <a:off x="4152119" y="1447219"/>
              <a:ext cx="50481" cy="58256"/>
            </a:xfrm>
            <a:custGeom>
              <a:rect b="b" l="l" r="r" t="t"/>
              <a:pathLst>
                <a:path extrusionOk="0" h="1019" w="883">
                  <a:moveTo>
                    <a:pt x="600" y="1"/>
                  </a:moveTo>
                  <a:cubicBezTo>
                    <a:pt x="509" y="103"/>
                    <a:pt x="464" y="159"/>
                    <a:pt x="373" y="261"/>
                  </a:cubicBezTo>
                  <a:cubicBezTo>
                    <a:pt x="249" y="182"/>
                    <a:pt x="181" y="137"/>
                    <a:pt x="57" y="57"/>
                  </a:cubicBezTo>
                  <a:lnTo>
                    <a:pt x="57" y="57"/>
                  </a:lnTo>
                  <a:cubicBezTo>
                    <a:pt x="125" y="204"/>
                    <a:pt x="159" y="272"/>
                    <a:pt x="226" y="419"/>
                  </a:cubicBezTo>
                  <a:cubicBezTo>
                    <a:pt x="136" y="532"/>
                    <a:pt x="91" y="577"/>
                    <a:pt x="0" y="690"/>
                  </a:cubicBezTo>
                  <a:cubicBezTo>
                    <a:pt x="136" y="668"/>
                    <a:pt x="204" y="657"/>
                    <a:pt x="339" y="645"/>
                  </a:cubicBezTo>
                  <a:cubicBezTo>
                    <a:pt x="407" y="792"/>
                    <a:pt x="441" y="871"/>
                    <a:pt x="509" y="1018"/>
                  </a:cubicBezTo>
                  <a:cubicBezTo>
                    <a:pt x="520" y="860"/>
                    <a:pt x="532" y="781"/>
                    <a:pt x="543" y="623"/>
                  </a:cubicBezTo>
                  <a:cubicBezTo>
                    <a:pt x="679" y="611"/>
                    <a:pt x="746" y="611"/>
                    <a:pt x="882" y="600"/>
                  </a:cubicBezTo>
                  <a:cubicBezTo>
                    <a:pt x="758" y="510"/>
                    <a:pt x="690" y="464"/>
                    <a:pt x="566" y="385"/>
                  </a:cubicBezTo>
                  <a:cubicBezTo>
                    <a:pt x="577" y="227"/>
                    <a:pt x="588" y="148"/>
                    <a:pt x="6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1"/>
            <p:cNvSpPr/>
            <p:nvPr/>
          </p:nvSpPr>
          <p:spPr>
            <a:xfrm>
              <a:off x="4252281" y="1520281"/>
              <a:ext cx="48537" cy="60829"/>
            </a:xfrm>
            <a:custGeom>
              <a:rect b="b" l="l" r="r" t="t"/>
              <a:pathLst>
                <a:path extrusionOk="0" h="1064" w="849">
                  <a:moveTo>
                    <a:pt x="589" y="0"/>
                  </a:moveTo>
                  <a:lnTo>
                    <a:pt x="589" y="0"/>
                  </a:lnTo>
                  <a:cubicBezTo>
                    <a:pt x="498" y="102"/>
                    <a:pt x="453" y="147"/>
                    <a:pt x="362" y="249"/>
                  </a:cubicBezTo>
                  <a:cubicBezTo>
                    <a:pt x="249" y="159"/>
                    <a:pt x="182" y="102"/>
                    <a:pt x="69" y="12"/>
                  </a:cubicBezTo>
                  <a:lnTo>
                    <a:pt x="69" y="12"/>
                  </a:lnTo>
                  <a:cubicBezTo>
                    <a:pt x="125" y="170"/>
                    <a:pt x="159" y="249"/>
                    <a:pt x="227" y="407"/>
                  </a:cubicBezTo>
                  <a:cubicBezTo>
                    <a:pt x="136" y="509"/>
                    <a:pt x="91" y="554"/>
                    <a:pt x="1" y="656"/>
                  </a:cubicBezTo>
                  <a:lnTo>
                    <a:pt x="329" y="656"/>
                  </a:lnTo>
                  <a:cubicBezTo>
                    <a:pt x="385" y="814"/>
                    <a:pt x="419" y="894"/>
                    <a:pt x="487" y="1063"/>
                  </a:cubicBezTo>
                  <a:cubicBezTo>
                    <a:pt x="498" y="894"/>
                    <a:pt x="509" y="814"/>
                    <a:pt x="521" y="656"/>
                  </a:cubicBezTo>
                  <a:lnTo>
                    <a:pt x="849" y="656"/>
                  </a:lnTo>
                  <a:cubicBezTo>
                    <a:pt x="736" y="554"/>
                    <a:pt x="668" y="509"/>
                    <a:pt x="555" y="407"/>
                  </a:cubicBezTo>
                  <a:cubicBezTo>
                    <a:pt x="566" y="249"/>
                    <a:pt x="577" y="159"/>
                    <a:pt x="5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1"/>
            <p:cNvSpPr/>
            <p:nvPr/>
          </p:nvSpPr>
          <p:spPr>
            <a:xfrm>
              <a:off x="3761706" y="1435613"/>
              <a:ext cx="61458" cy="49795"/>
            </a:xfrm>
            <a:custGeom>
              <a:rect b="b" l="l" r="r" t="t"/>
              <a:pathLst>
                <a:path extrusionOk="0" h="871" w="1075">
                  <a:moveTo>
                    <a:pt x="657" y="840"/>
                  </a:moveTo>
                  <a:cubicBezTo>
                    <a:pt x="657" y="843"/>
                    <a:pt x="657" y="845"/>
                    <a:pt x="656" y="848"/>
                  </a:cubicBezTo>
                  <a:lnTo>
                    <a:pt x="668" y="848"/>
                  </a:lnTo>
                  <a:cubicBezTo>
                    <a:pt x="664" y="845"/>
                    <a:pt x="661" y="843"/>
                    <a:pt x="657" y="840"/>
                  </a:cubicBezTo>
                  <a:close/>
                  <a:moveTo>
                    <a:pt x="679" y="0"/>
                  </a:moveTo>
                  <a:cubicBezTo>
                    <a:pt x="577" y="136"/>
                    <a:pt x="532" y="204"/>
                    <a:pt x="419" y="340"/>
                  </a:cubicBezTo>
                  <a:cubicBezTo>
                    <a:pt x="261" y="340"/>
                    <a:pt x="182" y="351"/>
                    <a:pt x="12" y="362"/>
                  </a:cubicBezTo>
                  <a:cubicBezTo>
                    <a:pt x="114" y="430"/>
                    <a:pt x="159" y="464"/>
                    <a:pt x="261" y="543"/>
                  </a:cubicBezTo>
                  <a:cubicBezTo>
                    <a:pt x="159" y="679"/>
                    <a:pt x="114" y="747"/>
                    <a:pt x="1" y="871"/>
                  </a:cubicBezTo>
                  <a:cubicBezTo>
                    <a:pt x="170" y="780"/>
                    <a:pt x="249" y="747"/>
                    <a:pt x="419" y="656"/>
                  </a:cubicBezTo>
                  <a:cubicBezTo>
                    <a:pt x="517" y="721"/>
                    <a:pt x="563" y="766"/>
                    <a:pt x="657" y="840"/>
                  </a:cubicBezTo>
                  <a:lnTo>
                    <a:pt x="657" y="840"/>
                  </a:lnTo>
                  <a:cubicBezTo>
                    <a:pt x="668" y="710"/>
                    <a:pt x="668" y="653"/>
                    <a:pt x="668" y="520"/>
                  </a:cubicBezTo>
                  <a:cubicBezTo>
                    <a:pt x="837" y="441"/>
                    <a:pt x="916" y="396"/>
                    <a:pt x="1075" y="317"/>
                  </a:cubicBezTo>
                  <a:cubicBezTo>
                    <a:pt x="916" y="317"/>
                    <a:pt x="837" y="317"/>
                    <a:pt x="679" y="328"/>
                  </a:cubicBezTo>
                  <a:cubicBezTo>
                    <a:pt x="679" y="193"/>
                    <a:pt x="679" y="136"/>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1"/>
            <p:cNvSpPr/>
            <p:nvPr/>
          </p:nvSpPr>
          <p:spPr>
            <a:xfrm>
              <a:off x="3887766" y="1444646"/>
              <a:ext cx="56941" cy="52425"/>
            </a:xfrm>
            <a:custGeom>
              <a:rect b="b" l="l" r="r" t="t"/>
              <a:pathLst>
                <a:path extrusionOk="0" h="917" w="996">
                  <a:moveTo>
                    <a:pt x="645" y="1"/>
                  </a:moveTo>
                  <a:cubicBezTo>
                    <a:pt x="543" y="125"/>
                    <a:pt x="498" y="193"/>
                    <a:pt x="396" y="306"/>
                  </a:cubicBezTo>
                  <a:cubicBezTo>
                    <a:pt x="249" y="283"/>
                    <a:pt x="170" y="272"/>
                    <a:pt x="23" y="249"/>
                  </a:cubicBezTo>
                  <a:lnTo>
                    <a:pt x="23" y="249"/>
                  </a:lnTo>
                  <a:cubicBezTo>
                    <a:pt x="113" y="351"/>
                    <a:pt x="159" y="396"/>
                    <a:pt x="249" y="498"/>
                  </a:cubicBezTo>
                  <a:cubicBezTo>
                    <a:pt x="147" y="622"/>
                    <a:pt x="91" y="679"/>
                    <a:pt x="0" y="803"/>
                  </a:cubicBezTo>
                  <a:cubicBezTo>
                    <a:pt x="147" y="747"/>
                    <a:pt x="226" y="713"/>
                    <a:pt x="385" y="656"/>
                  </a:cubicBezTo>
                  <a:cubicBezTo>
                    <a:pt x="464" y="758"/>
                    <a:pt x="509" y="815"/>
                    <a:pt x="599" y="916"/>
                  </a:cubicBezTo>
                  <a:cubicBezTo>
                    <a:pt x="611" y="781"/>
                    <a:pt x="611" y="713"/>
                    <a:pt x="622" y="566"/>
                  </a:cubicBezTo>
                  <a:cubicBezTo>
                    <a:pt x="769" y="509"/>
                    <a:pt x="848" y="487"/>
                    <a:pt x="995" y="442"/>
                  </a:cubicBezTo>
                  <a:cubicBezTo>
                    <a:pt x="848" y="396"/>
                    <a:pt x="780" y="385"/>
                    <a:pt x="633" y="351"/>
                  </a:cubicBezTo>
                  <a:cubicBezTo>
                    <a:pt x="633" y="215"/>
                    <a:pt x="645" y="148"/>
                    <a:pt x="6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1"/>
            <p:cNvSpPr/>
            <p:nvPr/>
          </p:nvSpPr>
          <p:spPr>
            <a:xfrm>
              <a:off x="4002163" y="1480206"/>
              <a:ext cx="53683" cy="55626"/>
            </a:xfrm>
            <a:custGeom>
              <a:rect b="b" l="l" r="r" t="t"/>
              <a:pathLst>
                <a:path extrusionOk="0" h="973" w="939">
                  <a:moveTo>
                    <a:pt x="634" y="0"/>
                  </a:moveTo>
                  <a:lnTo>
                    <a:pt x="634" y="0"/>
                  </a:lnTo>
                  <a:cubicBezTo>
                    <a:pt x="532" y="113"/>
                    <a:pt x="487" y="170"/>
                    <a:pt x="385" y="283"/>
                  </a:cubicBezTo>
                  <a:cubicBezTo>
                    <a:pt x="249" y="227"/>
                    <a:pt x="181" y="193"/>
                    <a:pt x="46" y="147"/>
                  </a:cubicBezTo>
                  <a:lnTo>
                    <a:pt x="46" y="147"/>
                  </a:lnTo>
                  <a:cubicBezTo>
                    <a:pt x="125" y="260"/>
                    <a:pt x="170" y="328"/>
                    <a:pt x="238" y="453"/>
                  </a:cubicBezTo>
                  <a:cubicBezTo>
                    <a:pt x="147" y="566"/>
                    <a:pt x="102" y="622"/>
                    <a:pt x="0" y="735"/>
                  </a:cubicBezTo>
                  <a:cubicBezTo>
                    <a:pt x="147" y="701"/>
                    <a:pt x="215" y="690"/>
                    <a:pt x="362" y="645"/>
                  </a:cubicBezTo>
                  <a:cubicBezTo>
                    <a:pt x="441" y="781"/>
                    <a:pt x="475" y="848"/>
                    <a:pt x="554" y="973"/>
                  </a:cubicBezTo>
                  <a:cubicBezTo>
                    <a:pt x="566" y="826"/>
                    <a:pt x="577" y="747"/>
                    <a:pt x="588" y="600"/>
                  </a:cubicBezTo>
                  <a:cubicBezTo>
                    <a:pt x="724" y="566"/>
                    <a:pt x="792" y="554"/>
                    <a:pt x="939" y="520"/>
                  </a:cubicBezTo>
                  <a:cubicBezTo>
                    <a:pt x="803" y="464"/>
                    <a:pt x="735" y="430"/>
                    <a:pt x="600" y="374"/>
                  </a:cubicBezTo>
                  <a:cubicBezTo>
                    <a:pt x="611" y="227"/>
                    <a:pt x="622" y="147"/>
                    <a:pt x="6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1"/>
            <p:cNvSpPr/>
            <p:nvPr/>
          </p:nvSpPr>
          <p:spPr>
            <a:xfrm>
              <a:off x="4113987" y="1539662"/>
              <a:ext cx="50481" cy="58885"/>
            </a:xfrm>
            <a:custGeom>
              <a:rect b="b" l="l" r="r" t="t"/>
              <a:pathLst>
                <a:path extrusionOk="0" h="1030" w="883">
                  <a:moveTo>
                    <a:pt x="611" y="1"/>
                  </a:moveTo>
                  <a:lnTo>
                    <a:pt x="611" y="1"/>
                  </a:lnTo>
                  <a:cubicBezTo>
                    <a:pt x="520" y="102"/>
                    <a:pt x="464" y="159"/>
                    <a:pt x="373" y="261"/>
                  </a:cubicBezTo>
                  <a:cubicBezTo>
                    <a:pt x="249" y="181"/>
                    <a:pt x="181" y="148"/>
                    <a:pt x="57" y="68"/>
                  </a:cubicBezTo>
                  <a:lnTo>
                    <a:pt x="57" y="68"/>
                  </a:lnTo>
                  <a:cubicBezTo>
                    <a:pt x="125" y="215"/>
                    <a:pt x="159" y="283"/>
                    <a:pt x="238" y="430"/>
                  </a:cubicBezTo>
                  <a:cubicBezTo>
                    <a:pt x="136" y="532"/>
                    <a:pt x="91" y="588"/>
                    <a:pt x="0" y="690"/>
                  </a:cubicBezTo>
                  <a:cubicBezTo>
                    <a:pt x="136" y="679"/>
                    <a:pt x="204" y="668"/>
                    <a:pt x="339" y="656"/>
                  </a:cubicBezTo>
                  <a:cubicBezTo>
                    <a:pt x="407" y="803"/>
                    <a:pt x="441" y="871"/>
                    <a:pt x="509" y="1018"/>
                  </a:cubicBezTo>
                  <a:lnTo>
                    <a:pt x="520" y="1029"/>
                  </a:lnTo>
                  <a:cubicBezTo>
                    <a:pt x="532" y="871"/>
                    <a:pt x="532" y="792"/>
                    <a:pt x="554" y="634"/>
                  </a:cubicBezTo>
                  <a:cubicBezTo>
                    <a:pt x="690" y="622"/>
                    <a:pt x="746" y="611"/>
                    <a:pt x="882" y="600"/>
                  </a:cubicBezTo>
                  <a:cubicBezTo>
                    <a:pt x="758" y="521"/>
                    <a:pt x="701" y="475"/>
                    <a:pt x="577" y="396"/>
                  </a:cubicBezTo>
                  <a:cubicBezTo>
                    <a:pt x="588" y="238"/>
                    <a:pt x="588" y="159"/>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1"/>
            <p:cNvSpPr/>
            <p:nvPr/>
          </p:nvSpPr>
          <p:spPr>
            <a:xfrm>
              <a:off x="4214149" y="1613354"/>
              <a:ext cx="48537" cy="60143"/>
            </a:xfrm>
            <a:custGeom>
              <a:rect b="b" l="l" r="r" t="t"/>
              <a:pathLst>
                <a:path extrusionOk="0" h="1052" w="849">
                  <a:moveTo>
                    <a:pt x="600" y="0"/>
                  </a:moveTo>
                  <a:lnTo>
                    <a:pt x="600" y="0"/>
                  </a:lnTo>
                  <a:cubicBezTo>
                    <a:pt x="509" y="91"/>
                    <a:pt x="464" y="147"/>
                    <a:pt x="374" y="249"/>
                  </a:cubicBezTo>
                  <a:cubicBezTo>
                    <a:pt x="249" y="147"/>
                    <a:pt x="193" y="102"/>
                    <a:pt x="68" y="12"/>
                  </a:cubicBezTo>
                  <a:lnTo>
                    <a:pt x="68" y="12"/>
                  </a:lnTo>
                  <a:cubicBezTo>
                    <a:pt x="136" y="170"/>
                    <a:pt x="170" y="249"/>
                    <a:pt x="227" y="407"/>
                  </a:cubicBezTo>
                  <a:cubicBezTo>
                    <a:pt x="136" y="509"/>
                    <a:pt x="91" y="554"/>
                    <a:pt x="1" y="656"/>
                  </a:cubicBezTo>
                  <a:cubicBezTo>
                    <a:pt x="136" y="656"/>
                    <a:pt x="204" y="645"/>
                    <a:pt x="329" y="645"/>
                  </a:cubicBezTo>
                  <a:cubicBezTo>
                    <a:pt x="396" y="814"/>
                    <a:pt x="430" y="894"/>
                    <a:pt x="487" y="1052"/>
                  </a:cubicBezTo>
                  <a:cubicBezTo>
                    <a:pt x="509" y="894"/>
                    <a:pt x="509" y="814"/>
                    <a:pt x="532" y="645"/>
                  </a:cubicBezTo>
                  <a:lnTo>
                    <a:pt x="849" y="645"/>
                  </a:lnTo>
                  <a:cubicBezTo>
                    <a:pt x="736" y="543"/>
                    <a:pt x="679" y="498"/>
                    <a:pt x="555" y="396"/>
                  </a:cubicBezTo>
                  <a:cubicBezTo>
                    <a:pt x="577" y="238"/>
                    <a:pt x="577" y="159"/>
                    <a:pt x="6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1"/>
            <p:cNvSpPr/>
            <p:nvPr/>
          </p:nvSpPr>
          <p:spPr>
            <a:xfrm>
              <a:off x="3962087" y="1105344"/>
              <a:ext cx="58885" cy="51110"/>
            </a:xfrm>
            <a:custGeom>
              <a:rect b="b" l="l" r="r" t="t"/>
              <a:pathLst>
                <a:path extrusionOk="0" h="894" w="1030">
                  <a:moveTo>
                    <a:pt x="667" y="0"/>
                  </a:moveTo>
                  <a:lnTo>
                    <a:pt x="667" y="0"/>
                  </a:lnTo>
                  <a:cubicBezTo>
                    <a:pt x="566" y="136"/>
                    <a:pt x="509" y="192"/>
                    <a:pt x="407" y="328"/>
                  </a:cubicBezTo>
                  <a:cubicBezTo>
                    <a:pt x="249" y="317"/>
                    <a:pt x="170" y="305"/>
                    <a:pt x="12" y="305"/>
                  </a:cubicBezTo>
                  <a:cubicBezTo>
                    <a:pt x="114" y="396"/>
                    <a:pt x="159" y="430"/>
                    <a:pt x="249" y="520"/>
                  </a:cubicBezTo>
                  <a:cubicBezTo>
                    <a:pt x="147" y="645"/>
                    <a:pt x="102" y="712"/>
                    <a:pt x="0" y="837"/>
                  </a:cubicBezTo>
                  <a:cubicBezTo>
                    <a:pt x="159" y="769"/>
                    <a:pt x="238" y="724"/>
                    <a:pt x="396" y="656"/>
                  </a:cubicBezTo>
                  <a:cubicBezTo>
                    <a:pt x="487" y="746"/>
                    <a:pt x="543" y="792"/>
                    <a:pt x="634" y="893"/>
                  </a:cubicBezTo>
                  <a:cubicBezTo>
                    <a:pt x="634" y="758"/>
                    <a:pt x="634" y="690"/>
                    <a:pt x="645" y="554"/>
                  </a:cubicBezTo>
                  <a:cubicBezTo>
                    <a:pt x="803" y="486"/>
                    <a:pt x="882" y="452"/>
                    <a:pt x="1029" y="385"/>
                  </a:cubicBezTo>
                  <a:cubicBezTo>
                    <a:pt x="882" y="362"/>
                    <a:pt x="803" y="351"/>
                    <a:pt x="656" y="339"/>
                  </a:cubicBezTo>
                  <a:cubicBezTo>
                    <a:pt x="656" y="204"/>
                    <a:pt x="656" y="136"/>
                    <a:pt x="6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1"/>
            <p:cNvSpPr/>
            <p:nvPr/>
          </p:nvSpPr>
          <p:spPr>
            <a:xfrm>
              <a:off x="4083573" y="1129241"/>
              <a:ext cx="54998" cy="54369"/>
            </a:xfrm>
            <a:custGeom>
              <a:rect b="b" l="l" r="r" t="t"/>
              <a:pathLst>
                <a:path extrusionOk="0" h="951" w="962">
                  <a:moveTo>
                    <a:pt x="634" y="0"/>
                  </a:moveTo>
                  <a:lnTo>
                    <a:pt x="634" y="0"/>
                  </a:lnTo>
                  <a:cubicBezTo>
                    <a:pt x="544" y="114"/>
                    <a:pt x="487" y="170"/>
                    <a:pt x="397" y="283"/>
                  </a:cubicBezTo>
                  <a:cubicBezTo>
                    <a:pt x="250" y="249"/>
                    <a:pt x="182" y="227"/>
                    <a:pt x="35" y="193"/>
                  </a:cubicBezTo>
                  <a:lnTo>
                    <a:pt x="35" y="193"/>
                  </a:lnTo>
                  <a:cubicBezTo>
                    <a:pt x="125" y="294"/>
                    <a:pt x="159" y="351"/>
                    <a:pt x="250" y="475"/>
                  </a:cubicBezTo>
                  <a:cubicBezTo>
                    <a:pt x="148" y="588"/>
                    <a:pt x="103" y="645"/>
                    <a:pt x="1" y="769"/>
                  </a:cubicBezTo>
                  <a:cubicBezTo>
                    <a:pt x="148" y="713"/>
                    <a:pt x="227" y="690"/>
                    <a:pt x="374" y="645"/>
                  </a:cubicBezTo>
                  <a:cubicBezTo>
                    <a:pt x="453" y="769"/>
                    <a:pt x="498" y="826"/>
                    <a:pt x="577" y="950"/>
                  </a:cubicBezTo>
                  <a:lnTo>
                    <a:pt x="577" y="939"/>
                  </a:lnTo>
                  <a:cubicBezTo>
                    <a:pt x="589" y="803"/>
                    <a:pt x="589" y="724"/>
                    <a:pt x="600" y="577"/>
                  </a:cubicBezTo>
                  <a:cubicBezTo>
                    <a:pt x="747" y="543"/>
                    <a:pt x="815" y="521"/>
                    <a:pt x="962" y="475"/>
                  </a:cubicBezTo>
                  <a:cubicBezTo>
                    <a:pt x="826" y="430"/>
                    <a:pt x="758" y="407"/>
                    <a:pt x="611" y="362"/>
                  </a:cubicBezTo>
                  <a:cubicBezTo>
                    <a:pt x="623" y="215"/>
                    <a:pt x="623" y="136"/>
                    <a:pt x="6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1"/>
            <p:cNvSpPr/>
            <p:nvPr/>
          </p:nvSpPr>
          <p:spPr>
            <a:xfrm>
              <a:off x="4194768" y="1176406"/>
              <a:ext cx="51739" cy="56941"/>
            </a:xfrm>
            <a:custGeom>
              <a:rect b="b" l="l" r="r" t="t"/>
              <a:pathLst>
                <a:path extrusionOk="0" h="996" w="905">
                  <a:moveTo>
                    <a:pt x="622" y="1"/>
                  </a:moveTo>
                  <a:lnTo>
                    <a:pt x="622" y="1"/>
                  </a:lnTo>
                  <a:cubicBezTo>
                    <a:pt x="521" y="103"/>
                    <a:pt x="475" y="159"/>
                    <a:pt x="385" y="272"/>
                  </a:cubicBezTo>
                  <a:cubicBezTo>
                    <a:pt x="249" y="204"/>
                    <a:pt x="181" y="170"/>
                    <a:pt x="57" y="103"/>
                  </a:cubicBezTo>
                  <a:lnTo>
                    <a:pt x="57" y="103"/>
                  </a:lnTo>
                  <a:cubicBezTo>
                    <a:pt x="125" y="238"/>
                    <a:pt x="170" y="306"/>
                    <a:pt x="238" y="442"/>
                  </a:cubicBezTo>
                  <a:cubicBezTo>
                    <a:pt x="147" y="555"/>
                    <a:pt x="102" y="600"/>
                    <a:pt x="0" y="713"/>
                  </a:cubicBezTo>
                  <a:cubicBezTo>
                    <a:pt x="147" y="690"/>
                    <a:pt x="215" y="679"/>
                    <a:pt x="351" y="657"/>
                  </a:cubicBezTo>
                  <a:cubicBezTo>
                    <a:pt x="430" y="792"/>
                    <a:pt x="464" y="860"/>
                    <a:pt x="532" y="996"/>
                  </a:cubicBezTo>
                  <a:cubicBezTo>
                    <a:pt x="543" y="849"/>
                    <a:pt x="554" y="770"/>
                    <a:pt x="566" y="623"/>
                  </a:cubicBezTo>
                  <a:cubicBezTo>
                    <a:pt x="701" y="600"/>
                    <a:pt x="769" y="589"/>
                    <a:pt x="905" y="566"/>
                  </a:cubicBezTo>
                  <a:cubicBezTo>
                    <a:pt x="781" y="487"/>
                    <a:pt x="713" y="453"/>
                    <a:pt x="588" y="385"/>
                  </a:cubicBezTo>
                  <a:cubicBezTo>
                    <a:pt x="600" y="227"/>
                    <a:pt x="600" y="148"/>
                    <a:pt x="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1"/>
            <p:cNvSpPr/>
            <p:nvPr/>
          </p:nvSpPr>
          <p:spPr>
            <a:xfrm>
              <a:off x="4298817" y="1242323"/>
              <a:ext cx="49166" cy="59571"/>
            </a:xfrm>
            <a:custGeom>
              <a:rect b="b" l="l" r="r" t="t"/>
              <a:pathLst>
                <a:path extrusionOk="0" h="1042" w="860">
                  <a:moveTo>
                    <a:pt x="600" y="1"/>
                  </a:moveTo>
                  <a:cubicBezTo>
                    <a:pt x="509" y="103"/>
                    <a:pt x="464" y="159"/>
                    <a:pt x="362" y="261"/>
                  </a:cubicBezTo>
                  <a:cubicBezTo>
                    <a:pt x="249" y="171"/>
                    <a:pt x="182" y="125"/>
                    <a:pt x="57" y="35"/>
                  </a:cubicBezTo>
                  <a:lnTo>
                    <a:pt x="57" y="35"/>
                  </a:lnTo>
                  <a:cubicBezTo>
                    <a:pt x="125" y="193"/>
                    <a:pt x="159" y="261"/>
                    <a:pt x="227" y="419"/>
                  </a:cubicBezTo>
                  <a:cubicBezTo>
                    <a:pt x="136" y="521"/>
                    <a:pt x="91" y="566"/>
                    <a:pt x="1" y="679"/>
                  </a:cubicBezTo>
                  <a:cubicBezTo>
                    <a:pt x="125" y="668"/>
                    <a:pt x="193" y="657"/>
                    <a:pt x="329" y="657"/>
                  </a:cubicBezTo>
                  <a:cubicBezTo>
                    <a:pt x="396" y="804"/>
                    <a:pt x="430" y="883"/>
                    <a:pt x="498" y="1041"/>
                  </a:cubicBezTo>
                  <a:cubicBezTo>
                    <a:pt x="509" y="883"/>
                    <a:pt x="521" y="804"/>
                    <a:pt x="532" y="645"/>
                  </a:cubicBezTo>
                  <a:cubicBezTo>
                    <a:pt x="668" y="634"/>
                    <a:pt x="736" y="634"/>
                    <a:pt x="860" y="634"/>
                  </a:cubicBezTo>
                  <a:cubicBezTo>
                    <a:pt x="736" y="532"/>
                    <a:pt x="679" y="487"/>
                    <a:pt x="555" y="397"/>
                  </a:cubicBezTo>
                  <a:cubicBezTo>
                    <a:pt x="577" y="238"/>
                    <a:pt x="577" y="159"/>
                    <a:pt x="6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1"/>
            <p:cNvSpPr/>
            <p:nvPr/>
          </p:nvSpPr>
          <p:spPr>
            <a:xfrm>
              <a:off x="4396406" y="1321217"/>
              <a:ext cx="47908" cy="61458"/>
            </a:xfrm>
            <a:custGeom>
              <a:rect b="b" l="l" r="r" t="t"/>
              <a:pathLst>
                <a:path extrusionOk="0" h="1075" w="838">
                  <a:moveTo>
                    <a:pt x="69" y="0"/>
                  </a:moveTo>
                  <a:lnTo>
                    <a:pt x="69" y="0"/>
                  </a:lnTo>
                  <a:cubicBezTo>
                    <a:pt x="125" y="159"/>
                    <a:pt x="159" y="238"/>
                    <a:pt x="227" y="407"/>
                  </a:cubicBezTo>
                  <a:cubicBezTo>
                    <a:pt x="137" y="498"/>
                    <a:pt x="91" y="554"/>
                    <a:pt x="1" y="656"/>
                  </a:cubicBezTo>
                  <a:lnTo>
                    <a:pt x="317" y="656"/>
                  </a:lnTo>
                  <a:cubicBezTo>
                    <a:pt x="385" y="826"/>
                    <a:pt x="408" y="905"/>
                    <a:pt x="476" y="1074"/>
                  </a:cubicBezTo>
                  <a:cubicBezTo>
                    <a:pt x="487" y="905"/>
                    <a:pt x="498" y="826"/>
                    <a:pt x="521" y="667"/>
                  </a:cubicBezTo>
                  <a:cubicBezTo>
                    <a:pt x="645" y="667"/>
                    <a:pt x="713" y="667"/>
                    <a:pt x="837" y="679"/>
                  </a:cubicBezTo>
                  <a:cubicBezTo>
                    <a:pt x="724" y="566"/>
                    <a:pt x="657" y="520"/>
                    <a:pt x="544" y="407"/>
                  </a:cubicBezTo>
                  <a:cubicBezTo>
                    <a:pt x="566" y="249"/>
                    <a:pt x="566" y="170"/>
                    <a:pt x="589" y="0"/>
                  </a:cubicBezTo>
                  <a:lnTo>
                    <a:pt x="589" y="0"/>
                  </a:lnTo>
                  <a:cubicBezTo>
                    <a:pt x="498" y="102"/>
                    <a:pt x="453" y="147"/>
                    <a:pt x="363" y="249"/>
                  </a:cubicBezTo>
                  <a:cubicBezTo>
                    <a:pt x="250" y="147"/>
                    <a:pt x="182" y="102"/>
                    <a:pt x="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1"/>
            <p:cNvSpPr/>
            <p:nvPr/>
          </p:nvSpPr>
          <p:spPr>
            <a:xfrm>
              <a:off x="3788862" y="1206821"/>
              <a:ext cx="64716" cy="53054"/>
            </a:xfrm>
            <a:custGeom>
              <a:rect b="b" l="l" r="r" t="t"/>
              <a:pathLst>
                <a:path extrusionOk="0" h="928" w="1132">
                  <a:moveTo>
                    <a:pt x="701" y="0"/>
                  </a:moveTo>
                  <a:cubicBezTo>
                    <a:pt x="600" y="147"/>
                    <a:pt x="543" y="215"/>
                    <a:pt x="441" y="351"/>
                  </a:cubicBezTo>
                  <a:cubicBezTo>
                    <a:pt x="261" y="385"/>
                    <a:pt x="181" y="396"/>
                    <a:pt x="1" y="441"/>
                  </a:cubicBezTo>
                  <a:cubicBezTo>
                    <a:pt x="114" y="486"/>
                    <a:pt x="170" y="520"/>
                    <a:pt x="272" y="565"/>
                  </a:cubicBezTo>
                  <a:cubicBezTo>
                    <a:pt x="170" y="712"/>
                    <a:pt x="114" y="780"/>
                    <a:pt x="12" y="927"/>
                  </a:cubicBezTo>
                  <a:cubicBezTo>
                    <a:pt x="181" y="814"/>
                    <a:pt x="272" y="758"/>
                    <a:pt x="441" y="656"/>
                  </a:cubicBezTo>
                  <a:cubicBezTo>
                    <a:pt x="543" y="712"/>
                    <a:pt x="600" y="746"/>
                    <a:pt x="701" y="814"/>
                  </a:cubicBezTo>
                  <a:lnTo>
                    <a:pt x="701" y="803"/>
                  </a:lnTo>
                  <a:cubicBezTo>
                    <a:pt x="701" y="690"/>
                    <a:pt x="701" y="622"/>
                    <a:pt x="701" y="498"/>
                  </a:cubicBezTo>
                  <a:cubicBezTo>
                    <a:pt x="871" y="396"/>
                    <a:pt x="962" y="351"/>
                    <a:pt x="1131" y="260"/>
                  </a:cubicBezTo>
                  <a:lnTo>
                    <a:pt x="1131" y="260"/>
                  </a:lnTo>
                  <a:cubicBezTo>
                    <a:pt x="962" y="272"/>
                    <a:pt x="871" y="283"/>
                    <a:pt x="701" y="305"/>
                  </a:cubicBezTo>
                  <a:lnTo>
                    <a:pt x="7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1"/>
            <p:cNvSpPr/>
            <p:nvPr/>
          </p:nvSpPr>
          <p:spPr>
            <a:xfrm>
              <a:off x="3923326" y="1200989"/>
              <a:ext cx="58828" cy="50481"/>
            </a:xfrm>
            <a:custGeom>
              <a:rect b="b" l="l" r="r" t="t"/>
              <a:pathLst>
                <a:path extrusionOk="0" h="883" w="1029">
                  <a:moveTo>
                    <a:pt x="656" y="0"/>
                  </a:moveTo>
                  <a:lnTo>
                    <a:pt x="656" y="0"/>
                  </a:lnTo>
                  <a:cubicBezTo>
                    <a:pt x="554" y="125"/>
                    <a:pt x="509" y="193"/>
                    <a:pt x="407" y="317"/>
                  </a:cubicBezTo>
                  <a:cubicBezTo>
                    <a:pt x="249" y="317"/>
                    <a:pt x="170" y="306"/>
                    <a:pt x="11" y="306"/>
                  </a:cubicBezTo>
                  <a:cubicBezTo>
                    <a:pt x="113" y="385"/>
                    <a:pt x="158" y="430"/>
                    <a:pt x="249" y="520"/>
                  </a:cubicBezTo>
                  <a:cubicBezTo>
                    <a:pt x="147" y="645"/>
                    <a:pt x="102" y="713"/>
                    <a:pt x="0" y="837"/>
                  </a:cubicBezTo>
                  <a:cubicBezTo>
                    <a:pt x="158" y="758"/>
                    <a:pt x="238" y="724"/>
                    <a:pt x="396" y="656"/>
                  </a:cubicBezTo>
                  <a:cubicBezTo>
                    <a:pt x="486" y="747"/>
                    <a:pt x="531" y="792"/>
                    <a:pt x="622" y="882"/>
                  </a:cubicBezTo>
                  <a:cubicBezTo>
                    <a:pt x="633" y="747"/>
                    <a:pt x="633" y="679"/>
                    <a:pt x="633" y="543"/>
                  </a:cubicBezTo>
                  <a:cubicBezTo>
                    <a:pt x="792" y="475"/>
                    <a:pt x="871" y="441"/>
                    <a:pt x="1029" y="385"/>
                  </a:cubicBezTo>
                  <a:cubicBezTo>
                    <a:pt x="882" y="362"/>
                    <a:pt x="803" y="351"/>
                    <a:pt x="645" y="340"/>
                  </a:cubicBezTo>
                  <a:cubicBezTo>
                    <a:pt x="656" y="204"/>
                    <a:pt x="656" y="136"/>
                    <a:pt x="6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1"/>
            <p:cNvSpPr/>
            <p:nvPr/>
          </p:nvSpPr>
          <p:spPr>
            <a:xfrm>
              <a:off x="4044812" y="1224257"/>
              <a:ext cx="54998" cy="54369"/>
            </a:xfrm>
            <a:custGeom>
              <a:rect b="b" l="l" r="r" t="t"/>
              <a:pathLst>
                <a:path extrusionOk="0" h="951" w="962">
                  <a:moveTo>
                    <a:pt x="634" y="0"/>
                  </a:moveTo>
                  <a:lnTo>
                    <a:pt x="634" y="0"/>
                  </a:lnTo>
                  <a:cubicBezTo>
                    <a:pt x="532" y="125"/>
                    <a:pt x="487" y="181"/>
                    <a:pt x="385" y="294"/>
                  </a:cubicBezTo>
                  <a:cubicBezTo>
                    <a:pt x="249" y="249"/>
                    <a:pt x="170" y="238"/>
                    <a:pt x="34" y="193"/>
                  </a:cubicBezTo>
                  <a:lnTo>
                    <a:pt x="34" y="193"/>
                  </a:lnTo>
                  <a:cubicBezTo>
                    <a:pt x="114" y="306"/>
                    <a:pt x="159" y="362"/>
                    <a:pt x="238" y="475"/>
                  </a:cubicBezTo>
                  <a:cubicBezTo>
                    <a:pt x="148" y="600"/>
                    <a:pt x="91" y="656"/>
                    <a:pt x="1" y="769"/>
                  </a:cubicBezTo>
                  <a:cubicBezTo>
                    <a:pt x="148" y="724"/>
                    <a:pt x="215" y="701"/>
                    <a:pt x="362" y="656"/>
                  </a:cubicBezTo>
                  <a:cubicBezTo>
                    <a:pt x="453" y="769"/>
                    <a:pt x="487" y="837"/>
                    <a:pt x="566" y="950"/>
                  </a:cubicBezTo>
                  <a:cubicBezTo>
                    <a:pt x="577" y="803"/>
                    <a:pt x="588" y="735"/>
                    <a:pt x="600" y="588"/>
                  </a:cubicBezTo>
                  <a:cubicBezTo>
                    <a:pt x="735" y="543"/>
                    <a:pt x="815" y="532"/>
                    <a:pt x="962" y="487"/>
                  </a:cubicBezTo>
                  <a:cubicBezTo>
                    <a:pt x="815" y="441"/>
                    <a:pt x="747" y="407"/>
                    <a:pt x="611" y="362"/>
                  </a:cubicBezTo>
                  <a:cubicBezTo>
                    <a:pt x="622" y="215"/>
                    <a:pt x="622" y="147"/>
                    <a:pt x="6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1"/>
            <p:cNvSpPr/>
            <p:nvPr/>
          </p:nvSpPr>
          <p:spPr>
            <a:xfrm>
              <a:off x="4156007" y="1272108"/>
              <a:ext cx="51739" cy="56884"/>
            </a:xfrm>
            <a:custGeom>
              <a:rect b="b" l="l" r="r" t="t"/>
              <a:pathLst>
                <a:path extrusionOk="0" h="995" w="905">
                  <a:moveTo>
                    <a:pt x="611" y="0"/>
                  </a:moveTo>
                  <a:lnTo>
                    <a:pt x="611" y="0"/>
                  </a:lnTo>
                  <a:cubicBezTo>
                    <a:pt x="520" y="102"/>
                    <a:pt x="475" y="158"/>
                    <a:pt x="385" y="271"/>
                  </a:cubicBezTo>
                  <a:cubicBezTo>
                    <a:pt x="249" y="204"/>
                    <a:pt x="181" y="170"/>
                    <a:pt x="45" y="102"/>
                  </a:cubicBezTo>
                  <a:lnTo>
                    <a:pt x="45" y="102"/>
                  </a:lnTo>
                  <a:cubicBezTo>
                    <a:pt x="125" y="237"/>
                    <a:pt x="158" y="305"/>
                    <a:pt x="238" y="441"/>
                  </a:cubicBezTo>
                  <a:cubicBezTo>
                    <a:pt x="136" y="543"/>
                    <a:pt x="91" y="599"/>
                    <a:pt x="0" y="712"/>
                  </a:cubicBezTo>
                  <a:cubicBezTo>
                    <a:pt x="136" y="690"/>
                    <a:pt x="215" y="667"/>
                    <a:pt x="351" y="644"/>
                  </a:cubicBezTo>
                  <a:cubicBezTo>
                    <a:pt x="418" y="791"/>
                    <a:pt x="464" y="859"/>
                    <a:pt x="532" y="995"/>
                  </a:cubicBezTo>
                  <a:cubicBezTo>
                    <a:pt x="543" y="848"/>
                    <a:pt x="543" y="769"/>
                    <a:pt x="565" y="611"/>
                  </a:cubicBezTo>
                  <a:cubicBezTo>
                    <a:pt x="701" y="599"/>
                    <a:pt x="769" y="588"/>
                    <a:pt x="905" y="565"/>
                  </a:cubicBezTo>
                  <a:cubicBezTo>
                    <a:pt x="780" y="486"/>
                    <a:pt x="712" y="452"/>
                    <a:pt x="577" y="384"/>
                  </a:cubicBezTo>
                  <a:cubicBezTo>
                    <a:pt x="599" y="226"/>
                    <a:pt x="599" y="147"/>
                    <a:pt x="6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1"/>
            <p:cNvSpPr/>
            <p:nvPr/>
          </p:nvSpPr>
          <p:spPr>
            <a:xfrm>
              <a:off x="4259427" y="1338025"/>
              <a:ext cx="49795" cy="59514"/>
            </a:xfrm>
            <a:custGeom>
              <a:rect b="b" l="l" r="r" t="t"/>
              <a:pathLst>
                <a:path extrusionOk="0" h="1041" w="871">
                  <a:moveTo>
                    <a:pt x="599" y="0"/>
                  </a:moveTo>
                  <a:lnTo>
                    <a:pt x="599" y="0"/>
                  </a:lnTo>
                  <a:cubicBezTo>
                    <a:pt x="509" y="102"/>
                    <a:pt x="464" y="147"/>
                    <a:pt x="373" y="260"/>
                  </a:cubicBezTo>
                  <a:cubicBezTo>
                    <a:pt x="249" y="170"/>
                    <a:pt x="192" y="125"/>
                    <a:pt x="68" y="34"/>
                  </a:cubicBezTo>
                  <a:lnTo>
                    <a:pt x="68" y="34"/>
                  </a:lnTo>
                  <a:cubicBezTo>
                    <a:pt x="136" y="181"/>
                    <a:pt x="158" y="260"/>
                    <a:pt x="226" y="419"/>
                  </a:cubicBezTo>
                  <a:cubicBezTo>
                    <a:pt x="136" y="520"/>
                    <a:pt x="90" y="565"/>
                    <a:pt x="0" y="667"/>
                  </a:cubicBezTo>
                  <a:cubicBezTo>
                    <a:pt x="136" y="667"/>
                    <a:pt x="204" y="656"/>
                    <a:pt x="339" y="656"/>
                  </a:cubicBezTo>
                  <a:cubicBezTo>
                    <a:pt x="396" y="803"/>
                    <a:pt x="430" y="882"/>
                    <a:pt x="497" y="1040"/>
                  </a:cubicBezTo>
                  <a:cubicBezTo>
                    <a:pt x="520" y="882"/>
                    <a:pt x="520" y="803"/>
                    <a:pt x="543" y="645"/>
                  </a:cubicBezTo>
                  <a:cubicBezTo>
                    <a:pt x="667" y="633"/>
                    <a:pt x="735" y="633"/>
                    <a:pt x="871" y="622"/>
                  </a:cubicBezTo>
                  <a:cubicBezTo>
                    <a:pt x="746" y="532"/>
                    <a:pt x="690" y="486"/>
                    <a:pt x="565" y="396"/>
                  </a:cubicBezTo>
                  <a:cubicBezTo>
                    <a:pt x="577" y="238"/>
                    <a:pt x="588" y="158"/>
                    <a:pt x="5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1"/>
            <p:cNvSpPr/>
            <p:nvPr/>
          </p:nvSpPr>
          <p:spPr>
            <a:xfrm>
              <a:off x="4357016" y="1416233"/>
              <a:ext cx="47851" cy="62087"/>
            </a:xfrm>
            <a:custGeom>
              <a:rect b="b" l="l" r="r" t="t"/>
              <a:pathLst>
                <a:path extrusionOk="0" h="1086" w="837">
                  <a:moveTo>
                    <a:pt x="68" y="0"/>
                  </a:moveTo>
                  <a:cubicBezTo>
                    <a:pt x="136" y="170"/>
                    <a:pt x="170" y="249"/>
                    <a:pt x="226" y="418"/>
                  </a:cubicBezTo>
                  <a:cubicBezTo>
                    <a:pt x="136" y="509"/>
                    <a:pt x="91" y="565"/>
                    <a:pt x="0" y="656"/>
                  </a:cubicBezTo>
                  <a:cubicBezTo>
                    <a:pt x="136" y="667"/>
                    <a:pt x="192" y="667"/>
                    <a:pt x="328" y="667"/>
                  </a:cubicBezTo>
                  <a:cubicBezTo>
                    <a:pt x="382" y="830"/>
                    <a:pt x="416" y="909"/>
                    <a:pt x="478" y="1064"/>
                  </a:cubicBezTo>
                  <a:lnTo>
                    <a:pt x="478" y="1064"/>
                  </a:lnTo>
                  <a:cubicBezTo>
                    <a:pt x="499" y="909"/>
                    <a:pt x="509" y="830"/>
                    <a:pt x="520" y="679"/>
                  </a:cubicBezTo>
                  <a:cubicBezTo>
                    <a:pt x="656" y="679"/>
                    <a:pt x="712" y="679"/>
                    <a:pt x="837" y="690"/>
                  </a:cubicBezTo>
                  <a:cubicBezTo>
                    <a:pt x="724" y="577"/>
                    <a:pt x="667" y="532"/>
                    <a:pt x="554" y="418"/>
                  </a:cubicBezTo>
                  <a:cubicBezTo>
                    <a:pt x="565" y="260"/>
                    <a:pt x="577" y="181"/>
                    <a:pt x="588" y="11"/>
                  </a:cubicBezTo>
                  <a:lnTo>
                    <a:pt x="588" y="11"/>
                  </a:lnTo>
                  <a:cubicBezTo>
                    <a:pt x="498" y="113"/>
                    <a:pt x="452" y="158"/>
                    <a:pt x="373" y="260"/>
                  </a:cubicBezTo>
                  <a:cubicBezTo>
                    <a:pt x="249" y="158"/>
                    <a:pt x="192" y="102"/>
                    <a:pt x="68" y="0"/>
                  </a:cubicBezTo>
                  <a:close/>
                  <a:moveTo>
                    <a:pt x="478" y="1064"/>
                  </a:moveTo>
                  <a:cubicBezTo>
                    <a:pt x="477" y="1071"/>
                    <a:pt x="476" y="1078"/>
                    <a:pt x="475" y="1086"/>
                  </a:cubicBezTo>
                  <a:lnTo>
                    <a:pt x="486" y="1086"/>
                  </a:lnTo>
                  <a:cubicBezTo>
                    <a:pt x="483" y="1078"/>
                    <a:pt x="481" y="1071"/>
                    <a:pt x="478" y="106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1"/>
            <p:cNvSpPr/>
            <p:nvPr/>
          </p:nvSpPr>
          <p:spPr>
            <a:xfrm>
              <a:off x="3750101" y="1302465"/>
              <a:ext cx="64030" cy="52425"/>
            </a:xfrm>
            <a:custGeom>
              <a:rect b="b" l="l" r="r" t="t"/>
              <a:pathLst>
                <a:path extrusionOk="0" h="917" w="1120">
                  <a:moveTo>
                    <a:pt x="701" y="0"/>
                  </a:moveTo>
                  <a:cubicBezTo>
                    <a:pt x="588" y="147"/>
                    <a:pt x="543" y="215"/>
                    <a:pt x="430" y="351"/>
                  </a:cubicBezTo>
                  <a:cubicBezTo>
                    <a:pt x="260" y="385"/>
                    <a:pt x="170" y="396"/>
                    <a:pt x="0" y="441"/>
                  </a:cubicBezTo>
                  <a:cubicBezTo>
                    <a:pt x="102" y="487"/>
                    <a:pt x="158" y="509"/>
                    <a:pt x="272" y="566"/>
                  </a:cubicBezTo>
                  <a:cubicBezTo>
                    <a:pt x="158" y="713"/>
                    <a:pt x="102" y="780"/>
                    <a:pt x="0" y="916"/>
                  </a:cubicBezTo>
                  <a:cubicBezTo>
                    <a:pt x="170" y="814"/>
                    <a:pt x="260" y="758"/>
                    <a:pt x="430" y="656"/>
                  </a:cubicBezTo>
                  <a:cubicBezTo>
                    <a:pt x="532" y="713"/>
                    <a:pt x="588" y="747"/>
                    <a:pt x="690" y="803"/>
                  </a:cubicBezTo>
                  <a:cubicBezTo>
                    <a:pt x="701" y="679"/>
                    <a:pt x="701" y="622"/>
                    <a:pt x="701" y="498"/>
                  </a:cubicBezTo>
                  <a:cubicBezTo>
                    <a:pt x="871" y="396"/>
                    <a:pt x="950" y="351"/>
                    <a:pt x="1119" y="249"/>
                  </a:cubicBezTo>
                  <a:lnTo>
                    <a:pt x="1119" y="249"/>
                  </a:lnTo>
                  <a:cubicBezTo>
                    <a:pt x="950" y="272"/>
                    <a:pt x="871" y="283"/>
                    <a:pt x="701" y="306"/>
                  </a:cubicBezTo>
                  <a:lnTo>
                    <a:pt x="7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1"/>
            <p:cNvSpPr/>
            <p:nvPr/>
          </p:nvSpPr>
          <p:spPr>
            <a:xfrm>
              <a:off x="3883878" y="1296634"/>
              <a:ext cx="59514" cy="50481"/>
            </a:xfrm>
            <a:custGeom>
              <a:rect b="b" l="l" r="r" t="t"/>
              <a:pathLst>
                <a:path extrusionOk="0" h="883" w="1041">
                  <a:moveTo>
                    <a:pt x="667" y="1"/>
                  </a:moveTo>
                  <a:cubicBezTo>
                    <a:pt x="566" y="125"/>
                    <a:pt x="509" y="193"/>
                    <a:pt x="407" y="317"/>
                  </a:cubicBezTo>
                  <a:cubicBezTo>
                    <a:pt x="260" y="306"/>
                    <a:pt x="181" y="306"/>
                    <a:pt x="23" y="306"/>
                  </a:cubicBezTo>
                  <a:cubicBezTo>
                    <a:pt x="114" y="385"/>
                    <a:pt x="159" y="430"/>
                    <a:pt x="260" y="521"/>
                  </a:cubicBezTo>
                  <a:cubicBezTo>
                    <a:pt x="159" y="645"/>
                    <a:pt x="102" y="713"/>
                    <a:pt x="0" y="837"/>
                  </a:cubicBezTo>
                  <a:cubicBezTo>
                    <a:pt x="159" y="758"/>
                    <a:pt x="238" y="724"/>
                    <a:pt x="396" y="656"/>
                  </a:cubicBezTo>
                  <a:cubicBezTo>
                    <a:pt x="498" y="747"/>
                    <a:pt x="543" y="792"/>
                    <a:pt x="634" y="882"/>
                  </a:cubicBezTo>
                  <a:cubicBezTo>
                    <a:pt x="634" y="747"/>
                    <a:pt x="634" y="679"/>
                    <a:pt x="645" y="543"/>
                  </a:cubicBezTo>
                  <a:cubicBezTo>
                    <a:pt x="803" y="475"/>
                    <a:pt x="882" y="442"/>
                    <a:pt x="1041" y="374"/>
                  </a:cubicBezTo>
                  <a:cubicBezTo>
                    <a:pt x="882" y="362"/>
                    <a:pt x="803" y="351"/>
                    <a:pt x="656" y="340"/>
                  </a:cubicBezTo>
                  <a:cubicBezTo>
                    <a:pt x="656" y="204"/>
                    <a:pt x="656" y="136"/>
                    <a:pt x="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1"/>
            <p:cNvSpPr/>
            <p:nvPr/>
          </p:nvSpPr>
          <p:spPr>
            <a:xfrm>
              <a:off x="4005364" y="1319902"/>
              <a:ext cx="54998" cy="54369"/>
            </a:xfrm>
            <a:custGeom>
              <a:rect b="b" l="l" r="r" t="t"/>
              <a:pathLst>
                <a:path extrusionOk="0" h="951" w="962">
                  <a:moveTo>
                    <a:pt x="634" y="1"/>
                  </a:moveTo>
                  <a:lnTo>
                    <a:pt x="634" y="1"/>
                  </a:lnTo>
                  <a:cubicBezTo>
                    <a:pt x="544" y="125"/>
                    <a:pt x="498" y="182"/>
                    <a:pt x="397" y="295"/>
                  </a:cubicBezTo>
                  <a:cubicBezTo>
                    <a:pt x="250" y="249"/>
                    <a:pt x="182" y="227"/>
                    <a:pt x="35" y="193"/>
                  </a:cubicBezTo>
                  <a:lnTo>
                    <a:pt x="35" y="193"/>
                  </a:lnTo>
                  <a:cubicBezTo>
                    <a:pt x="125" y="306"/>
                    <a:pt x="159" y="362"/>
                    <a:pt x="250" y="475"/>
                  </a:cubicBezTo>
                  <a:cubicBezTo>
                    <a:pt x="148" y="600"/>
                    <a:pt x="103" y="656"/>
                    <a:pt x="1" y="769"/>
                  </a:cubicBezTo>
                  <a:cubicBezTo>
                    <a:pt x="148" y="724"/>
                    <a:pt x="227" y="702"/>
                    <a:pt x="374" y="656"/>
                  </a:cubicBezTo>
                  <a:cubicBezTo>
                    <a:pt x="453" y="769"/>
                    <a:pt x="498" y="837"/>
                    <a:pt x="578" y="950"/>
                  </a:cubicBezTo>
                  <a:cubicBezTo>
                    <a:pt x="589" y="803"/>
                    <a:pt x="589" y="736"/>
                    <a:pt x="600" y="589"/>
                  </a:cubicBezTo>
                  <a:cubicBezTo>
                    <a:pt x="747" y="543"/>
                    <a:pt x="815" y="521"/>
                    <a:pt x="962" y="487"/>
                  </a:cubicBezTo>
                  <a:cubicBezTo>
                    <a:pt x="826" y="430"/>
                    <a:pt x="758" y="408"/>
                    <a:pt x="611" y="362"/>
                  </a:cubicBezTo>
                  <a:cubicBezTo>
                    <a:pt x="623" y="215"/>
                    <a:pt x="634" y="148"/>
                    <a:pt x="6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1"/>
            <p:cNvSpPr/>
            <p:nvPr/>
          </p:nvSpPr>
          <p:spPr>
            <a:xfrm>
              <a:off x="4116560" y="1367753"/>
              <a:ext cx="51739" cy="56941"/>
            </a:xfrm>
            <a:custGeom>
              <a:rect b="b" l="l" r="r" t="t"/>
              <a:pathLst>
                <a:path extrusionOk="0" h="996" w="905">
                  <a:moveTo>
                    <a:pt x="622" y="0"/>
                  </a:moveTo>
                  <a:cubicBezTo>
                    <a:pt x="521" y="102"/>
                    <a:pt x="475" y="159"/>
                    <a:pt x="385" y="272"/>
                  </a:cubicBezTo>
                  <a:cubicBezTo>
                    <a:pt x="249" y="192"/>
                    <a:pt x="181" y="159"/>
                    <a:pt x="57" y="102"/>
                  </a:cubicBezTo>
                  <a:lnTo>
                    <a:pt x="57" y="102"/>
                  </a:lnTo>
                  <a:cubicBezTo>
                    <a:pt x="125" y="226"/>
                    <a:pt x="170" y="294"/>
                    <a:pt x="238" y="430"/>
                  </a:cubicBezTo>
                  <a:cubicBezTo>
                    <a:pt x="147" y="543"/>
                    <a:pt x="102" y="599"/>
                    <a:pt x="0" y="713"/>
                  </a:cubicBezTo>
                  <a:cubicBezTo>
                    <a:pt x="147" y="679"/>
                    <a:pt x="215" y="667"/>
                    <a:pt x="351" y="645"/>
                  </a:cubicBezTo>
                  <a:cubicBezTo>
                    <a:pt x="430" y="780"/>
                    <a:pt x="464" y="859"/>
                    <a:pt x="532" y="995"/>
                  </a:cubicBezTo>
                  <a:cubicBezTo>
                    <a:pt x="543" y="848"/>
                    <a:pt x="554" y="769"/>
                    <a:pt x="566" y="611"/>
                  </a:cubicBezTo>
                  <a:cubicBezTo>
                    <a:pt x="701" y="588"/>
                    <a:pt x="769" y="577"/>
                    <a:pt x="905" y="566"/>
                  </a:cubicBezTo>
                  <a:cubicBezTo>
                    <a:pt x="781" y="486"/>
                    <a:pt x="713" y="452"/>
                    <a:pt x="588" y="373"/>
                  </a:cubicBezTo>
                  <a:cubicBezTo>
                    <a:pt x="600" y="226"/>
                    <a:pt x="611" y="147"/>
                    <a:pt x="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1"/>
            <p:cNvSpPr/>
            <p:nvPr/>
          </p:nvSpPr>
          <p:spPr>
            <a:xfrm>
              <a:off x="4220609" y="1433669"/>
              <a:ext cx="49166" cy="59514"/>
            </a:xfrm>
            <a:custGeom>
              <a:rect b="b" l="l" r="r" t="t"/>
              <a:pathLst>
                <a:path extrusionOk="0" h="1041" w="860">
                  <a:moveTo>
                    <a:pt x="600" y="0"/>
                  </a:moveTo>
                  <a:lnTo>
                    <a:pt x="600" y="0"/>
                  </a:lnTo>
                  <a:cubicBezTo>
                    <a:pt x="509" y="102"/>
                    <a:pt x="464" y="147"/>
                    <a:pt x="362" y="249"/>
                  </a:cubicBezTo>
                  <a:cubicBezTo>
                    <a:pt x="249" y="159"/>
                    <a:pt x="182" y="113"/>
                    <a:pt x="57" y="34"/>
                  </a:cubicBezTo>
                  <a:lnTo>
                    <a:pt x="57" y="34"/>
                  </a:lnTo>
                  <a:cubicBezTo>
                    <a:pt x="125" y="181"/>
                    <a:pt x="159" y="260"/>
                    <a:pt x="227" y="407"/>
                  </a:cubicBezTo>
                  <a:cubicBezTo>
                    <a:pt x="136" y="509"/>
                    <a:pt x="91" y="566"/>
                    <a:pt x="1" y="667"/>
                  </a:cubicBezTo>
                  <a:cubicBezTo>
                    <a:pt x="125" y="656"/>
                    <a:pt x="193" y="656"/>
                    <a:pt x="329" y="645"/>
                  </a:cubicBezTo>
                  <a:cubicBezTo>
                    <a:pt x="396" y="803"/>
                    <a:pt x="430" y="882"/>
                    <a:pt x="498" y="1041"/>
                  </a:cubicBezTo>
                  <a:lnTo>
                    <a:pt x="498" y="1029"/>
                  </a:lnTo>
                  <a:cubicBezTo>
                    <a:pt x="509" y="871"/>
                    <a:pt x="521" y="792"/>
                    <a:pt x="532" y="634"/>
                  </a:cubicBezTo>
                  <a:cubicBezTo>
                    <a:pt x="668" y="634"/>
                    <a:pt x="736" y="634"/>
                    <a:pt x="860" y="622"/>
                  </a:cubicBezTo>
                  <a:cubicBezTo>
                    <a:pt x="736" y="532"/>
                    <a:pt x="679" y="487"/>
                    <a:pt x="555" y="396"/>
                  </a:cubicBezTo>
                  <a:cubicBezTo>
                    <a:pt x="577" y="238"/>
                    <a:pt x="577" y="159"/>
                    <a:pt x="6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1"/>
            <p:cNvSpPr/>
            <p:nvPr/>
          </p:nvSpPr>
          <p:spPr>
            <a:xfrm>
              <a:off x="4318198" y="1511877"/>
              <a:ext cx="47908" cy="61458"/>
            </a:xfrm>
            <a:custGeom>
              <a:rect b="b" l="l" r="r" t="t"/>
              <a:pathLst>
                <a:path extrusionOk="0" h="1075" w="838">
                  <a:moveTo>
                    <a:pt x="69" y="0"/>
                  </a:moveTo>
                  <a:cubicBezTo>
                    <a:pt x="125" y="170"/>
                    <a:pt x="159" y="249"/>
                    <a:pt x="227" y="407"/>
                  </a:cubicBezTo>
                  <a:cubicBezTo>
                    <a:pt x="137" y="509"/>
                    <a:pt x="91" y="566"/>
                    <a:pt x="1" y="656"/>
                  </a:cubicBezTo>
                  <a:cubicBezTo>
                    <a:pt x="125" y="667"/>
                    <a:pt x="193" y="667"/>
                    <a:pt x="317" y="667"/>
                  </a:cubicBezTo>
                  <a:cubicBezTo>
                    <a:pt x="385" y="826"/>
                    <a:pt x="408" y="916"/>
                    <a:pt x="476" y="1074"/>
                  </a:cubicBezTo>
                  <a:cubicBezTo>
                    <a:pt x="487" y="916"/>
                    <a:pt x="498" y="837"/>
                    <a:pt x="521" y="667"/>
                  </a:cubicBezTo>
                  <a:cubicBezTo>
                    <a:pt x="645" y="679"/>
                    <a:pt x="713" y="679"/>
                    <a:pt x="837" y="679"/>
                  </a:cubicBezTo>
                  <a:cubicBezTo>
                    <a:pt x="724" y="577"/>
                    <a:pt x="657" y="520"/>
                    <a:pt x="544" y="419"/>
                  </a:cubicBezTo>
                  <a:cubicBezTo>
                    <a:pt x="566" y="260"/>
                    <a:pt x="566" y="181"/>
                    <a:pt x="589" y="12"/>
                  </a:cubicBezTo>
                  <a:lnTo>
                    <a:pt x="589" y="12"/>
                  </a:lnTo>
                  <a:cubicBezTo>
                    <a:pt x="498" y="113"/>
                    <a:pt x="453" y="159"/>
                    <a:pt x="363" y="260"/>
                  </a:cubicBezTo>
                  <a:cubicBezTo>
                    <a:pt x="250" y="159"/>
                    <a:pt x="182" y="102"/>
                    <a:pt x="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1"/>
            <p:cNvSpPr/>
            <p:nvPr/>
          </p:nvSpPr>
          <p:spPr>
            <a:xfrm>
              <a:off x="3710654" y="1398110"/>
              <a:ext cx="64716" cy="52425"/>
            </a:xfrm>
            <a:custGeom>
              <a:rect b="b" l="l" r="r" t="t"/>
              <a:pathLst>
                <a:path extrusionOk="0" h="917" w="1132">
                  <a:moveTo>
                    <a:pt x="702" y="1"/>
                  </a:moveTo>
                  <a:cubicBezTo>
                    <a:pt x="600" y="136"/>
                    <a:pt x="543" y="215"/>
                    <a:pt x="441" y="351"/>
                  </a:cubicBezTo>
                  <a:cubicBezTo>
                    <a:pt x="261" y="385"/>
                    <a:pt x="181" y="396"/>
                    <a:pt x="1" y="430"/>
                  </a:cubicBezTo>
                  <a:cubicBezTo>
                    <a:pt x="114" y="487"/>
                    <a:pt x="170" y="509"/>
                    <a:pt x="272" y="566"/>
                  </a:cubicBezTo>
                  <a:cubicBezTo>
                    <a:pt x="170" y="713"/>
                    <a:pt x="114" y="781"/>
                    <a:pt x="12" y="916"/>
                  </a:cubicBezTo>
                  <a:cubicBezTo>
                    <a:pt x="181" y="815"/>
                    <a:pt x="272" y="758"/>
                    <a:pt x="441" y="656"/>
                  </a:cubicBezTo>
                  <a:cubicBezTo>
                    <a:pt x="543" y="713"/>
                    <a:pt x="600" y="747"/>
                    <a:pt x="702" y="803"/>
                  </a:cubicBezTo>
                  <a:cubicBezTo>
                    <a:pt x="702" y="679"/>
                    <a:pt x="702" y="622"/>
                    <a:pt x="702" y="498"/>
                  </a:cubicBezTo>
                  <a:cubicBezTo>
                    <a:pt x="871" y="396"/>
                    <a:pt x="962" y="351"/>
                    <a:pt x="1131" y="249"/>
                  </a:cubicBezTo>
                  <a:lnTo>
                    <a:pt x="1131" y="249"/>
                  </a:lnTo>
                  <a:cubicBezTo>
                    <a:pt x="962" y="272"/>
                    <a:pt x="871" y="283"/>
                    <a:pt x="702" y="306"/>
                  </a:cubicBezTo>
                  <a:lnTo>
                    <a:pt x="7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1"/>
            <p:cNvSpPr/>
            <p:nvPr/>
          </p:nvSpPr>
          <p:spPr>
            <a:xfrm>
              <a:off x="3845117" y="1392279"/>
              <a:ext cx="58828" cy="50481"/>
            </a:xfrm>
            <a:custGeom>
              <a:rect b="b" l="l" r="r" t="t"/>
              <a:pathLst>
                <a:path extrusionOk="0" h="883" w="1029">
                  <a:moveTo>
                    <a:pt x="656" y="1"/>
                  </a:moveTo>
                  <a:lnTo>
                    <a:pt x="656" y="1"/>
                  </a:lnTo>
                  <a:cubicBezTo>
                    <a:pt x="565" y="125"/>
                    <a:pt x="509" y="193"/>
                    <a:pt x="407" y="317"/>
                  </a:cubicBezTo>
                  <a:cubicBezTo>
                    <a:pt x="249" y="306"/>
                    <a:pt x="170" y="306"/>
                    <a:pt x="11" y="306"/>
                  </a:cubicBezTo>
                  <a:cubicBezTo>
                    <a:pt x="113" y="385"/>
                    <a:pt x="158" y="430"/>
                    <a:pt x="249" y="521"/>
                  </a:cubicBezTo>
                  <a:cubicBezTo>
                    <a:pt x="147" y="645"/>
                    <a:pt x="102" y="713"/>
                    <a:pt x="0" y="837"/>
                  </a:cubicBezTo>
                  <a:cubicBezTo>
                    <a:pt x="158" y="758"/>
                    <a:pt x="238" y="724"/>
                    <a:pt x="396" y="657"/>
                  </a:cubicBezTo>
                  <a:cubicBezTo>
                    <a:pt x="486" y="747"/>
                    <a:pt x="531" y="792"/>
                    <a:pt x="622" y="883"/>
                  </a:cubicBezTo>
                  <a:cubicBezTo>
                    <a:pt x="633" y="747"/>
                    <a:pt x="633" y="679"/>
                    <a:pt x="645" y="544"/>
                  </a:cubicBezTo>
                  <a:cubicBezTo>
                    <a:pt x="792" y="476"/>
                    <a:pt x="871" y="442"/>
                    <a:pt x="1029" y="374"/>
                  </a:cubicBezTo>
                  <a:cubicBezTo>
                    <a:pt x="882" y="363"/>
                    <a:pt x="803" y="351"/>
                    <a:pt x="645" y="340"/>
                  </a:cubicBezTo>
                  <a:cubicBezTo>
                    <a:pt x="656" y="204"/>
                    <a:pt x="656" y="137"/>
                    <a:pt x="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1"/>
            <p:cNvSpPr/>
            <p:nvPr/>
          </p:nvSpPr>
          <p:spPr>
            <a:xfrm>
              <a:off x="3966603" y="1415547"/>
              <a:ext cx="54998" cy="54369"/>
            </a:xfrm>
            <a:custGeom>
              <a:rect b="b" l="l" r="r" t="t"/>
              <a:pathLst>
                <a:path extrusionOk="0" h="951" w="962">
                  <a:moveTo>
                    <a:pt x="634" y="1"/>
                  </a:moveTo>
                  <a:lnTo>
                    <a:pt x="634" y="1"/>
                  </a:lnTo>
                  <a:cubicBezTo>
                    <a:pt x="532" y="114"/>
                    <a:pt x="487" y="170"/>
                    <a:pt x="385" y="295"/>
                  </a:cubicBezTo>
                  <a:cubicBezTo>
                    <a:pt x="249" y="250"/>
                    <a:pt x="170" y="227"/>
                    <a:pt x="35" y="193"/>
                  </a:cubicBezTo>
                  <a:lnTo>
                    <a:pt x="35" y="193"/>
                  </a:lnTo>
                  <a:cubicBezTo>
                    <a:pt x="114" y="306"/>
                    <a:pt x="159" y="363"/>
                    <a:pt x="238" y="476"/>
                  </a:cubicBezTo>
                  <a:cubicBezTo>
                    <a:pt x="136" y="589"/>
                    <a:pt x="91" y="645"/>
                    <a:pt x="1" y="770"/>
                  </a:cubicBezTo>
                  <a:cubicBezTo>
                    <a:pt x="148" y="724"/>
                    <a:pt x="215" y="702"/>
                    <a:pt x="362" y="657"/>
                  </a:cubicBezTo>
                  <a:cubicBezTo>
                    <a:pt x="453" y="770"/>
                    <a:pt x="487" y="826"/>
                    <a:pt x="566" y="951"/>
                  </a:cubicBezTo>
                  <a:cubicBezTo>
                    <a:pt x="577" y="804"/>
                    <a:pt x="588" y="736"/>
                    <a:pt x="600" y="589"/>
                  </a:cubicBezTo>
                  <a:cubicBezTo>
                    <a:pt x="735" y="544"/>
                    <a:pt x="815" y="521"/>
                    <a:pt x="962" y="487"/>
                  </a:cubicBezTo>
                  <a:cubicBezTo>
                    <a:pt x="815" y="430"/>
                    <a:pt x="747" y="408"/>
                    <a:pt x="611" y="363"/>
                  </a:cubicBezTo>
                  <a:cubicBezTo>
                    <a:pt x="622" y="216"/>
                    <a:pt x="622" y="148"/>
                    <a:pt x="6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1"/>
            <p:cNvSpPr/>
            <p:nvPr/>
          </p:nvSpPr>
          <p:spPr>
            <a:xfrm>
              <a:off x="4077799" y="1462769"/>
              <a:ext cx="51739" cy="57570"/>
            </a:xfrm>
            <a:custGeom>
              <a:rect b="b" l="l" r="r" t="t"/>
              <a:pathLst>
                <a:path extrusionOk="0" h="1007" w="905">
                  <a:moveTo>
                    <a:pt x="611" y="0"/>
                  </a:moveTo>
                  <a:lnTo>
                    <a:pt x="611" y="0"/>
                  </a:lnTo>
                  <a:cubicBezTo>
                    <a:pt x="520" y="113"/>
                    <a:pt x="475" y="170"/>
                    <a:pt x="385" y="272"/>
                  </a:cubicBezTo>
                  <a:cubicBezTo>
                    <a:pt x="249" y="204"/>
                    <a:pt x="181" y="170"/>
                    <a:pt x="45" y="102"/>
                  </a:cubicBezTo>
                  <a:lnTo>
                    <a:pt x="45" y="102"/>
                  </a:lnTo>
                  <a:cubicBezTo>
                    <a:pt x="125" y="238"/>
                    <a:pt x="158" y="305"/>
                    <a:pt x="238" y="441"/>
                  </a:cubicBezTo>
                  <a:cubicBezTo>
                    <a:pt x="147" y="554"/>
                    <a:pt x="102" y="611"/>
                    <a:pt x="0" y="724"/>
                  </a:cubicBezTo>
                  <a:cubicBezTo>
                    <a:pt x="147" y="690"/>
                    <a:pt x="215" y="679"/>
                    <a:pt x="351" y="656"/>
                  </a:cubicBezTo>
                  <a:cubicBezTo>
                    <a:pt x="418" y="792"/>
                    <a:pt x="464" y="859"/>
                    <a:pt x="532" y="1006"/>
                  </a:cubicBezTo>
                  <a:cubicBezTo>
                    <a:pt x="543" y="848"/>
                    <a:pt x="554" y="780"/>
                    <a:pt x="565" y="622"/>
                  </a:cubicBezTo>
                  <a:cubicBezTo>
                    <a:pt x="701" y="599"/>
                    <a:pt x="769" y="588"/>
                    <a:pt x="905" y="577"/>
                  </a:cubicBezTo>
                  <a:cubicBezTo>
                    <a:pt x="780" y="498"/>
                    <a:pt x="712" y="464"/>
                    <a:pt x="588" y="385"/>
                  </a:cubicBezTo>
                  <a:cubicBezTo>
                    <a:pt x="599" y="238"/>
                    <a:pt x="599" y="158"/>
                    <a:pt x="6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1"/>
            <p:cNvSpPr/>
            <p:nvPr/>
          </p:nvSpPr>
          <p:spPr>
            <a:xfrm>
              <a:off x="4181219" y="1528685"/>
              <a:ext cx="49795" cy="59514"/>
            </a:xfrm>
            <a:custGeom>
              <a:rect b="b" l="l" r="r" t="t"/>
              <a:pathLst>
                <a:path extrusionOk="0" h="1041" w="871">
                  <a:moveTo>
                    <a:pt x="599" y="0"/>
                  </a:moveTo>
                  <a:cubicBezTo>
                    <a:pt x="509" y="113"/>
                    <a:pt x="464" y="159"/>
                    <a:pt x="373" y="260"/>
                  </a:cubicBezTo>
                  <a:cubicBezTo>
                    <a:pt x="249" y="170"/>
                    <a:pt x="192" y="125"/>
                    <a:pt x="68" y="46"/>
                  </a:cubicBezTo>
                  <a:lnTo>
                    <a:pt x="68" y="46"/>
                  </a:lnTo>
                  <a:cubicBezTo>
                    <a:pt x="136" y="193"/>
                    <a:pt x="170" y="272"/>
                    <a:pt x="237" y="419"/>
                  </a:cubicBezTo>
                  <a:cubicBezTo>
                    <a:pt x="136" y="520"/>
                    <a:pt x="91" y="577"/>
                    <a:pt x="0" y="679"/>
                  </a:cubicBezTo>
                  <a:cubicBezTo>
                    <a:pt x="136" y="667"/>
                    <a:pt x="204" y="667"/>
                    <a:pt x="339" y="656"/>
                  </a:cubicBezTo>
                  <a:cubicBezTo>
                    <a:pt x="407" y="814"/>
                    <a:pt x="430" y="893"/>
                    <a:pt x="498" y="1040"/>
                  </a:cubicBezTo>
                  <a:cubicBezTo>
                    <a:pt x="520" y="882"/>
                    <a:pt x="520" y="803"/>
                    <a:pt x="543" y="645"/>
                  </a:cubicBezTo>
                  <a:cubicBezTo>
                    <a:pt x="667" y="645"/>
                    <a:pt x="735" y="633"/>
                    <a:pt x="871" y="633"/>
                  </a:cubicBezTo>
                  <a:cubicBezTo>
                    <a:pt x="746" y="543"/>
                    <a:pt x="690" y="498"/>
                    <a:pt x="565" y="407"/>
                  </a:cubicBezTo>
                  <a:cubicBezTo>
                    <a:pt x="577" y="238"/>
                    <a:pt x="588" y="159"/>
                    <a:pt x="5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1"/>
            <p:cNvSpPr/>
            <p:nvPr/>
          </p:nvSpPr>
          <p:spPr>
            <a:xfrm>
              <a:off x="4279437" y="1607522"/>
              <a:ext cx="47908" cy="61458"/>
            </a:xfrm>
            <a:custGeom>
              <a:rect b="b" l="l" r="r" t="t"/>
              <a:pathLst>
                <a:path extrusionOk="0" h="1075" w="838">
                  <a:moveTo>
                    <a:pt x="68" y="1"/>
                  </a:moveTo>
                  <a:lnTo>
                    <a:pt x="68" y="1"/>
                  </a:lnTo>
                  <a:cubicBezTo>
                    <a:pt x="125" y="159"/>
                    <a:pt x="159" y="249"/>
                    <a:pt x="215" y="408"/>
                  </a:cubicBezTo>
                  <a:cubicBezTo>
                    <a:pt x="125" y="509"/>
                    <a:pt x="80" y="555"/>
                    <a:pt x="1" y="656"/>
                  </a:cubicBezTo>
                  <a:cubicBezTo>
                    <a:pt x="125" y="656"/>
                    <a:pt x="193" y="656"/>
                    <a:pt x="317" y="668"/>
                  </a:cubicBezTo>
                  <a:cubicBezTo>
                    <a:pt x="374" y="826"/>
                    <a:pt x="408" y="916"/>
                    <a:pt x="475" y="1075"/>
                  </a:cubicBezTo>
                  <a:cubicBezTo>
                    <a:pt x="487" y="916"/>
                    <a:pt x="498" y="837"/>
                    <a:pt x="509" y="668"/>
                  </a:cubicBezTo>
                  <a:cubicBezTo>
                    <a:pt x="645" y="679"/>
                    <a:pt x="701" y="679"/>
                    <a:pt x="837" y="679"/>
                  </a:cubicBezTo>
                  <a:cubicBezTo>
                    <a:pt x="713" y="577"/>
                    <a:pt x="656" y="521"/>
                    <a:pt x="543" y="419"/>
                  </a:cubicBezTo>
                  <a:cubicBezTo>
                    <a:pt x="554" y="261"/>
                    <a:pt x="566" y="170"/>
                    <a:pt x="577" y="12"/>
                  </a:cubicBezTo>
                  <a:lnTo>
                    <a:pt x="577" y="12"/>
                  </a:lnTo>
                  <a:cubicBezTo>
                    <a:pt x="498" y="114"/>
                    <a:pt x="453" y="159"/>
                    <a:pt x="362" y="261"/>
                  </a:cubicBezTo>
                  <a:cubicBezTo>
                    <a:pt x="238" y="159"/>
                    <a:pt x="181" y="102"/>
                    <a:pt x="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1"/>
            <p:cNvSpPr/>
            <p:nvPr/>
          </p:nvSpPr>
          <p:spPr>
            <a:xfrm>
              <a:off x="3671893" y="1493755"/>
              <a:ext cx="64030" cy="52425"/>
            </a:xfrm>
            <a:custGeom>
              <a:rect b="b" l="l" r="r" t="t"/>
              <a:pathLst>
                <a:path extrusionOk="0" h="917" w="1120">
                  <a:moveTo>
                    <a:pt x="701" y="1"/>
                  </a:moveTo>
                  <a:cubicBezTo>
                    <a:pt x="588" y="137"/>
                    <a:pt x="543" y="204"/>
                    <a:pt x="430" y="351"/>
                  </a:cubicBezTo>
                  <a:cubicBezTo>
                    <a:pt x="260" y="374"/>
                    <a:pt x="170" y="397"/>
                    <a:pt x="0" y="430"/>
                  </a:cubicBezTo>
                  <a:cubicBezTo>
                    <a:pt x="113" y="487"/>
                    <a:pt x="158" y="510"/>
                    <a:pt x="272" y="566"/>
                  </a:cubicBezTo>
                  <a:cubicBezTo>
                    <a:pt x="158" y="702"/>
                    <a:pt x="113" y="781"/>
                    <a:pt x="0" y="917"/>
                  </a:cubicBezTo>
                  <a:cubicBezTo>
                    <a:pt x="181" y="804"/>
                    <a:pt x="260" y="758"/>
                    <a:pt x="430" y="657"/>
                  </a:cubicBezTo>
                  <a:cubicBezTo>
                    <a:pt x="543" y="713"/>
                    <a:pt x="588" y="736"/>
                    <a:pt x="701" y="804"/>
                  </a:cubicBezTo>
                  <a:cubicBezTo>
                    <a:pt x="701" y="679"/>
                    <a:pt x="701" y="623"/>
                    <a:pt x="701" y="498"/>
                  </a:cubicBezTo>
                  <a:cubicBezTo>
                    <a:pt x="871" y="397"/>
                    <a:pt x="950" y="340"/>
                    <a:pt x="1119" y="250"/>
                  </a:cubicBezTo>
                  <a:lnTo>
                    <a:pt x="1119" y="250"/>
                  </a:lnTo>
                  <a:cubicBezTo>
                    <a:pt x="950" y="272"/>
                    <a:pt x="871" y="283"/>
                    <a:pt x="701" y="306"/>
                  </a:cubicBezTo>
                  <a:lnTo>
                    <a:pt x="7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1"/>
            <p:cNvSpPr/>
            <p:nvPr/>
          </p:nvSpPr>
          <p:spPr>
            <a:xfrm>
              <a:off x="3805670" y="1487981"/>
              <a:ext cx="59514" cy="50424"/>
            </a:xfrm>
            <a:custGeom>
              <a:rect b="b" l="l" r="r" t="t"/>
              <a:pathLst>
                <a:path extrusionOk="0" h="882" w="1041">
                  <a:moveTo>
                    <a:pt x="668" y="0"/>
                  </a:moveTo>
                  <a:cubicBezTo>
                    <a:pt x="566" y="124"/>
                    <a:pt x="521" y="192"/>
                    <a:pt x="419" y="317"/>
                  </a:cubicBezTo>
                  <a:cubicBezTo>
                    <a:pt x="261" y="305"/>
                    <a:pt x="181" y="305"/>
                    <a:pt x="23" y="305"/>
                  </a:cubicBezTo>
                  <a:cubicBezTo>
                    <a:pt x="114" y="384"/>
                    <a:pt x="159" y="430"/>
                    <a:pt x="261" y="509"/>
                  </a:cubicBezTo>
                  <a:cubicBezTo>
                    <a:pt x="159" y="645"/>
                    <a:pt x="102" y="701"/>
                    <a:pt x="0" y="837"/>
                  </a:cubicBezTo>
                  <a:cubicBezTo>
                    <a:pt x="159" y="758"/>
                    <a:pt x="238" y="724"/>
                    <a:pt x="396" y="656"/>
                  </a:cubicBezTo>
                  <a:cubicBezTo>
                    <a:pt x="498" y="735"/>
                    <a:pt x="543" y="791"/>
                    <a:pt x="634" y="882"/>
                  </a:cubicBezTo>
                  <a:cubicBezTo>
                    <a:pt x="634" y="746"/>
                    <a:pt x="645" y="678"/>
                    <a:pt x="645" y="543"/>
                  </a:cubicBezTo>
                  <a:cubicBezTo>
                    <a:pt x="803" y="475"/>
                    <a:pt x="882" y="441"/>
                    <a:pt x="1041" y="373"/>
                  </a:cubicBezTo>
                  <a:cubicBezTo>
                    <a:pt x="882" y="362"/>
                    <a:pt x="803" y="351"/>
                    <a:pt x="656" y="339"/>
                  </a:cubicBezTo>
                  <a:cubicBezTo>
                    <a:pt x="656" y="204"/>
                    <a:pt x="656" y="136"/>
                    <a:pt x="6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1"/>
            <p:cNvSpPr/>
            <p:nvPr/>
          </p:nvSpPr>
          <p:spPr>
            <a:xfrm>
              <a:off x="3927156" y="1511249"/>
              <a:ext cx="54998" cy="54311"/>
            </a:xfrm>
            <a:custGeom>
              <a:rect b="b" l="l" r="r" t="t"/>
              <a:pathLst>
                <a:path extrusionOk="0" h="950" w="962">
                  <a:moveTo>
                    <a:pt x="645" y="0"/>
                  </a:moveTo>
                  <a:lnTo>
                    <a:pt x="645" y="0"/>
                  </a:lnTo>
                  <a:cubicBezTo>
                    <a:pt x="544" y="113"/>
                    <a:pt x="498" y="170"/>
                    <a:pt x="397" y="294"/>
                  </a:cubicBezTo>
                  <a:cubicBezTo>
                    <a:pt x="250" y="249"/>
                    <a:pt x="182" y="226"/>
                    <a:pt x="35" y="192"/>
                  </a:cubicBezTo>
                  <a:lnTo>
                    <a:pt x="35" y="192"/>
                  </a:lnTo>
                  <a:cubicBezTo>
                    <a:pt x="125" y="305"/>
                    <a:pt x="159" y="362"/>
                    <a:pt x="250" y="475"/>
                  </a:cubicBezTo>
                  <a:cubicBezTo>
                    <a:pt x="148" y="588"/>
                    <a:pt x="103" y="656"/>
                    <a:pt x="1" y="769"/>
                  </a:cubicBezTo>
                  <a:cubicBezTo>
                    <a:pt x="148" y="724"/>
                    <a:pt x="227" y="701"/>
                    <a:pt x="374" y="656"/>
                  </a:cubicBezTo>
                  <a:cubicBezTo>
                    <a:pt x="453" y="769"/>
                    <a:pt x="498" y="825"/>
                    <a:pt x="578" y="950"/>
                  </a:cubicBezTo>
                  <a:cubicBezTo>
                    <a:pt x="589" y="803"/>
                    <a:pt x="589" y="735"/>
                    <a:pt x="600" y="588"/>
                  </a:cubicBezTo>
                  <a:cubicBezTo>
                    <a:pt x="747" y="543"/>
                    <a:pt x="826" y="520"/>
                    <a:pt x="962" y="486"/>
                  </a:cubicBezTo>
                  <a:cubicBezTo>
                    <a:pt x="826" y="430"/>
                    <a:pt x="758" y="407"/>
                    <a:pt x="611" y="362"/>
                  </a:cubicBezTo>
                  <a:cubicBezTo>
                    <a:pt x="623" y="215"/>
                    <a:pt x="634" y="147"/>
                    <a:pt x="6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1"/>
            <p:cNvSpPr/>
            <p:nvPr/>
          </p:nvSpPr>
          <p:spPr>
            <a:xfrm>
              <a:off x="4038980" y="1558414"/>
              <a:ext cx="51796" cy="57570"/>
            </a:xfrm>
            <a:custGeom>
              <a:rect b="b" l="l" r="r" t="t"/>
              <a:pathLst>
                <a:path extrusionOk="0" h="1007" w="906">
                  <a:moveTo>
                    <a:pt x="611" y="0"/>
                  </a:moveTo>
                  <a:lnTo>
                    <a:pt x="611" y="0"/>
                  </a:lnTo>
                  <a:cubicBezTo>
                    <a:pt x="521" y="113"/>
                    <a:pt x="464" y="170"/>
                    <a:pt x="374" y="272"/>
                  </a:cubicBezTo>
                  <a:cubicBezTo>
                    <a:pt x="238" y="204"/>
                    <a:pt x="182" y="170"/>
                    <a:pt x="46" y="102"/>
                  </a:cubicBezTo>
                  <a:lnTo>
                    <a:pt x="46" y="102"/>
                  </a:lnTo>
                  <a:cubicBezTo>
                    <a:pt x="114" y="238"/>
                    <a:pt x="159" y="306"/>
                    <a:pt x="227" y="441"/>
                  </a:cubicBezTo>
                  <a:cubicBezTo>
                    <a:pt x="136" y="554"/>
                    <a:pt x="91" y="611"/>
                    <a:pt x="1" y="713"/>
                  </a:cubicBezTo>
                  <a:cubicBezTo>
                    <a:pt x="136" y="690"/>
                    <a:pt x="204" y="679"/>
                    <a:pt x="340" y="656"/>
                  </a:cubicBezTo>
                  <a:cubicBezTo>
                    <a:pt x="416" y="786"/>
                    <a:pt x="450" y="854"/>
                    <a:pt x="522" y="988"/>
                  </a:cubicBezTo>
                  <a:lnTo>
                    <a:pt x="522" y="988"/>
                  </a:lnTo>
                  <a:cubicBezTo>
                    <a:pt x="533" y="842"/>
                    <a:pt x="544" y="763"/>
                    <a:pt x="555" y="622"/>
                  </a:cubicBezTo>
                  <a:cubicBezTo>
                    <a:pt x="690" y="600"/>
                    <a:pt x="770" y="588"/>
                    <a:pt x="905" y="566"/>
                  </a:cubicBezTo>
                  <a:cubicBezTo>
                    <a:pt x="770" y="498"/>
                    <a:pt x="702" y="453"/>
                    <a:pt x="577" y="385"/>
                  </a:cubicBezTo>
                  <a:cubicBezTo>
                    <a:pt x="589" y="238"/>
                    <a:pt x="600" y="159"/>
                    <a:pt x="611" y="0"/>
                  </a:cubicBezTo>
                  <a:close/>
                  <a:moveTo>
                    <a:pt x="522" y="988"/>
                  </a:moveTo>
                  <a:cubicBezTo>
                    <a:pt x="522" y="994"/>
                    <a:pt x="521" y="1000"/>
                    <a:pt x="521" y="1007"/>
                  </a:cubicBezTo>
                  <a:lnTo>
                    <a:pt x="532" y="1007"/>
                  </a:lnTo>
                  <a:cubicBezTo>
                    <a:pt x="529" y="1000"/>
                    <a:pt x="525" y="994"/>
                    <a:pt x="522" y="9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1"/>
            <p:cNvSpPr/>
            <p:nvPr/>
          </p:nvSpPr>
          <p:spPr>
            <a:xfrm>
              <a:off x="4142401" y="1624330"/>
              <a:ext cx="49166" cy="59514"/>
            </a:xfrm>
            <a:custGeom>
              <a:rect b="b" l="l" r="r" t="t"/>
              <a:pathLst>
                <a:path extrusionOk="0" h="1041" w="860">
                  <a:moveTo>
                    <a:pt x="600" y="1"/>
                  </a:moveTo>
                  <a:lnTo>
                    <a:pt x="600" y="1"/>
                  </a:lnTo>
                  <a:cubicBezTo>
                    <a:pt x="509" y="102"/>
                    <a:pt x="464" y="159"/>
                    <a:pt x="374" y="261"/>
                  </a:cubicBezTo>
                  <a:cubicBezTo>
                    <a:pt x="249" y="170"/>
                    <a:pt x="182" y="125"/>
                    <a:pt x="57" y="46"/>
                  </a:cubicBezTo>
                  <a:lnTo>
                    <a:pt x="57" y="46"/>
                  </a:lnTo>
                  <a:cubicBezTo>
                    <a:pt x="125" y="193"/>
                    <a:pt x="159" y="272"/>
                    <a:pt x="227" y="419"/>
                  </a:cubicBezTo>
                  <a:cubicBezTo>
                    <a:pt x="136" y="521"/>
                    <a:pt x="91" y="577"/>
                    <a:pt x="1" y="679"/>
                  </a:cubicBezTo>
                  <a:cubicBezTo>
                    <a:pt x="136" y="668"/>
                    <a:pt x="193" y="668"/>
                    <a:pt x="329" y="656"/>
                  </a:cubicBezTo>
                  <a:cubicBezTo>
                    <a:pt x="396" y="815"/>
                    <a:pt x="430" y="894"/>
                    <a:pt x="498" y="1041"/>
                  </a:cubicBezTo>
                  <a:cubicBezTo>
                    <a:pt x="509" y="882"/>
                    <a:pt x="521" y="803"/>
                    <a:pt x="532" y="645"/>
                  </a:cubicBezTo>
                  <a:cubicBezTo>
                    <a:pt x="668" y="645"/>
                    <a:pt x="736" y="634"/>
                    <a:pt x="860" y="634"/>
                  </a:cubicBezTo>
                  <a:cubicBezTo>
                    <a:pt x="736" y="543"/>
                    <a:pt x="679" y="498"/>
                    <a:pt x="555" y="396"/>
                  </a:cubicBezTo>
                  <a:cubicBezTo>
                    <a:pt x="577" y="238"/>
                    <a:pt x="577" y="159"/>
                    <a:pt x="6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1"/>
            <p:cNvSpPr/>
            <p:nvPr/>
          </p:nvSpPr>
          <p:spPr>
            <a:xfrm>
              <a:off x="4239990" y="1703167"/>
              <a:ext cx="47908" cy="61458"/>
            </a:xfrm>
            <a:custGeom>
              <a:rect b="b" l="l" r="r" t="t"/>
              <a:pathLst>
                <a:path extrusionOk="0" h="1075" w="838">
                  <a:moveTo>
                    <a:pt x="69" y="1"/>
                  </a:moveTo>
                  <a:lnTo>
                    <a:pt x="69" y="1"/>
                  </a:lnTo>
                  <a:cubicBezTo>
                    <a:pt x="137" y="159"/>
                    <a:pt x="159" y="250"/>
                    <a:pt x="227" y="408"/>
                  </a:cubicBezTo>
                  <a:cubicBezTo>
                    <a:pt x="137" y="510"/>
                    <a:pt x="91" y="555"/>
                    <a:pt x="1" y="657"/>
                  </a:cubicBezTo>
                  <a:cubicBezTo>
                    <a:pt x="125" y="657"/>
                    <a:pt x="193" y="657"/>
                    <a:pt x="317" y="668"/>
                  </a:cubicBezTo>
                  <a:cubicBezTo>
                    <a:pt x="385" y="826"/>
                    <a:pt x="419" y="905"/>
                    <a:pt x="476" y="1075"/>
                  </a:cubicBezTo>
                  <a:cubicBezTo>
                    <a:pt x="498" y="917"/>
                    <a:pt x="498" y="826"/>
                    <a:pt x="521" y="668"/>
                  </a:cubicBezTo>
                  <a:cubicBezTo>
                    <a:pt x="645" y="668"/>
                    <a:pt x="713" y="679"/>
                    <a:pt x="837" y="679"/>
                  </a:cubicBezTo>
                  <a:cubicBezTo>
                    <a:pt x="724" y="577"/>
                    <a:pt x="668" y="521"/>
                    <a:pt x="544" y="419"/>
                  </a:cubicBezTo>
                  <a:cubicBezTo>
                    <a:pt x="566" y="250"/>
                    <a:pt x="566" y="170"/>
                    <a:pt x="589" y="12"/>
                  </a:cubicBezTo>
                  <a:lnTo>
                    <a:pt x="589" y="12"/>
                  </a:lnTo>
                  <a:cubicBezTo>
                    <a:pt x="498" y="103"/>
                    <a:pt x="453" y="159"/>
                    <a:pt x="363" y="261"/>
                  </a:cubicBezTo>
                  <a:cubicBezTo>
                    <a:pt x="250" y="148"/>
                    <a:pt x="193" y="103"/>
                    <a:pt x="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1"/>
            <p:cNvSpPr/>
            <p:nvPr/>
          </p:nvSpPr>
          <p:spPr>
            <a:xfrm>
              <a:off x="2949266" y="1001925"/>
              <a:ext cx="926897" cy="2079959"/>
            </a:xfrm>
            <a:custGeom>
              <a:rect b="b" l="l" r="r" t="t"/>
              <a:pathLst>
                <a:path extrusionOk="0" h="36382" w="16213">
                  <a:moveTo>
                    <a:pt x="15139" y="0"/>
                  </a:moveTo>
                  <a:lnTo>
                    <a:pt x="1" y="35929"/>
                  </a:lnTo>
                  <a:lnTo>
                    <a:pt x="1075" y="36382"/>
                  </a:lnTo>
                  <a:lnTo>
                    <a:pt x="16213" y="453"/>
                  </a:lnTo>
                  <a:lnTo>
                    <a:pt x="15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1"/>
            <p:cNvSpPr/>
            <p:nvPr/>
          </p:nvSpPr>
          <p:spPr>
            <a:xfrm>
              <a:off x="3044282" y="2250623"/>
              <a:ext cx="353596" cy="539113"/>
            </a:xfrm>
            <a:custGeom>
              <a:rect b="b" l="l" r="r" t="t"/>
              <a:pathLst>
                <a:path extrusionOk="0" h="9430" w="6185">
                  <a:moveTo>
                    <a:pt x="5540" y="1"/>
                  </a:moveTo>
                  <a:cubicBezTo>
                    <a:pt x="5540" y="1"/>
                    <a:pt x="4624" y="2409"/>
                    <a:pt x="3777" y="3652"/>
                  </a:cubicBezTo>
                  <a:cubicBezTo>
                    <a:pt x="3539" y="4000"/>
                    <a:pt x="3360" y="4106"/>
                    <a:pt x="3229" y="4106"/>
                  </a:cubicBezTo>
                  <a:cubicBezTo>
                    <a:pt x="3024" y="4106"/>
                    <a:pt x="2940" y="3845"/>
                    <a:pt x="2940" y="3845"/>
                  </a:cubicBezTo>
                  <a:cubicBezTo>
                    <a:pt x="2940" y="3845"/>
                    <a:pt x="3347" y="2906"/>
                    <a:pt x="3720" y="1640"/>
                  </a:cubicBezTo>
                  <a:cubicBezTo>
                    <a:pt x="4093" y="374"/>
                    <a:pt x="3505" y="306"/>
                    <a:pt x="3505" y="306"/>
                  </a:cubicBezTo>
                  <a:cubicBezTo>
                    <a:pt x="3505" y="306"/>
                    <a:pt x="928" y="3845"/>
                    <a:pt x="634" y="4444"/>
                  </a:cubicBezTo>
                  <a:cubicBezTo>
                    <a:pt x="328" y="5032"/>
                    <a:pt x="0" y="8163"/>
                    <a:pt x="0" y="8163"/>
                  </a:cubicBezTo>
                  <a:lnTo>
                    <a:pt x="3912" y="9430"/>
                  </a:lnTo>
                  <a:lnTo>
                    <a:pt x="4172" y="7756"/>
                  </a:lnTo>
                  <a:cubicBezTo>
                    <a:pt x="4172" y="7756"/>
                    <a:pt x="5891" y="4659"/>
                    <a:pt x="6038" y="3426"/>
                  </a:cubicBezTo>
                  <a:cubicBezTo>
                    <a:pt x="6185" y="2205"/>
                    <a:pt x="5540" y="1"/>
                    <a:pt x="5540" y="1"/>
                  </a:cubicBezTo>
                  <a:close/>
                </a:path>
              </a:pathLst>
            </a:custGeom>
            <a:solidFill>
              <a:srgbClr val="FF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1"/>
            <p:cNvSpPr/>
            <p:nvPr/>
          </p:nvSpPr>
          <p:spPr>
            <a:xfrm>
              <a:off x="2140712" y="1739355"/>
              <a:ext cx="618579" cy="739494"/>
            </a:xfrm>
            <a:custGeom>
              <a:rect b="b" l="l" r="r" t="t"/>
              <a:pathLst>
                <a:path extrusionOk="0" h="12935" w="10820">
                  <a:moveTo>
                    <a:pt x="4647" y="1"/>
                  </a:moveTo>
                  <a:cubicBezTo>
                    <a:pt x="2080" y="1"/>
                    <a:pt x="0" y="2081"/>
                    <a:pt x="0" y="4648"/>
                  </a:cubicBezTo>
                  <a:cubicBezTo>
                    <a:pt x="0" y="5021"/>
                    <a:pt x="45" y="5394"/>
                    <a:pt x="136" y="5744"/>
                  </a:cubicBezTo>
                  <a:lnTo>
                    <a:pt x="498" y="8152"/>
                  </a:lnTo>
                  <a:lnTo>
                    <a:pt x="486" y="8152"/>
                  </a:lnTo>
                  <a:lnTo>
                    <a:pt x="486" y="12935"/>
                  </a:lnTo>
                  <a:lnTo>
                    <a:pt x="6761" y="12935"/>
                  </a:lnTo>
                  <a:lnTo>
                    <a:pt x="6761" y="11024"/>
                  </a:lnTo>
                  <a:cubicBezTo>
                    <a:pt x="7937" y="11001"/>
                    <a:pt x="8875" y="10933"/>
                    <a:pt x="9067" y="10786"/>
                  </a:cubicBezTo>
                  <a:cubicBezTo>
                    <a:pt x="9259" y="10640"/>
                    <a:pt x="9282" y="10233"/>
                    <a:pt x="9305" y="10018"/>
                  </a:cubicBezTo>
                  <a:cubicBezTo>
                    <a:pt x="9373" y="9520"/>
                    <a:pt x="9384" y="9023"/>
                    <a:pt x="9395" y="8525"/>
                  </a:cubicBezTo>
                  <a:cubicBezTo>
                    <a:pt x="9395" y="8288"/>
                    <a:pt x="9406" y="8039"/>
                    <a:pt x="9418" y="7791"/>
                  </a:cubicBezTo>
                  <a:cubicBezTo>
                    <a:pt x="9418" y="7768"/>
                    <a:pt x="9418" y="7745"/>
                    <a:pt x="9418" y="7711"/>
                  </a:cubicBezTo>
                  <a:cubicBezTo>
                    <a:pt x="9418" y="7474"/>
                    <a:pt x="9429" y="7225"/>
                    <a:pt x="9440" y="6988"/>
                  </a:cubicBezTo>
                  <a:lnTo>
                    <a:pt x="10820" y="6185"/>
                  </a:lnTo>
                  <a:lnTo>
                    <a:pt x="9440" y="5767"/>
                  </a:lnTo>
                  <a:cubicBezTo>
                    <a:pt x="9429" y="5235"/>
                    <a:pt x="9384" y="4693"/>
                    <a:pt x="9293" y="4173"/>
                  </a:cubicBezTo>
                  <a:cubicBezTo>
                    <a:pt x="9248" y="3901"/>
                    <a:pt x="9180" y="3641"/>
                    <a:pt x="9101" y="3381"/>
                  </a:cubicBezTo>
                  <a:cubicBezTo>
                    <a:pt x="8909" y="2737"/>
                    <a:pt x="8604" y="2126"/>
                    <a:pt x="8140" y="1595"/>
                  </a:cubicBezTo>
                  <a:cubicBezTo>
                    <a:pt x="7417" y="758"/>
                    <a:pt x="6399" y="204"/>
                    <a:pt x="5303" y="46"/>
                  </a:cubicBezTo>
                  <a:cubicBezTo>
                    <a:pt x="5088" y="24"/>
                    <a:pt x="4862" y="1"/>
                    <a:pt x="4647" y="1"/>
                  </a:cubicBezTo>
                  <a:close/>
                </a:path>
              </a:pathLst>
            </a:custGeom>
            <a:solidFill>
              <a:srgbClr val="FF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1"/>
            <p:cNvSpPr/>
            <p:nvPr/>
          </p:nvSpPr>
          <p:spPr>
            <a:xfrm>
              <a:off x="2140712" y="1739355"/>
              <a:ext cx="520361" cy="561181"/>
            </a:xfrm>
            <a:custGeom>
              <a:rect b="b" l="l" r="r" t="t"/>
              <a:pathLst>
                <a:path extrusionOk="0" h="9816" w="9102">
                  <a:moveTo>
                    <a:pt x="4635" y="1"/>
                  </a:moveTo>
                  <a:cubicBezTo>
                    <a:pt x="2080" y="1"/>
                    <a:pt x="0" y="2081"/>
                    <a:pt x="0" y="4648"/>
                  </a:cubicBezTo>
                  <a:cubicBezTo>
                    <a:pt x="0" y="5021"/>
                    <a:pt x="45" y="5394"/>
                    <a:pt x="136" y="5744"/>
                  </a:cubicBezTo>
                  <a:lnTo>
                    <a:pt x="486" y="8141"/>
                  </a:lnTo>
                  <a:lnTo>
                    <a:pt x="486" y="9735"/>
                  </a:lnTo>
                  <a:cubicBezTo>
                    <a:pt x="724" y="9803"/>
                    <a:pt x="995" y="9814"/>
                    <a:pt x="1176" y="9814"/>
                  </a:cubicBezTo>
                  <a:cubicBezTo>
                    <a:pt x="1202" y="9815"/>
                    <a:pt x="1229" y="9815"/>
                    <a:pt x="1255" y="9815"/>
                  </a:cubicBezTo>
                  <a:cubicBezTo>
                    <a:pt x="1702" y="9815"/>
                    <a:pt x="2138" y="9724"/>
                    <a:pt x="2544" y="9543"/>
                  </a:cubicBezTo>
                  <a:cubicBezTo>
                    <a:pt x="2657" y="9487"/>
                    <a:pt x="3825" y="8689"/>
                    <a:pt x="3721" y="8617"/>
                  </a:cubicBezTo>
                  <a:lnTo>
                    <a:pt x="3721" y="8617"/>
                  </a:lnTo>
                  <a:cubicBezTo>
                    <a:pt x="3936" y="8756"/>
                    <a:pt x="4185" y="8819"/>
                    <a:pt x="4438" y="8819"/>
                  </a:cubicBezTo>
                  <a:cubicBezTo>
                    <a:pt x="4860" y="8819"/>
                    <a:pt x="5292" y="8642"/>
                    <a:pt x="5596" y="8344"/>
                  </a:cubicBezTo>
                  <a:cubicBezTo>
                    <a:pt x="6094" y="7870"/>
                    <a:pt x="6297" y="7157"/>
                    <a:pt x="6320" y="6468"/>
                  </a:cubicBezTo>
                  <a:cubicBezTo>
                    <a:pt x="7451" y="6242"/>
                    <a:pt x="8332" y="5303"/>
                    <a:pt x="8819" y="4252"/>
                  </a:cubicBezTo>
                  <a:cubicBezTo>
                    <a:pt x="8943" y="3969"/>
                    <a:pt x="9045" y="3687"/>
                    <a:pt x="9101" y="3381"/>
                  </a:cubicBezTo>
                  <a:cubicBezTo>
                    <a:pt x="8909" y="2737"/>
                    <a:pt x="8604" y="2126"/>
                    <a:pt x="8140" y="1595"/>
                  </a:cubicBezTo>
                  <a:cubicBezTo>
                    <a:pt x="7417" y="758"/>
                    <a:pt x="6399" y="204"/>
                    <a:pt x="5303" y="46"/>
                  </a:cubicBezTo>
                  <a:cubicBezTo>
                    <a:pt x="5076" y="24"/>
                    <a:pt x="4862" y="1"/>
                    <a:pt x="46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1"/>
            <p:cNvSpPr/>
            <p:nvPr/>
          </p:nvSpPr>
          <p:spPr>
            <a:xfrm>
              <a:off x="2437995" y="2073512"/>
              <a:ext cx="138409" cy="151329"/>
            </a:xfrm>
            <a:custGeom>
              <a:rect b="b" l="l" r="r" t="t"/>
              <a:pathLst>
                <a:path extrusionOk="0" h="2647" w="2421">
                  <a:moveTo>
                    <a:pt x="1097" y="1"/>
                  </a:moveTo>
                  <a:cubicBezTo>
                    <a:pt x="917" y="12"/>
                    <a:pt x="736" y="69"/>
                    <a:pt x="589" y="171"/>
                  </a:cubicBezTo>
                  <a:cubicBezTo>
                    <a:pt x="182" y="453"/>
                    <a:pt x="1" y="996"/>
                    <a:pt x="103" y="1482"/>
                  </a:cubicBezTo>
                  <a:cubicBezTo>
                    <a:pt x="216" y="1957"/>
                    <a:pt x="589" y="2353"/>
                    <a:pt x="1041" y="2556"/>
                  </a:cubicBezTo>
                  <a:cubicBezTo>
                    <a:pt x="1179" y="2608"/>
                    <a:pt x="1325" y="2647"/>
                    <a:pt x="1471" y="2647"/>
                  </a:cubicBezTo>
                  <a:cubicBezTo>
                    <a:pt x="1516" y="2647"/>
                    <a:pt x="1561" y="2643"/>
                    <a:pt x="1606" y="2635"/>
                  </a:cubicBezTo>
                  <a:cubicBezTo>
                    <a:pt x="1866" y="2590"/>
                    <a:pt x="2081" y="2398"/>
                    <a:pt x="2205" y="2160"/>
                  </a:cubicBezTo>
                  <a:cubicBezTo>
                    <a:pt x="2341" y="1923"/>
                    <a:pt x="2375" y="1652"/>
                    <a:pt x="2398" y="1392"/>
                  </a:cubicBezTo>
                  <a:cubicBezTo>
                    <a:pt x="2420" y="1007"/>
                    <a:pt x="2092" y="555"/>
                    <a:pt x="1821" y="306"/>
                  </a:cubicBezTo>
                  <a:cubicBezTo>
                    <a:pt x="1629" y="125"/>
                    <a:pt x="1369" y="1"/>
                    <a:pt x="1097" y="1"/>
                  </a:cubicBezTo>
                  <a:close/>
                </a:path>
              </a:pathLst>
            </a:custGeom>
            <a:solidFill>
              <a:srgbClr val="FF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1"/>
            <p:cNvSpPr/>
            <p:nvPr/>
          </p:nvSpPr>
          <p:spPr>
            <a:xfrm>
              <a:off x="2640320" y="2161610"/>
              <a:ext cx="38818" cy="23154"/>
            </a:xfrm>
            <a:custGeom>
              <a:rect b="b" l="l" r="r" t="t"/>
              <a:pathLst>
                <a:path extrusionOk="0" h="405" w="679">
                  <a:moveTo>
                    <a:pt x="40" y="0"/>
                  </a:moveTo>
                  <a:cubicBezTo>
                    <a:pt x="29" y="0"/>
                    <a:pt x="17" y="3"/>
                    <a:pt x="12" y="9"/>
                  </a:cubicBezTo>
                  <a:cubicBezTo>
                    <a:pt x="0" y="20"/>
                    <a:pt x="0" y="54"/>
                    <a:pt x="12" y="65"/>
                  </a:cubicBezTo>
                  <a:cubicBezTo>
                    <a:pt x="204" y="235"/>
                    <a:pt x="430" y="348"/>
                    <a:pt x="679" y="405"/>
                  </a:cubicBezTo>
                  <a:cubicBezTo>
                    <a:pt x="679" y="382"/>
                    <a:pt x="679" y="359"/>
                    <a:pt x="679" y="325"/>
                  </a:cubicBezTo>
                  <a:cubicBezTo>
                    <a:pt x="453" y="280"/>
                    <a:pt x="238" y="167"/>
                    <a:pt x="68" y="9"/>
                  </a:cubicBezTo>
                  <a:cubicBezTo>
                    <a:pt x="63" y="3"/>
                    <a:pt x="51" y="0"/>
                    <a:pt x="40" y="0"/>
                  </a:cubicBezTo>
                  <a:close/>
                </a:path>
              </a:pathLst>
            </a:custGeom>
            <a:solidFill>
              <a:srgbClr val="2F2D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1"/>
            <p:cNvSpPr/>
            <p:nvPr/>
          </p:nvSpPr>
          <p:spPr>
            <a:xfrm>
              <a:off x="2114814" y="1723233"/>
              <a:ext cx="573415" cy="285736"/>
            </a:xfrm>
            <a:custGeom>
              <a:rect b="b" l="l" r="r" t="t"/>
              <a:pathLst>
                <a:path extrusionOk="0" h="4998" w="10030">
                  <a:moveTo>
                    <a:pt x="8901" y="0"/>
                  </a:moveTo>
                  <a:cubicBezTo>
                    <a:pt x="8892" y="0"/>
                    <a:pt x="8884" y="0"/>
                    <a:pt x="8876" y="0"/>
                  </a:cubicBezTo>
                  <a:lnTo>
                    <a:pt x="1267" y="181"/>
                  </a:lnTo>
                  <a:cubicBezTo>
                    <a:pt x="826" y="193"/>
                    <a:pt x="464" y="475"/>
                    <a:pt x="419" y="848"/>
                  </a:cubicBezTo>
                  <a:lnTo>
                    <a:pt x="1" y="4997"/>
                  </a:lnTo>
                  <a:lnTo>
                    <a:pt x="10029" y="4997"/>
                  </a:lnTo>
                  <a:lnTo>
                    <a:pt x="9780" y="701"/>
                  </a:lnTo>
                  <a:cubicBezTo>
                    <a:pt x="9747" y="312"/>
                    <a:pt x="9364" y="0"/>
                    <a:pt x="89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1"/>
            <p:cNvSpPr/>
            <p:nvPr/>
          </p:nvSpPr>
          <p:spPr>
            <a:xfrm>
              <a:off x="2111613" y="1999191"/>
              <a:ext cx="791176" cy="17551"/>
            </a:xfrm>
            <a:custGeom>
              <a:rect b="b" l="l" r="r" t="t"/>
              <a:pathLst>
                <a:path extrusionOk="0" h="307" w="13839">
                  <a:moveTo>
                    <a:pt x="0" y="1"/>
                  </a:moveTo>
                  <a:lnTo>
                    <a:pt x="0" y="306"/>
                  </a:lnTo>
                  <a:lnTo>
                    <a:pt x="13839" y="306"/>
                  </a:lnTo>
                  <a:lnTo>
                    <a:pt x="138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1"/>
            <p:cNvSpPr/>
            <p:nvPr/>
          </p:nvSpPr>
          <p:spPr>
            <a:xfrm>
              <a:off x="1425860" y="2385600"/>
              <a:ext cx="1935205" cy="1466067"/>
            </a:xfrm>
            <a:custGeom>
              <a:rect b="b" l="l" r="r" t="t"/>
              <a:pathLst>
                <a:path extrusionOk="0" h="25644" w="33850">
                  <a:moveTo>
                    <a:pt x="15351" y="0"/>
                  </a:moveTo>
                  <a:cubicBezTo>
                    <a:pt x="15273" y="0"/>
                    <a:pt x="15195" y="1"/>
                    <a:pt x="15116" y="3"/>
                  </a:cubicBezTo>
                  <a:cubicBezTo>
                    <a:pt x="14121" y="14"/>
                    <a:pt x="13443" y="82"/>
                    <a:pt x="13002" y="161"/>
                  </a:cubicBezTo>
                  <a:cubicBezTo>
                    <a:pt x="12165" y="308"/>
                    <a:pt x="12086" y="500"/>
                    <a:pt x="12086" y="500"/>
                  </a:cubicBezTo>
                  <a:lnTo>
                    <a:pt x="11532" y="2185"/>
                  </a:lnTo>
                  <a:cubicBezTo>
                    <a:pt x="11532" y="2185"/>
                    <a:pt x="11351" y="2252"/>
                    <a:pt x="11034" y="2399"/>
                  </a:cubicBezTo>
                  <a:cubicBezTo>
                    <a:pt x="9746" y="2987"/>
                    <a:pt x="6173" y="4864"/>
                    <a:pt x="3934" y="8550"/>
                  </a:cubicBezTo>
                  <a:cubicBezTo>
                    <a:pt x="3708" y="8923"/>
                    <a:pt x="3482" y="9352"/>
                    <a:pt x="3267" y="9827"/>
                  </a:cubicBezTo>
                  <a:cubicBezTo>
                    <a:pt x="2634" y="11229"/>
                    <a:pt x="2080" y="13015"/>
                    <a:pt x="1606" y="14869"/>
                  </a:cubicBezTo>
                  <a:cubicBezTo>
                    <a:pt x="1379" y="15740"/>
                    <a:pt x="1176" y="16633"/>
                    <a:pt x="984" y="17504"/>
                  </a:cubicBezTo>
                  <a:cubicBezTo>
                    <a:pt x="825" y="18250"/>
                    <a:pt x="678" y="18985"/>
                    <a:pt x="543" y="19686"/>
                  </a:cubicBezTo>
                  <a:cubicBezTo>
                    <a:pt x="328" y="20805"/>
                    <a:pt x="147" y="21845"/>
                    <a:pt x="0" y="22749"/>
                  </a:cubicBezTo>
                  <a:lnTo>
                    <a:pt x="0" y="25644"/>
                  </a:lnTo>
                  <a:lnTo>
                    <a:pt x="26478" y="25644"/>
                  </a:lnTo>
                  <a:lnTo>
                    <a:pt x="26433" y="25237"/>
                  </a:lnTo>
                  <a:lnTo>
                    <a:pt x="26365" y="24750"/>
                  </a:lnTo>
                  <a:lnTo>
                    <a:pt x="26365" y="24728"/>
                  </a:lnTo>
                  <a:lnTo>
                    <a:pt x="26365" y="24717"/>
                  </a:lnTo>
                  <a:lnTo>
                    <a:pt x="26105" y="22670"/>
                  </a:lnTo>
                  <a:lnTo>
                    <a:pt x="26003" y="21777"/>
                  </a:lnTo>
                  <a:cubicBezTo>
                    <a:pt x="26026" y="21777"/>
                    <a:pt x="26060" y="21788"/>
                    <a:pt x="26082" y="21788"/>
                  </a:cubicBezTo>
                  <a:cubicBezTo>
                    <a:pt x="26560" y="21897"/>
                    <a:pt x="26999" y="21949"/>
                    <a:pt x="27403" y="21949"/>
                  </a:cubicBezTo>
                  <a:cubicBezTo>
                    <a:pt x="30724" y="21949"/>
                    <a:pt x="31666" y="18464"/>
                    <a:pt x="32402" y="14835"/>
                  </a:cubicBezTo>
                  <a:cubicBezTo>
                    <a:pt x="32402" y="14824"/>
                    <a:pt x="32402" y="14824"/>
                    <a:pt x="32402" y="14813"/>
                  </a:cubicBezTo>
                  <a:cubicBezTo>
                    <a:pt x="32945" y="12179"/>
                    <a:pt x="33397" y="9465"/>
                    <a:pt x="33646" y="7928"/>
                  </a:cubicBezTo>
                  <a:cubicBezTo>
                    <a:pt x="33770" y="7136"/>
                    <a:pt x="33849" y="6662"/>
                    <a:pt x="33849" y="6662"/>
                  </a:cubicBezTo>
                  <a:lnTo>
                    <a:pt x="32368" y="6130"/>
                  </a:lnTo>
                  <a:lnTo>
                    <a:pt x="30548" y="5474"/>
                  </a:lnTo>
                  <a:lnTo>
                    <a:pt x="29451" y="5079"/>
                  </a:lnTo>
                  <a:lnTo>
                    <a:pt x="28434" y="4717"/>
                  </a:lnTo>
                  <a:lnTo>
                    <a:pt x="27631" y="4423"/>
                  </a:lnTo>
                  <a:lnTo>
                    <a:pt x="27009" y="6718"/>
                  </a:lnTo>
                  <a:lnTo>
                    <a:pt x="26930" y="7023"/>
                  </a:lnTo>
                  <a:lnTo>
                    <a:pt x="26896" y="7159"/>
                  </a:lnTo>
                  <a:cubicBezTo>
                    <a:pt x="26602" y="5836"/>
                    <a:pt x="24319" y="4242"/>
                    <a:pt x="22498" y="3157"/>
                  </a:cubicBezTo>
                  <a:cubicBezTo>
                    <a:pt x="22487" y="3145"/>
                    <a:pt x="22476" y="3145"/>
                    <a:pt x="22464" y="3134"/>
                  </a:cubicBezTo>
                  <a:cubicBezTo>
                    <a:pt x="21210" y="2388"/>
                    <a:pt x="20181" y="1891"/>
                    <a:pt x="20181" y="1891"/>
                  </a:cubicBezTo>
                  <a:lnTo>
                    <a:pt x="20158" y="1789"/>
                  </a:lnTo>
                  <a:lnTo>
                    <a:pt x="19932" y="850"/>
                  </a:lnTo>
                  <a:cubicBezTo>
                    <a:pt x="19932" y="850"/>
                    <a:pt x="19695" y="737"/>
                    <a:pt x="19265" y="602"/>
                  </a:cubicBezTo>
                  <a:cubicBezTo>
                    <a:pt x="18486" y="353"/>
                    <a:pt x="17085" y="0"/>
                    <a:pt x="153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1"/>
            <p:cNvSpPr/>
            <p:nvPr/>
          </p:nvSpPr>
          <p:spPr>
            <a:xfrm>
              <a:off x="2679081" y="3681635"/>
              <a:ext cx="257322" cy="160019"/>
            </a:xfrm>
            <a:custGeom>
              <a:rect b="b" l="l" r="r" t="t"/>
              <a:pathLst>
                <a:path extrusionOk="0" h="2799" w="4501">
                  <a:moveTo>
                    <a:pt x="4184" y="0"/>
                  </a:moveTo>
                  <a:cubicBezTo>
                    <a:pt x="3325" y="68"/>
                    <a:pt x="2465" y="159"/>
                    <a:pt x="1617" y="317"/>
                  </a:cubicBezTo>
                  <a:cubicBezTo>
                    <a:pt x="1041" y="419"/>
                    <a:pt x="408" y="599"/>
                    <a:pt x="125" y="1108"/>
                  </a:cubicBezTo>
                  <a:cubicBezTo>
                    <a:pt x="46" y="1255"/>
                    <a:pt x="1" y="1425"/>
                    <a:pt x="46" y="1583"/>
                  </a:cubicBezTo>
                  <a:cubicBezTo>
                    <a:pt x="69" y="1696"/>
                    <a:pt x="136" y="1798"/>
                    <a:pt x="204" y="1888"/>
                  </a:cubicBezTo>
                  <a:cubicBezTo>
                    <a:pt x="740" y="2570"/>
                    <a:pt x="1652" y="2798"/>
                    <a:pt x="2537" y="2798"/>
                  </a:cubicBezTo>
                  <a:cubicBezTo>
                    <a:pt x="2680" y="2798"/>
                    <a:pt x="2823" y="2792"/>
                    <a:pt x="2963" y="2781"/>
                  </a:cubicBezTo>
                  <a:cubicBezTo>
                    <a:pt x="3472" y="2736"/>
                    <a:pt x="3992" y="2634"/>
                    <a:pt x="4500" y="2567"/>
                  </a:cubicBezTo>
                  <a:lnTo>
                    <a:pt x="4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1"/>
            <p:cNvSpPr/>
            <p:nvPr/>
          </p:nvSpPr>
          <p:spPr>
            <a:xfrm>
              <a:off x="2892382" y="3019154"/>
              <a:ext cx="215931" cy="201696"/>
            </a:xfrm>
            <a:custGeom>
              <a:rect b="b" l="l" r="r" t="t"/>
              <a:pathLst>
                <a:path extrusionOk="0" h="3528" w="3777">
                  <a:moveTo>
                    <a:pt x="3076" y="0"/>
                  </a:moveTo>
                  <a:lnTo>
                    <a:pt x="1" y="1300"/>
                  </a:lnTo>
                  <a:lnTo>
                    <a:pt x="939" y="3527"/>
                  </a:lnTo>
                  <a:lnTo>
                    <a:pt x="3777" y="1990"/>
                  </a:lnTo>
                  <a:lnTo>
                    <a:pt x="30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1"/>
            <p:cNvSpPr/>
            <p:nvPr/>
          </p:nvSpPr>
          <p:spPr>
            <a:xfrm>
              <a:off x="2814173" y="3098505"/>
              <a:ext cx="140295" cy="753158"/>
            </a:xfrm>
            <a:custGeom>
              <a:rect b="b" l="l" r="r" t="t"/>
              <a:pathLst>
                <a:path extrusionOk="0" h="13174" w="2454">
                  <a:moveTo>
                    <a:pt x="124" y="0"/>
                  </a:moveTo>
                  <a:cubicBezTo>
                    <a:pt x="117" y="0"/>
                    <a:pt x="110" y="1"/>
                    <a:pt x="102" y="3"/>
                  </a:cubicBezTo>
                  <a:cubicBezTo>
                    <a:pt x="46" y="14"/>
                    <a:pt x="1" y="59"/>
                    <a:pt x="12" y="127"/>
                  </a:cubicBezTo>
                  <a:lnTo>
                    <a:pt x="12" y="138"/>
                  </a:lnTo>
                  <a:lnTo>
                    <a:pt x="1188" y="7023"/>
                  </a:lnTo>
                  <a:lnTo>
                    <a:pt x="1730" y="10212"/>
                  </a:lnTo>
                  <a:lnTo>
                    <a:pt x="2070" y="12224"/>
                  </a:lnTo>
                  <a:lnTo>
                    <a:pt x="2081" y="12269"/>
                  </a:lnTo>
                  <a:lnTo>
                    <a:pt x="2081" y="12280"/>
                  </a:lnTo>
                  <a:lnTo>
                    <a:pt x="2228" y="13174"/>
                  </a:lnTo>
                  <a:lnTo>
                    <a:pt x="2454" y="13174"/>
                  </a:lnTo>
                  <a:lnTo>
                    <a:pt x="1798" y="9318"/>
                  </a:lnTo>
                  <a:lnTo>
                    <a:pt x="1391" y="6888"/>
                  </a:lnTo>
                  <a:lnTo>
                    <a:pt x="261" y="240"/>
                  </a:lnTo>
                  <a:lnTo>
                    <a:pt x="227" y="93"/>
                  </a:lnTo>
                  <a:cubicBezTo>
                    <a:pt x="217" y="34"/>
                    <a:pt x="173" y="0"/>
                    <a:pt x="1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1"/>
            <p:cNvSpPr/>
            <p:nvPr/>
          </p:nvSpPr>
          <p:spPr>
            <a:xfrm>
              <a:off x="2572459" y="2487362"/>
              <a:ext cx="556550" cy="688899"/>
            </a:xfrm>
            <a:custGeom>
              <a:rect b="b" l="l" r="r" t="t"/>
              <a:pathLst>
                <a:path extrusionOk="0" h="12050" w="9735">
                  <a:moveTo>
                    <a:pt x="125" y="0"/>
                  </a:moveTo>
                  <a:cubicBezTo>
                    <a:pt x="81" y="0"/>
                    <a:pt x="40" y="23"/>
                    <a:pt x="23" y="65"/>
                  </a:cubicBezTo>
                  <a:cubicBezTo>
                    <a:pt x="0" y="122"/>
                    <a:pt x="23" y="190"/>
                    <a:pt x="79" y="212"/>
                  </a:cubicBezTo>
                  <a:cubicBezTo>
                    <a:pt x="136" y="235"/>
                    <a:pt x="5484" y="2462"/>
                    <a:pt x="6840" y="5175"/>
                  </a:cubicBezTo>
                  <a:cubicBezTo>
                    <a:pt x="8208" y="7923"/>
                    <a:pt x="9497" y="11936"/>
                    <a:pt x="9508" y="11970"/>
                  </a:cubicBezTo>
                  <a:cubicBezTo>
                    <a:pt x="9530" y="12014"/>
                    <a:pt x="9573" y="12047"/>
                    <a:pt x="9617" y="12049"/>
                  </a:cubicBezTo>
                  <a:lnTo>
                    <a:pt x="9617" y="12049"/>
                  </a:lnTo>
                  <a:cubicBezTo>
                    <a:pt x="9626" y="12049"/>
                    <a:pt x="9635" y="12047"/>
                    <a:pt x="9644" y="12038"/>
                  </a:cubicBezTo>
                  <a:cubicBezTo>
                    <a:pt x="9712" y="12027"/>
                    <a:pt x="9734" y="11959"/>
                    <a:pt x="9723" y="11902"/>
                  </a:cubicBezTo>
                  <a:cubicBezTo>
                    <a:pt x="9712" y="11868"/>
                    <a:pt x="8412" y="7844"/>
                    <a:pt x="7032" y="5085"/>
                  </a:cubicBezTo>
                  <a:cubicBezTo>
                    <a:pt x="5631" y="2293"/>
                    <a:pt x="385" y="99"/>
                    <a:pt x="170" y="9"/>
                  </a:cubicBezTo>
                  <a:cubicBezTo>
                    <a:pt x="155" y="3"/>
                    <a:pt x="140" y="0"/>
                    <a:pt x="125" y="0"/>
                  </a:cubicBezTo>
                  <a:close/>
                  <a:moveTo>
                    <a:pt x="9617" y="12049"/>
                  </a:moveTo>
                  <a:cubicBezTo>
                    <a:pt x="9615" y="12049"/>
                    <a:pt x="9612" y="12049"/>
                    <a:pt x="9610" y="12049"/>
                  </a:cubicBezTo>
                  <a:lnTo>
                    <a:pt x="9621" y="12049"/>
                  </a:lnTo>
                  <a:cubicBezTo>
                    <a:pt x="9620" y="12049"/>
                    <a:pt x="9619" y="12049"/>
                    <a:pt x="9617" y="1204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1"/>
            <p:cNvSpPr/>
            <p:nvPr/>
          </p:nvSpPr>
          <p:spPr>
            <a:xfrm>
              <a:off x="1612634" y="2522750"/>
              <a:ext cx="748527" cy="481543"/>
            </a:xfrm>
            <a:custGeom>
              <a:rect b="b" l="l" r="r" t="t"/>
              <a:pathLst>
                <a:path extrusionOk="0" h="8423" w="13093">
                  <a:moveTo>
                    <a:pt x="7767" y="0"/>
                  </a:moveTo>
                  <a:cubicBezTo>
                    <a:pt x="6479" y="588"/>
                    <a:pt x="2906" y="2465"/>
                    <a:pt x="667" y="6151"/>
                  </a:cubicBezTo>
                  <a:cubicBezTo>
                    <a:pt x="441" y="6535"/>
                    <a:pt x="215" y="6953"/>
                    <a:pt x="0" y="7439"/>
                  </a:cubicBezTo>
                  <a:cubicBezTo>
                    <a:pt x="238" y="8061"/>
                    <a:pt x="939" y="8423"/>
                    <a:pt x="1617" y="8423"/>
                  </a:cubicBezTo>
                  <a:cubicBezTo>
                    <a:pt x="2284" y="8423"/>
                    <a:pt x="2917" y="8118"/>
                    <a:pt x="3494" y="7767"/>
                  </a:cubicBezTo>
                  <a:cubicBezTo>
                    <a:pt x="4059" y="7417"/>
                    <a:pt x="4591" y="6998"/>
                    <a:pt x="5201" y="6705"/>
                  </a:cubicBezTo>
                  <a:cubicBezTo>
                    <a:pt x="5841" y="6397"/>
                    <a:pt x="6543" y="6233"/>
                    <a:pt x="7248" y="6233"/>
                  </a:cubicBezTo>
                  <a:cubicBezTo>
                    <a:pt x="7452" y="6233"/>
                    <a:pt x="7655" y="6247"/>
                    <a:pt x="7858" y="6275"/>
                  </a:cubicBezTo>
                  <a:cubicBezTo>
                    <a:pt x="8819" y="6400"/>
                    <a:pt x="9811" y="6828"/>
                    <a:pt x="10747" y="6828"/>
                  </a:cubicBezTo>
                  <a:cubicBezTo>
                    <a:pt x="11078" y="6828"/>
                    <a:pt x="11401" y="6775"/>
                    <a:pt x="11713" y="6637"/>
                  </a:cubicBezTo>
                  <a:cubicBezTo>
                    <a:pt x="12584" y="6252"/>
                    <a:pt x="13092" y="5246"/>
                    <a:pt x="13036" y="4296"/>
                  </a:cubicBezTo>
                  <a:lnTo>
                    <a:pt x="13047" y="4296"/>
                  </a:lnTo>
                  <a:cubicBezTo>
                    <a:pt x="13002" y="3347"/>
                    <a:pt x="12471" y="2465"/>
                    <a:pt x="11758" y="1832"/>
                  </a:cubicBezTo>
                  <a:cubicBezTo>
                    <a:pt x="11057" y="1199"/>
                    <a:pt x="10176" y="780"/>
                    <a:pt x="9282" y="453"/>
                  </a:cubicBezTo>
                  <a:cubicBezTo>
                    <a:pt x="8796" y="272"/>
                    <a:pt x="8287" y="113"/>
                    <a:pt x="77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1"/>
            <p:cNvSpPr/>
            <p:nvPr/>
          </p:nvSpPr>
          <p:spPr>
            <a:xfrm>
              <a:off x="2013650" y="3108287"/>
              <a:ext cx="791175" cy="552948"/>
            </a:xfrm>
            <a:custGeom>
              <a:rect b="b" l="l" r="r" t="t"/>
              <a:pathLst>
                <a:path extrusionOk="0" h="9672" w="15546">
                  <a:moveTo>
                    <a:pt x="11374" y="1"/>
                  </a:moveTo>
                  <a:cubicBezTo>
                    <a:pt x="9949" y="1"/>
                    <a:pt x="8431" y="549"/>
                    <a:pt x="7519" y="1373"/>
                  </a:cubicBezTo>
                  <a:cubicBezTo>
                    <a:pt x="6546" y="2266"/>
                    <a:pt x="5868" y="3521"/>
                    <a:pt x="4692" y="4109"/>
                  </a:cubicBezTo>
                  <a:cubicBezTo>
                    <a:pt x="4003" y="4437"/>
                    <a:pt x="3234" y="4516"/>
                    <a:pt x="2499" y="4742"/>
                  </a:cubicBezTo>
                  <a:cubicBezTo>
                    <a:pt x="1798" y="4968"/>
                    <a:pt x="1120" y="5352"/>
                    <a:pt x="667" y="5940"/>
                  </a:cubicBezTo>
                  <a:cubicBezTo>
                    <a:pt x="215" y="6528"/>
                    <a:pt x="0" y="7320"/>
                    <a:pt x="226" y="8032"/>
                  </a:cubicBezTo>
                  <a:cubicBezTo>
                    <a:pt x="487" y="8880"/>
                    <a:pt x="1323" y="9479"/>
                    <a:pt x="2205" y="9626"/>
                  </a:cubicBezTo>
                  <a:cubicBezTo>
                    <a:pt x="2392" y="9657"/>
                    <a:pt x="2580" y="9672"/>
                    <a:pt x="2768" y="9672"/>
                  </a:cubicBezTo>
                  <a:cubicBezTo>
                    <a:pt x="3467" y="9672"/>
                    <a:pt x="4166" y="9473"/>
                    <a:pt x="4817" y="9196"/>
                  </a:cubicBezTo>
                  <a:cubicBezTo>
                    <a:pt x="5631" y="8846"/>
                    <a:pt x="6399" y="8371"/>
                    <a:pt x="7202" y="7975"/>
                  </a:cubicBezTo>
                  <a:cubicBezTo>
                    <a:pt x="8484" y="7343"/>
                    <a:pt x="9914" y="6931"/>
                    <a:pt x="11334" y="6931"/>
                  </a:cubicBezTo>
                  <a:cubicBezTo>
                    <a:pt x="11868" y="6931"/>
                    <a:pt x="12400" y="6989"/>
                    <a:pt x="12923" y="7116"/>
                  </a:cubicBezTo>
                  <a:cubicBezTo>
                    <a:pt x="13187" y="7180"/>
                    <a:pt x="13465" y="7258"/>
                    <a:pt x="13725" y="7258"/>
                  </a:cubicBezTo>
                  <a:cubicBezTo>
                    <a:pt x="13877" y="7258"/>
                    <a:pt x="14022" y="7232"/>
                    <a:pt x="14155" y="7161"/>
                  </a:cubicBezTo>
                  <a:cubicBezTo>
                    <a:pt x="14302" y="7082"/>
                    <a:pt x="14415" y="6958"/>
                    <a:pt x="14517" y="6833"/>
                  </a:cubicBezTo>
                  <a:cubicBezTo>
                    <a:pt x="15229" y="5974"/>
                    <a:pt x="15546" y="4798"/>
                    <a:pt x="15353" y="3702"/>
                  </a:cubicBezTo>
                  <a:cubicBezTo>
                    <a:pt x="15218" y="2967"/>
                    <a:pt x="14879" y="2277"/>
                    <a:pt x="14528" y="1610"/>
                  </a:cubicBezTo>
                  <a:cubicBezTo>
                    <a:pt x="13921" y="466"/>
                    <a:pt x="12687" y="1"/>
                    <a:pt x="113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1"/>
            <p:cNvSpPr/>
            <p:nvPr/>
          </p:nvSpPr>
          <p:spPr>
            <a:xfrm>
              <a:off x="2209202" y="2617766"/>
              <a:ext cx="370404" cy="237141"/>
            </a:xfrm>
            <a:custGeom>
              <a:rect b="b" l="l" r="r" t="t"/>
              <a:pathLst>
                <a:path extrusionOk="0" h="4148" w="6479">
                  <a:moveTo>
                    <a:pt x="3934" y="0"/>
                  </a:moveTo>
                  <a:cubicBezTo>
                    <a:pt x="3779" y="0"/>
                    <a:pt x="3624" y="15"/>
                    <a:pt x="3471" y="45"/>
                  </a:cubicBezTo>
                  <a:cubicBezTo>
                    <a:pt x="2748" y="181"/>
                    <a:pt x="1979" y="283"/>
                    <a:pt x="1312" y="633"/>
                  </a:cubicBezTo>
                  <a:cubicBezTo>
                    <a:pt x="882" y="859"/>
                    <a:pt x="453" y="1131"/>
                    <a:pt x="227" y="1560"/>
                  </a:cubicBezTo>
                  <a:cubicBezTo>
                    <a:pt x="1" y="1979"/>
                    <a:pt x="46" y="2589"/>
                    <a:pt x="441" y="2861"/>
                  </a:cubicBezTo>
                  <a:cubicBezTo>
                    <a:pt x="679" y="3030"/>
                    <a:pt x="973" y="3053"/>
                    <a:pt x="1255" y="3087"/>
                  </a:cubicBezTo>
                  <a:cubicBezTo>
                    <a:pt x="1855" y="3155"/>
                    <a:pt x="2443" y="3301"/>
                    <a:pt x="2985" y="3539"/>
                  </a:cubicBezTo>
                  <a:cubicBezTo>
                    <a:pt x="3426" y="3720"/>
                    <a:pt x="3833" y="3957"/>
                    <a:pt x="4297" y="4070"/>
                  </a:cubicBezTo>
                  <a:cubicBezTo>
                    <a:pt x="4475" y="4119"/>
                    <a:pt x="4662" y="4147"/>
                    <a:pt x="4847" y="4147"/>
                  </a:cubicBezTo>
                  <a:cubicBezTo>
                    <a:pt x="5132" y="4147"/>
                    <a:pt x="5413" y="4081"/>
                    <a:pt x="5653" y="3923"/>
                  </a:cubicBezTo>
                  <a:cubicBezTo>
                    <a:pt x="5925" y="3720"/>
                    <a:pt x="6117" y="3415"/>
                    <a:pt x="6219" y="3087"/>
                  </a:cubicBezTo>
                  <a:cubicBezTo>
                    <a:pt x="6479" y="2227"/>
                    <a:pt x="6219" y="1233"/>
                    <a:pt x="5563" y="622"/>
                  </a:cubicBezTo>
                  <a:cubicBezTo>
                    <a:pt x="5124" y="219"/>
                    <a:pt x="4528" y="0"/>
                    <a:pt x="3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1"/>
            <p:cNvSpPr/>
            <p:nvPr/>
          </p:nvSpPr>
          <p:spPr>
            <a:xfrm>
              <a:off x="1990070" y="3184774"/>
              <a:ext cx="545573" cy="265154"/>
            </a:xfrm>
            <a:custGeom>
              <a:rect b="b" l="l" r="r" t="t"/>
              <a:pathLst>
                <a:path extrusionOk="0" h="4638" w="9543">
                  <a:moveTo>
                    <a:pt x="5785" y="1"/>
                  </a:moveTo>
                  <a:cubicBezTo>
                    <a:pt x="4620" y="1"/>
                    <a:pt x="3367" y="351"/>
                    <a:pt x="2680" y="1241"/>
                  </a:cubicBezTo>
                  <a:cubicBezTo>
                    <a:pt x="2499" y="1478"/>
                    <a:pt x="2364" y="1738"/>
                    <a:pt x="2172" y="1953"/>
                  </a:cubicBezTo>
                  <a:cubicBezTo>
                    <a:pt x="1629" y="2530"/>
                    <a:pt x="713" y="2665"/>
                    <a:pt x="227" y="3287"/>
                  </a:cubicBezTo>
                  <a:cubicBezTo>
                    <a:pt x="103" y="3457"/>
                    <a:pt x="1" y="3672"/>
                    <a:pt x="24" y="3886"/>
                  </a:cubicBezTo>
                  <a:cubicBezTo>
                    <a:pt x="46" y="4180"/>
                    <a:pt x="284" y="4418"/>
                    <a:pt x="555" y="4531"/>
                  </a:cubicBezTo>
                  <a:cubicBezTo>
                    <a:pt x="761" y="4617"/>
                    <a:pt x="987" y="4637"/>
                    <a:pt x="1212" y="4637"/>
                  </a:cubicBezTo>
                  <a:cubicBezTo>
                    <a:pt x="1284" y="4637"/>
                    <a:pt x="1355" y="4635"/>
                    <a:pt x="1425" y="4633"/>
                  </a:cubicBezTo>
                  <a:cubicBezTo>
                    <a:pt x="2511" y="4576"/>
                    <a:pt x="3574" y="4316"/>
                    <a:pt x="4659" y="4259"/>
                  </a:cubicBezTo>
                  <a:cubicBezTo>
                    <a:pt x="5473" y="4214"/>
                    <a:pt x="6309" y="4293"/>
                    <a:pt x="7112" y="4135"/>
                  </a:cubicBezTo>
                  <a:cubicBezTo>
                    <a:pt x="7926" y="3988"/>
                    <a:pt x="8740" y="3547"/>
                    <a:pt x="9068" y="2801"/>
                  </a:cubicBezTo>
                  <a:cubicBezTo>
                    <a:pt x="9543" y="1704"/>
                    <a:pt x="7904" y="314"/>
                    <a:pt x="6897" y="110"/>
                  </a:cubicBezTo>
                  <a:cubicBezTo>
                    <a:pt x="6553" y="40"/>
                    <a:pt x="6174" y="1"/>
                    <a:pt x="5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1"/>
            <p:cNvSpPr/>
            <p:nvPr/>
          </p:nvSpPr>
          <p:spPr>
            <a:xfrm>
              <a:off x="1482058" y="3235026"/>
              <a:ext cx="197122" cy="151558"/>
            </a:xfrm>
            <a:custGeom>
              <a:rect b="b" l="l" r="r" t="t"/>
              <a:pathLst>
                <a:path extrusionOk="0" h="2651" w="3448">
                  <a:moveTo>
                    <a:pt x="956" y="0"/>
                  </a:moveTo>
                  <a:cubicBezTo>
                    <a:pt x="845" y="0"/>
                    <a:pt x="734" y="5"/>
                    <a:pt x="623" y="11"/>
                  </a:cubicBezTo>
                  <a:cubicBezTo>
                    <a:pt x="396" y="882"/>
                    <a:pt x="193" y="1775"/>
                    <a:pt x="1" y="2646"/>
                  </a:cubicBezTo>
                  <a:cubicBezTo>
                    <a:pt x="280" y="2615"/>
                    <a:pt x="558" y="2590"/>
                    <a:pt x="834" y="2590"/>
                  </a:cubicBezTo>
                  <a:cubicBezTo>
                    <a:pt x="972" y="2590"/>
                    <a:pt x="1109" y="2597"/>
                    <a:pt x="1244" y="2612"/>
                  </a:cubicBezTo>
                  <a:cubicBezTo>
                    <a:pt x="1439" y="2629"/>
                    <a:pt x="1688" y="2651"/>
                    <a:pt x="1944" y="2651"/>
                  </a:cubicBezTo>
                  <a:cubicBezTo>
                    <a:pt x="2670" y="2651"/>
                    <a:pt x="3448" y="2477"/>
                    <a:pt x="3155" y="1549"/>
                  </a:cubicBezTo>
                  <a:cubicBezTo>
                    <a:pt x="2974" y="972"/>
                    <a:pt x="2330" y="351"/>
                    <a:pt x="1776" y="136"/>
                  </a:cubicBezTo>
                  <a:cubicBezTo>
                    <a:pt x="1516" y="30"/>
                    <a:pt x="1238" y="0"/>
                    <a:pt x="9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1"/>
            <p:cNvSpPr/>
            <p:nvPr/>
          </p:nvSpPr>
          <p:spPr>
            <a:xfrm>
              <a:off x="1425860" y="3505153"/>
              <a:ext cx="657341" cy="346507"/>
            </a:xfrm>
            <a:custGeom>
              <a:rect b="b" l="l" r="r" t="t"/>
              <a:pathLst>
                <a:path extrusionOk="0" h="6061" w="11498">
                  <a:moveTo>
                    <a:pt x="1450" y="0"/>
                  </a:moveTo>
                  <a:cubicBezTo>
                    <a:pt x="1286" y="0"/>
                    <a:pt x="1122" y="13"/>
                    <a:pt x="961" y="35"/>
                  </a:cubicBezTo>
                  <a:cubicBezTo>
                    <a:pt x="814" y="46"/>
                    <a:pt x="678" y="69"/>
                    <a:pt x="543" y="103"/>
                  </a:cubicBezTo>
                  <a:cubicBezTo>
                    <a:pt x="328" y="1222"/>
                    <a:pt x="147" y="2273"/>
                    <a:pt x="0" y="3166"/>
                  </a:cubicBezTo>
                  <a:lnTo>
                    <a:pt x="0" y="6061"/>
                  </a:lnTo>
                  <a:lnTo>
                    <a:pt x="10933" y="6061"/>
                  </a:lnTo>
                  <a:cubicBezTo>
                    <a:pt x="11351" y="5394"/>
                    <a:pt x="11498" y="4557"/>
                    <a:pt x="11238" y="3822"/>
                  </a:cubicBezTo>
                  <a:cubicBezTo>
                    <a:pt x="11091" y="3415"/>
                    <a:pt x="10820" y="3076"/>
                    <a:pt x="10514" y="2771"/>
                  </a:cubicBezTo>
                  <a:cubicBezTo>
                    <a:pt x="9863" y="2119"/>
                    <a:pt x="8959" y="1678"/>
                    <a:pt x="8050" y="1678"/>
                  </a:cubicBezTo>
                  <a:cubicBezTo>
                    <a:pt x="7823" y="1678"/>
                    <a:pt x="7595" y="1706"/>
                    <a:pt x="7371" y="1764"/>
                  </a:cubicBezTo>
                  <a:cubicBezTo>
                    <a:pt x="6759" y="1926"/>
                    <a:pt x="6197" y="2322"/>
                    <a:pt x="5571" y="2322"/>
                  </a:cubicBezTo>
                  <a:cubicBezTo>
                    <a:pt x="5538" y="2322"/>
                    <a:pt x="5505" y="2321"/>
                    <a:pt x="5472" y="2318"/>
                  </a:cubicBezTo>
                  <a:cubicBezTo>
                    <a:pt x="5404" y="2318"/>
                    <a:pt x="5348" y="2318"/>
                    <a:pt x="5291" y="2296"/>
                  </a:cubicBezTo>
                  <a:cubicBezTo>
                    <a:pt x="5212" y="2296"/>
                    <a:pt x="5144" y="2273"/>
                    <a:pt x="5076" y="2251"/>
                  </a:cubicBezTo>
                  <a:cubicBezTo>
                    <a:pt x="4070" y="1923"/>
                    <a:pt x="3471" y="645"/>
                    <a:pt x="2453" y="193"/>
                  </a:cubicBezTo>
                  <a:cubicBezTo>
                    <a:pt x="2140" y="55"/>
                    <a:pt x="1795" y="0"/>
                    <a:pt x="14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1"/>
            <p:cNvSpPr/>
            <p:nvPr/>
          </p:nvSpPr>
          <p:spPr>
            <a:xfrm>
              <a:off x="3139298" y="2785044"/>
              <a:ext cx="210100" cy="448727"/>
            </a:xfrm>
            <a:custGeom>
              <a:rect b="b" l="l" r="r" t="t"/>
              <a:pathLst>
                <a:path extrusionOk="0" h="7849" w="3675">
                  <a:moveTo>
                    <a:pt x="1264" y="1"/>
                  </a:moveTo>
                  <a:cubicBezTo>
                    <a:pt x="1098" y="1"/>
                    <a:pt x="933" y="16"/>
                    <a:pt x="769" y="48"/>
                  </a:cubicBezTo>
                  <a:cubicBezTo>
                    <a:pt x="588" y="82"/>
                    <a:pt x="396" y="138"/>
                    <a:pt x="260" y="274"/>
                  </a:cubicBezTo>
                  <a:cubicBezTo>
                    <a:pt x="57" y="466"/>
                    <a:pt x="0" y="782"/>
                    <a:pt x="57" y="1054"/>
                  </a:cubicBezTo>
                  <a:cubicBezTo>
                    <a:pt x="102" y="1336"/>
                    <a:pt x="238" y="1585"/>
                    <a:pt x="362" y="1845"/>
                  </a:cubicBezTo>
                  <a:cubicBezTo>
                    <a:pt x="701" y="2546"/>
                    <a:pt x="939" y="3292"/>
                    <a:pt x="1074" y="4061"/>
                  </a:cubicBezTo>
                  <a:cubicBezTo>
                    <a:pt x="1187" y="4638"/>
                    <a:pt x="1233" y="5237"/>
                    <a:pt x="1391" y="5802"/>
                  </a:cubicBezTo>
                  <a:cubicBezTo>
                    <a:pt x="1594" y="6492"/>
                    <a:pt x="1956" y="7136"/>
                    <a:pt x="2352" y="7735"/>
                  </a:cubicBezTo>
                  <a:cubicBezTo>
                    <a:pt x="2375" y="7769"/>
                    <a:pt x="2397" y="7803"/>
                    <a:pt x="2431" y="7848"/>
                  </a:cubicBezTo>
                  <a:cubicBezTo>
                    <a:pt x="2431" y="7837"/>
                    <a:pt x="2431" y="7837"/>
                    <a:pt x="2431" y="7826"/>
                  </a:cubicBezTo>
                  <a:cubicBezTo>
                    <a:pt x="2974" y="5192"/>
                    <a:pt x="3426" y="2478"/>
                    <a:pt x="3675" y="941"/>
                  </a:cubicBezTo>
                  <a:cubicBezTo>
                    <a:pt x="3460" y="771"/>
                    <a:pt x="3234" y="624"/>
                    <a:pt x="2996" y="489"/>
                  </a:cubicBezTo>
                  <a:cubicBezTo>
                    <a:pt x="2465" y="196"/>
                    <a:pt x="1864" y="1"/>
                    <a:pt x="12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1"/>
            <p:cNvSpPr/>
            <p:nvPr/>
          </p:nvSpPr>
          <p:spPr>
            <a:xfrm>
              <a:off x="1685640" y="3081069"/>
              <a:ext cx="119028" cy="770594"/>
            </a:xfrm>
            <a:custGeom>
              <a:rect b="b" l="l" r="r" t="t"/>
              <a:pathLst>
                <a:path extrusionOk="0" h="13479" w="2082">
                  <a:moveTo>
                    <a:pt x="1962" y="1"/>
                  </a:moveTo>
                  <a:cubicBezTo>
                    <a:pt x="1912" y="1"/>
                    <a:pt x="1866" y="42"/>
                    <a:pt x="1866" y="93"/>
                  </a:cubicBezTo>
                  <a:lnTo>
                    <a:pt x="532" y="9669"/>
                  </a:lnTo>
                  <a:lnTo>
                    <a:pt x="1" y="13479"/>
                  </a:lnTo>
                  <a:lnTo>
                    <a:pt x="216" y="13479"/>
                  </a:lnTo>
                  <a:lnTo>
                    <a:pt x="747" y="9714"/>
                  </a:lnTo>
                  <a:lnTo>
                    <a:pt x="2081" y="127"/>
                  </a:lnTo>
                  <a:cubicBezTo>
                    <a:pt x="2081" y="70"/>
                    <a:pt x="2047" y="14"/>
                    <a:pt x="1979" y="2"/>
                  </a:cubicBezTo>
                  <a:cubicBezTo>
                    <a:pt x="1974" y="1"/>
                    <a:pt x="1968" y="1"/>
                    <a:pt x="19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61"/>
          <p:cNvGrpSpPr/>
          <p:nvPr/>
        </p:nvGrpSpPr>
        <p:grpSpPr>
          <a:xfrm>
            <a:off x="6102295" y="2059488"/>
            <a:ext cx="2546924" cy="2544521"/>
            <a:chOff x="3810879" y="-60173"/>
            <a:chExt cx="4975433" cy="4970739"/>
          </a:xfrm>
        </p:grpSpPr>
        <p:sp>
          <p:nvSpPr>
            <p:cNvPr id="486" name="Google Shape;486;p61"/>
            <p:cNvSpPr/>
            <p:nvPr/>
          </p:nvSpPr>
          <p:spPr>
            <a:xfrm rot="826095">
              <a:off x="4240746" y="370547"/>
              <a:ext cx="4115699" cy="4109297"/>
            </a:xfrm>
            <a:custGeom>
              <a:rect b="b" l="l" r="r" t="t"/>
              <a:pathLst>
                <a:path extrusionOk="0" h="72538" w="72651">
                  <a:moveTo>
                    <a:pt x="37422" y="1"/>
                  </a:moveTo>
                  <a:cubicBezTo>
                    <a:pt x="36337" y="1"/>
                    <a:pt x="35251" y="46"/>
                    <a:pt x="34166" y="125"/>
                  </a:cubicBezTo>
                  <a:cubicBezTo>
                    <a:pt x="29893" y="317"/>
                    <a:pt x="25981" y="984"/>
                    <a:pt x="22555" y="2104"/>
                  </a:cubicBezTo>
                  <a:cubicBezTo>
                    <a:pt x="21945" y="2307"/>
                    <a:pt x="21312" y="2533"/>
                    <a:pt x="20577" y="2816"/>
                  </a:cubicBezTo>
                  <a:cubicBezTo>
                    <a:pt x="18022" y="3833"/>
                    <a:pt x="15681" y="5156"/>
                    <a:pt x="13635" y="6739"/>
                  </a:cubicBezTo>
                  <a:cubicBezTo>
                    <a:pt x="13047" y="7191"/>
                    <a:pt x="12482" y="7666"/>
                    <a:pt x="11871" y="8209"/>
                  </a:cubicBezTo>
                  <a:cubicBezTo>
                    <a:pt x="7869" y="11883"/>
                    <a:pt x="5009" y="16688"/>
                    <a:pt x="3109" y="22895"/>
                  </a:cubicBezTo>
                  <a:cubicBezTo>
                    <a:pt x="2363" y="25348"/>
                    <a:pt x="1764" y="28084"/>
                    <a:pt x="1323" y="31012"/>
                  </a:cubicBezTo>
                  <a:cubicBezTo>
                    <a:pt x="0" y="39842"/>
                    <a:pt x="238" y="49372"/>
                    <a:pt x="475" y="58598"/>
                  </a:cubicBezTo>
                  <a:cubicBezTo>
                    <a:pt x="577" y="62679"/>
                    <a:pt x="679" y="66546"/>
                    <a:pt x="634" y="70186"/>
                  </a:cubicBezTo>
                  <a:cubicBezTo>
                    <a:pt x="622" y="70808"/>
                    <a:pt x="871" y="71407"/>
                    <a:pt x="1301" y="71848"/>
                  </a:cubicBezTo>
                  <a:cubicBezTo>
                    <a:pt x="1741" y="72289"/>
                    <a:pt x="2341" y="72537"/>
                    <a:pt x="2962" y="72537"/>
                  </a:cubicBezTo>
                  <a:lnTo>
                    <a:pt x="70321" y="72537"/>
                  </a:lnTo>
                  <a:cubicBezTo>
                    <a:pt x="71599" y="72537"/>
                    <a:pt x="72650" y="71497"/>
                    <a:pt x="72650" y="70209"/>
                  </a:cubicBezTo>
                  <a:lnTo>
                    <a:pt x="72650" y="33805"/>
                  </a:lnTo>
                  <a:cubicBezTo>
                    <a:pt x="72650" y="32979"/>
                    <a:pt x="72617" y="32143"/>
                    <a:pt x="72560" y="31306"/>
                  </a:cubicBezTo>
                  <a:cubicBezTo>
                    <a:pt x="72470" y="30142"/>
                    <a:pt x="72323" y="28988"/>
                    <a:pt x="72119" y="27858"/>
                  </a:cubicBezTo>
                  <a:cubicBezTo>
                    <a:pt x="71938" y="26829"/>
                    <a:pt x="71701" y="25789"/>
                    <a:pt x="71407" y="24749"/>
                  </a:cubicBezTo>
                  <a:cubicBezTo>
                    <a:pt x="71102" y="23641"/>
                    <a:pt x="70728" y="22522"/>
                    <a:pt x="70299" y="21436"/>
                  </a:cubicBezTo>
                  <a:cubicBezTo>
                    <a:pt x="70288" y="21414"/>
                    <a:pt x="70288" y="21391"/>
                    <a:pt x="70276" y="21368"/>
                  </a:cubicBezTo>
                  <a:cubicBezTo>
                    <a:pt x="69451" y="19288"/>
                    <a:pt x="68411" y="17298"/>
                    <a:pt x="67201" y="15433"/>
                  </a:cubicBezTo>
                  <a:cubicBezTo>
                    <a:pt x="67190" y="15422"/>
                    <a:pt x="67190" y="15410"/>
                    <a:pt x="67179" y="15399"/>
                  </a:cubicBezTo>
                  <a:cubicBezTo>
                    <a:pt x="61062" y="5755"/>
                    <a:pt x="49949" y="1"/>
                    <a:pt x="37422" y="1"/>
                  </a:cubicBezTo>
                  <a:close/>
                </a:path>
              </a:pathLst>
            </a:custGeom>
            <a:solidFill>
              <a:schemeClr val="accent2"/>
            </a:solidFill>
            <a:ln>
              <a:noFill/>
            </a:ln>
            <a:effectLst>
              <a:outerShdw blurRad="57150" rotWithShape="0" algn="bl" dir="5400000" dist="19050">
                <a:srgbClr val="2F2D1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1"/>
            <p:cNvSpPr/>
            <p:nvPr/>
          </p:nvSpPr>
          <p:spPr>
            <a:xfrm rot="826095">
              <a:off x="4336580" y="495657"/>
              <a:ext cx="3884509" cy="3845420"/>
            </a:xfrm>
            <a:custGeom>
              <a:rect b="b" l="l" r="r" t="t"/>
              <a:pathLst>
                <a:path extrusionOk="0" h="67880" w="68570">
                  <a:moveTo>
                    <a:pt x="35654" y="1"/>
                  </a:moveTo>
                  <a:cubicBezTo>
                    <a:pt x="34626" y="1"/>
                    <a:pt x="33593" y="42"/>
                    <a:pt x="32561" y="125"/>
                  </a:cubicBezTo>
                  <a:cubicBezTo>
                    <a:pt x="28355" y="317"/>
                    <a:pt x="24703" y="962"/>
                    <a:pt x="21527" y="1991"/>
                  </a:cubicBezTo>
                  <a:cubicBezTo>
                    <a:pt x="20893" y="2205"/>
                    <a:pt x="22408" y="7327"/>
                    <a:pt x="21821" y="7564"/>
                  </a:cubicBezTo>
                  <a:cubicBezTo>
                    <a:pt x="19390" y="8525"/>
                    <a:pt x="18090" y="8514"/>
                    <a:pt x="16236" y="9939"/>
                  </a:cubicBezTo>
                  <a:cubicBezTo>
                    <a:pt x="16200" y="9965"/>
                    <a:pt x="16153" y="9978"/>
                    <a:pt x="16096" y="9978"/>
                  </a:cubicBezTo>
                  <a:cubicBezTo>
                    <a:pt x="15309" y="9978"/>
                    <a:pt x="12609" y="7564"/>
                    <a:pt x="11843" y="7564"/>
                  </a:cubicBezTo>
                  <a:cubicBezTo>
                    <a:pt x="11784" y="7564"/>
                    <a:pt x="11736" y="7578"/>
                    <a:pt x="11702" y="7610"/>
                  </a:cubicBezTo>
                  <a:cubicBezTo>
                    <a:pt x="7756" y="11216"/>
                    <a:pt x="5213" y="15919"/>
                    <a:pt x="3596" y="21255"/>
                  </a:cubicBezTo>
                  <a:cubicBezTo>
                    <a:pt x="3200" y="22556"/>
                    <a:pt x="7643" y="24477"/>
                    <a:pt x="7349" y="25857"/>
                  </a:cubicBezTo>
                  <a:cubicBezTo>
                    <a:pt x="7089" y="27089"/>
                    <a:pt x="2070" y="27745"/>
                    <a:pt x="1877" y="29034"/>
                  </a:cubicBezTo>
                  <a:cubicBezTo>
                    <a:pt x="1" y="41560"/>
                    <a:pt x="1357" y="56031"/>
                    <a:pt x="1210" y="67880"/>
                  </a:cubicBezTo>
                  <a:lnTo>
                    <a:pt x="8672" y="67880"/>
                  </a:lnTo>
                  <a:lnTo>
                    <a:pt x="28355" y="55862"/>
                  </a:lnTo>
                  <a:lnTo>
                    <a:pt x="46116" y="67880"/>
                  </a:lnTo>
                  <a:lnTo>
                    <a:pt x="68569" y="67880"/>
                  </a:lnTo>
                  <a:lnTo>
                    <a:pt x="68569" y="63527"/>
                  </a:lnTo>
                  <a:lnTo>
                    <a:pt x="58202" y="52888"/>
                  </a:lnTo>
                  <a:cubicBezTo>
                    <a:pt x="58202" y="52120"/>
                    <a:pt x="60633" y="38078"/>
                    <a:pt x="60576" y="37309"/>
                  </a:cubicBezTo>
                  <a:cubicBezTo>
                    <a:pt x="60497" y="36235"/>
                    <a:pt x="59785" y="33545"/>
                    <a:pt x="59593" y="32482"/>
                  </a:cubicBezTo>
                  <a:cubicBezTo>
                    <a:pt x="59412" y="31510"/>
                    <a:pt x="59525" y="27892"/>
                    <a:pt x="59265" y="26942"/>
                  </a:cubicBezTo>
                  <a:cubicBezTo>
                    <a:pt x="58960" y="25891"/>
                    <a:pt x="66783" y="20961"/>
                    <a:pt x="66387" y="19955"/>
                  </a:cubicBezTo>
                  <a:cubicBezTo>
                    <a:pt x="66376" y="19944"/>
                    <a:pt x="66376" y="19933"/>
                    <a:pt x="66376" y="19921"/>
                  </a:cubicBezTo>
                  <a:cubicBezTo>
                    <a:pt x="65607" y="17988"/>
                    <a:pt x="64646" y="16123"/>
                    <a:pt x="63504" y="14370"/>
                  </a:cubicBezTo>
                  <a:lnTo>
                    <a:pt x="63493" y="14370"/>
                  </a:lnTo>
                  <a:cubicBezTo>
                    <a:pt x="57500" y="4869"/>
                    <a:pt x="46798" y="1"/>
                    <a:pt x="35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1"/>
            <p:cNvSpPr/>
            <p:nvPr/>
          </p:nvSpPr>
          <p:spPr>
            <a:xfrm rot="826095">
              <a:off x="5827677" y="1167289"/>
              <a:ext cx="2248109" cy="440796"/>
            </a:xfrm>
            <a:custGeom>
              <a:rect b="b" l="l" r="r" t="t"/>
              <a:pathLst>
                <a:path extrusionOk="0" h="7781" w="39684">
                  <a:moveTo>
                    <a:pt x="26180" y="1"/>
                  </a:moveTo>
                  <a:cubicBezTo>
                    <a:pt x="22043" y="1"/>
                    <a:pt x="17893" y="1504"/>
                    <a:pt x="14823" y="4276"/>
                  </a:cubicBezTo>
                  <a:cubicBezTo>
                    <a:pt x="13432" y="5531"/>
                    <a:pt x="12053" y="7113"/>
                    <a:pt x="10176" y="7226"/>
                  </a:cubicBezTo>
                  <a:cubicBezTo>
                    <a:pt x="10105" y="7231"/>
                    <a:pt x="10035" y="7233"/>
                    <a:pt x="9965" y="7233"/>
                  </a:cubicBezTo>
                  <a:cubicBezTo>
                    <a:pt x="8367" y="7233"/>
                    <a:pt x="6941" y="6159"/>
                    <a:pt x="5360" y="5791"/>
                  </a:cubicBezTo>
                  <a:cubicBezTo>
                    <a:pt x="5017" y="5714"/>
                    <a:pt x="4669" y="5677"/>
                    <a:pt x="4322" y="5677"/>
                  </a:cubicBezTo>
                  <a:cubicBezTo>
                    <a:pt x="2675" y="5677"/>
                    <a:pt x="1037" y="6501"/>
                    <a:pt x="1" y="7780"/>
                  </a:cubicBezTo>
                  <a:lnTo>
                    <a:pt x="39684" y="7780"/>
                  </a:lnTo>
                  <a:cubicBezTo>
                    <a:pt x="38406" y="4852"/>
                    <a:pt x="33986" y="1664"/>
                    <a:pt x="31103" y="748"/>
                  </a:cubicBezTo>
                  <a:cubicBezTo>
                    <a:pt x="29512" y="245"/>
                    <a:pt x="27847" y="1"/>
                    <a:pt x="261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1"/>
            <p:cNvSpPr/>
            <p:nvPr/>
          </p:nvSpPr>
          <p:spPr>
            <a:xfrm rot="826095">
              <a:off x="4602306" y="1376816"/>
              <a:ext cx="842899" cy="440682"/>
            </a:xfrm>
            <a:custGeom>
              <a:rect b="b" l="l" r="r" t="t"/>
              <a:pathLst>
                <a:path extrusionOk="0" h="7779" w="14879">
                  <a:moveTo>
                    <a:pt x="1719" y="0"/>
                  </a:moveTo>
                  <a:cubicBezTo>
                    <a:pt x="961" y="2476"/>
                    <a:pt x="407" y="5088"/>
                    <a:pt x="0" y="7778"/>
                  </a:cubicBezTo>
                  <a:lnTo>
                    <a:pt x="14879" y="7778"/>
                  </a:lnTo>
                  <a:cubicBezTo>
                    <a:pt x="13612" y="4850"/>
                    <a:pt x="9181" y="1662"/>
                    <a:pt x="6298" y="746"/>
                  </a:cubicBezTo>
                  <a:cubicBezTo>
                    <a:pt x="4817" y="271"/>
                    <a:pt x="3268" y="34"/>
                    <a:pt x="17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1"/>
            <p:cNvSpPr/>
            <p:nvPr/>
          </p:nvSpPr>
          <p:spPr>
            <a:xfrm rot="826095">
              <a:off x="4522354" y="1646596"/>
              <a:ext cx="3559790" cy="2716890"/>
            </a:xfrm>
            <a:custGeom>
              <a:rect b="b" l="l" r="r" t="t"/>
              <a:pathLst>
                <a:path extrusionOk="0" h="47959" w="62838">
                  <a:moveTo>
                    <a:pt x="60644" y="0"/>
                  </a:moveTo>
                  <a:lnTo>
                    <a:pt x="26942" y="8265"/>
                  </a:lnTo>
                  <a:lnTo>
                    <a:pt x="25065" y="8660"/>
                  </a:lnTo>
                  <a:lnTo>
                    <a:pt x="24556" y="7055"/>
                  </a:lnTo>
                  <a:lnTo>
                    <a:pt x="18112" y="10209"/>
                  </a:lnTo>
                  <a:lnTo>
                    <a:pt x="17784" y="10368"/>
                  </a:lnTo>
                  <a:lnTo>
                    <a:pt x="16970" y="10775"/>
                  </a:lnTo>
                  <a:lnTo>
                    <a:pt x="16936" y="10786"/>
                  </a:lnTo>
                  <a:lnTo>
                    <a:pt x="13986" y="12233"/>
                  </a:lnTo>
                  <a:lnTo>
                    <a:pt x="13669" y="12380"/>
                  </a:lnTo>
                  <a:lnTo>
                    <a:pt x="13364" y="12527"/>
                  </a:lnTo>
                  <a:lnTo>
                    <a:pt x="13070" y="12674"/>
                  </a:lnTo>
                  <a:lnTo>
                    <a:pt x="12878" y="12776"/>
                  </a:lnTo>
                  <a:lnTo>
                    <a:pt x="11238" y="13578"/>
                  </a:lnTo>
                  <a:lnTo>
                    <a:pt x="10990" y="13691"/>
                  </a:lnTo>
                  <a:lnTo>
                    <a:pt x="7168" y="15568"/>
                  </a:lnTo>
                  <a:lnTo>
                    <a:pt x="6773" y="15760"/>
                  </a:lnTo>
                  <a:lnTo>
                    <a:pt x="6569" y="15862"/>
                  </a:lnTo>
                  <a:lnTo>
                    <a:pt x="6151" y="16066"/>
                  </a:lnTo>
                  <a:lnTo>
                    <a:pt x="4579" y="16834"/>
                  </a:lnTo>
                  <a:lnTo>
                    <a:pt x="4421" y="16913"/>
                  </a:lnTo>
                  <a:lnTo>
                    <a:pt x="3110" y="17547"/>
                  </a:lnTo>
                  <a:lnTo>
                    <a:pt x="1154" y="18508"/>
                  </a:lnTo>
                  <a:lnTo>
                    <a:pt x="939" y="21266"/>
                  </a:lnTo>
                  <a:lnTo>
                    <a:pt x="860" y="22227"/>
                  </a:lnTo>
                  <a:lnTo>
                    <a:pt x="781" y="23256"/>
                  </a:lnTo>
                  <a:lnTo>
                    <a:pt x="645" y="24940"/>
                  </a:lnTo>
                  <a:lnTo>
                    <a:pt x="509" y="26670"/>
                  </a:lnTo>
                  <a:lnTo>
                    <a:pt x="509" y="26749"/>
                  </a:lnTo>
                  <a:lnTo>
                    <a:pt x="385" y="28287"/>
                  </a:lnTo>
                  <a:lnTo>
                    <a:pt x="91" y="31950"/>
                  </a:lnTo>
                  <a:lnTo>
                    <a:pt x="1" y="33194"/>
                  </a:lnTo>
                  <a:lnTo>
                    <a:pt x="46" y="33431"/>
                  </a:lnTo>
                  <a:lnTo>
                    <a:pt x="385" y="35183"/>
                  </a:lnTo>
                  <a:lnTo>
                    <a:pt x="1063" y="38665"/>
                  </a:lnTo>
                  <a:lnTo>
                    <a:pt x="1685" y="41842"/>
                  </a:lnTo>
                  <a:lnTo>
                    <a:pt x="2352" y="45324"/>
                  </a:lnTo>
                  <a:lnTo>
                    <a:pt x="2872" y="47959"/>
                  </a:lnTo>
                  <a:lnTo>
                    <a:pt x="40136" y="47959"/>
                  </a:lnTo>
                  <a:lnTo>
                    <a:pt x="62837" y="43538"/>
                  </a:lnTo>
                  <a:lnTo>
                    <a:pt x="62837" y="11555"/>
                  </a:lnTo>
                  <a:cubicBezTo>
                    <a:pt x="62837" y="10775"/>
                    <a:pt x="62815" y="10006"/>
                    <a:pt x="62758" y="9226"/>
                  </a:cubicBezTo>
                  <a:cubicBezTo>
                    <a:pt x="62679" y="8152"/>
                    <a:pt x="62543" y="7078"/>
                    <a:pt x="62351" y="6015"/>
                  </a:cubicBezTo>
                  <a:cubicBezTo>
                    <a:pt x="62170" y="5043"/>
                    <a:pt x="61956" y="4082"/>
                    <a:pt x="61695" y="3121"/>
                  </a:cubicBezTo>
                  <a:cubicBezTo>
                    <a:pt x="61390" y="2081"/>
                    <a:pt x="61051" y="1040"/>
                    <a:pt x="60655" y="23"/>
                  </a:cubicBezTo>
                  <a:cubicBezTo>
                    <a:pt x="60644" y="23"/>
                    <a:pt x="60644" y="0"/>
                    <a:pt x="606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1"/>
            <p:cNvSpPr/>
            <p:nvPr/>
          </p:nvSpPr>
          <p:spPr>
            <a:xfrm rot="826095">
              <a:off x="4515892" y="1639254"/>
              <a:ext cx="3722433" cy="893545"/>
            </a:xfrm>
            <a:custGeom>
              <a:rect b="b" l="l" r="r" t="t"/>
              <a:pathLst>
                <a:path extrusionOk="0" h="15773" w="65709">
                  <a:moveTo>
                    <a:pt x="64668" y="1"/>
                  </a:moveTo>
                  <a:lnTo>
                    <a:pt x="28705" y="7010"/>
                  </a:lnTo>
                  <a:lnTo>
                    <a:pt x="28569" y="7033"/>
                  </a:lnTo>
                  <a:lnTo>
                    <a:pt x="0" y="12595"/>
                  </a:lnTo>
                  <a:lnTo>
                    <a:pt x="622" y="15772"/>
                  </a:lnTo>
                  <a:lnTo>
                    <a:pt x="2713" y="15365"/>
                  </a:lnTo>
                  <a:lnTo>
                    <a:pt x="2985" y="15309"/>
                  </a:lnTo>
                  <a:lnTo>
                    <a:pt x="3618" y="15184"/>
                  </a:lnTo>
                  <a:lnTo>
                    <a:pt x="3889" y="15139"/>
                  </a:lnTo>
                  <a:lnTo>
                    <a:pt x="7439" y="14449"/>
                  </a:lnTo>
                  <a:lnTo>
                    <a:pt x="7722" y="14393"/>
                  </a:lnTo>
                  <a:lnTo>
                    <a:pt x="8355" y="14269"/>
                  </a:lnTo>
                  <a:lnTo>
                    <a:pt x="8626" y="14212"/>
                  </a:lnTo>
                  <a:lnTo>
                    <a:pt x="12176" y="13522"/>
                  </a:lnTo>
                  <a:lnTo>
                    <a:pt x="12459" y="13466"/>
                  </a:lnTo>
                  <a:lnTo>
                    <a:pt x="13092" y="13353"/>
                  </a:lnTo>
                  <a:lnTo>
                    <a:pt x="13363" y="13296"/>
                  </a:lnTo>
                  <a:lnTo>
                    <a:pt x="16913" y="12607"/>
                  </a:lnTo>
                  <a:lnTo>
                    <a:pt x="17185" y="12550"/>
                  </a:lnTo>
                  <a:lnTo>
                    <a:pt x="17377" y="12516"/>
                  </a:lnTo>
                  <a:lnTo>
                    <a:pt x="17818" y="12426"/>
                  </a:lnTo>
                  <a:lnTo>
                    <a:pt x="18089" y="12369"/>
                  </a:lnTo>
                  <a:lnTo>
                    <a:pt x="21639" y="11680"/>
                  </a:lnTo>
                  <a:lnTo>
                    <a:pt x="21922" y="11634"/>
                  </a:lnTo>
                  <a:lnTo>
                    <a:pt x="22555" y="11510"/>
                  </a:lnTo>
                  <a:lnTo>
                    <a:pt x="22826" y="11453"/>
                  </a:lnTo>
                  <a:lnTo>
                    <a:pt x="26376" y="10764"/>
                  </a:lnTo>
                  <a:lnTo>
                    <a:pt x="26647" y="10707"/>
                  </a:lnTo>
                  <a:lnTo>
                    <a:pt x="27281" y="10583"/>
                  </a:lnTo>
                  <a:lnTo>
                    <a:pt x="27563" y="10526"/>
                  </a:lnTo>
                  <a:lnTo>
                    <a:pt x="29316" y="10187"/>
                  </a:lnTo>
                  <a:lnTo>
                    <a:pt x="65708" y="3099"/>
                  </a:lnTo>
                  <a:lnTo>
                    <a:pt x="65697" y="3099"/>
                  </a:lnTo>
                  <a:cubicBezTo>
                    <a:pt x="65403" y="2059"/>
                    <a:pt x="65064" y="1018"/>
                    <a:pt x="64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1"/>
            <p:cNvSpPr/>
            <p:nvPr/>
          </p:nvSpPr>
          <p:spPr>
            <a:xfrm rot="826095">
              <a:off x="4499916" y="1984039"/>
              <a:ext cx="3715408" cy="898643"/>
            </a:xfrm>
            <a:custGeom>
              <a:rect b="b" l="l" r="r" t="t"/>
              <a:pathLst>
                <a:path extrusionOk="0" h="15863" w="65585">
                  <a:moveTo>
                    <a:pt x="65177" y="1"/>
                  </a:moveTo>
                  <a:lnTo>
                    <a:pt x="28694" y="7101"/>
                  </a:lnTo>
                  <a:lnTo>
                    <a:pt x="26557" y="7530"/>
                  </a:lnTo>
                  <a:lnTo>
                    <a:pt x="26128" y="7610"/>
                  </a:lnTo>
                  <a:lnTo>
                    <a:pt x="21820" y="8446"/>
                  </a:lnTo>
                  <a:lnTo>
                    <a:pt x="21402" y="8525"/>
                  </a:lnTo>
                  <a:lnTo>
                    <a:pt x="17094" y="9373"/>
                  </a:lnTo>
                  <a:lnTo>
                    <a:pt x="16665" y="9452"/>
                  </a:lnTo>
                  <a:lnTo>
                    <a:pt x="12357" y="10289"/>
                  </a:lnTo>
                  <a:lnTo>
                    <a:pt x="11939" y="10368"/>
                  </a:lnTo>
                  <a:lnTo>
                    <a:pt x="7631" y="11205"/>
                  </a:lnTo>
                  <a:lnTo>
                    <a:pt x="7202" y="11295"/>
                  </a:lnTo>
                  <a:lnTo>
                    <a:pt x="5947" y="11544"/>
                  </a:lnTo>
                  <a:lnTo>
                    <a:pt x="2894" y="12132"/>
                  </a:lnTo>
                  <a:lnTo>
                    <a:pt x="2476" y="12211"/>
                  </a:lnTo>
                  <a:lnTo>
                    <a:pt x="0" y="12697"/>
                  </a:lnTo>
                  <a:lnTo>
                    <a:pt x="622" y="15863"/>
                  </a:lnTo>
                  <a:lnTo>
                    <a:pt x="3765" y="15252"/>
                  </a:lnTo>
                  <a:lnTo>
                    <a:pt x="5088" y="14992"/>
                  </a:lnTo>
                  <a:lnTo>
                    <a:pt x="5348" y="14947"/>
                  </a:lnTo>
                  <a:lnTo>
                    <a:pt x="6026" y="14811"/>
                  </a:lnTo>
                  <a:lnTo>
                    <a:pt x="6286" y="14766"/>
                  </a:lnTo>
                  <a:lnTo>
                    <a:pt x="9757" y="14088"/>
                  </a:lnTo>
                  <a:lnTo>
                    <a:pt x="10017" y="14042"/>
                  </a:lnTo>
                  <a:lnTo>
                    <a:pt x="10695" y="13907"/>
                  </a:lnTo>
                  <a:lnTo>
                    <a:pt x="10944" y="13850"/>
                  </a:lnTo>
                  <a:lnTo>
                    <a:pt x="14426" y="13172"/>
                  </a:lnTo>
                  <a:lnTo>
                    <a:pt x="14675" y="13127"/>
                  </a:lnTo>
                  <a:lnTo>
                    <a:pt x="15353" y="13002"/>
                  </a:lnTo>
                  <a:lnTo>
                    <a:pt x="15613" y="12946"/>
                  </a:lnTo>
                  <a:lnTo>
                    <a:pt x="19344" y="12222"/>
                  </a:lnTo>
                  <a:lnTo>
                    <a:pt x="19604" y="12166"/>
                  </a:lnTo>
                  <a:lnTo>
                    <a:pt x="20283" y="12041"/>
                  </a:lnTo>
                  <a:lnTo>
                    <a:pt x="20543" y="11985"/>
                  </a:lnTo>
                  <a:lnTo>
                    <a:pt x="24081" y="11295"/>
                  </a:lnTo>
                  <a:lnTo>
                    <a:pt x="24341" y="11250"/>
                  </a:lnTo>
                  <a:lnTo>
                    <a:pt x="25020" y="11114"/>
                  </a:lnTo>
                  <a:lnTo>
                    <a:pt x="25268" y="11069"/>
                  </a:lnTo>
                  <a:lnTo>
                    <a:pt x="29316" y="10278"/>
                  </a:lnTo>
                  <a:lnTo>
                    <a:pt x="65584" y="3212"/>
                  </a:lnTo>
                  <a:cubicBezTo>
                    <a:pt x="65505" y="2138"/>
                    <a:pt x="65369" y="1064"/>
                    <a:pt x="65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1"/>
            <p:cNvSpPr/>
            <p:nvPr/>
          </p:nvSpPr>
          <p:spPr>
            <a:xfrm rot="826095">
              <a:off x="4481592" y="2368602"/>
              <a:ext cx="3646238" cy="889636"/>
            </a:xfrm>
            <a:custGeom>
              <a:rect b="b" l="l" r="r" t="t"/>
              <a:pathLst>
                <a:path extrusionOk="0" h="15704" w="64364">
                  <a:moveTo>
                    <a:pt x="64363" y="0"/>
                  </a:moveTo>
                  <a:lnTo>
                    <a:pt x="28694" y="6942"/>
                  </a:lnTo>
                  <a:lnTo>
                    <a:pt x="24579" y="7744"/>
                  </a:lnTo>
                  <a:lnTo>
                    <a:pt x="23527" y="7948"/>
                  </a:lnTo>
                  <a:lnTo>
                    <a:pt x="19842" y="8660"/>
                  </a:lnTo>
                  <a:lnTo>
                    <a:pt x="18790" y="8864"/>
                  </a:lnTo>
                  <a:lnTo>
                    <a:pt x="14924" y="9621"/>
                  </a:lnTo>
                  <a:lnTo>
                    <a:pt x="13861" y="9825"/>
                  </a:lnTo>
                  <a:lnTo>
                    <a:pt x="10255" y="10526"/>
                  </a:lnTo>
                  <a:lnTo>
                    <a:pt x="9203" y="10729"/>
                  </a:lnTo>
                  <a:lnTo>
                    <a:pt x="5585" y="11441"/>
                  </a:lnTo>
                  <a:lnTo>
                    <a:pt x="4534" y="11645"/>
                  </a:lnTo>
                  <a:lnTo>
                    <a:pt x="2171" y="12108"/>
                  </a:lnTo>
                  <a:lnTo>
                    <a:pt x="0" y="12527"/>
                  </a:lnTo>
                  <a:lnTo>
                    <a:pt x="611" y="15704"/>
                  </a:lnTo>
                  <a:lnTo>
                    <a:pt x="1911" y="15455"/>
                  </a:lnTo>
                  <a:lnTo>
                    <a:pt x="5540" y="14743"/>
                  </a:lnTo>
                  <a:lnTo>
                    <a:pt x="5823" y="14686"/>
                  </a:lnTo>
                  <a:lnTo>
                    <a:pt x="10198" y="13838"/>
                  </a:lnTo>
                  <a:lnTo>
                    <a:pt x="10481" y="13782"/>
                  </a:lnTo>
                  <a:lnTo>
                    <a:pt x="14867" y="12934"/>
                  </a:lnTo>
                  <a:lnTo>
                    <a:pt x="15150" y="12877"/>
                  </a:lnTo>
                  <a:lnTo>
                    <a:pt x="19797" y="11973"/>
                  </a:lnTo>
                  <a:lnTo>
                    <a:pt x="20079" y="11916"/>
                  </a:lnTo>
                  <a:lnTo>
                    <a:pt x="24534" y="11046"/>
                  </a:lnTo>
                  <a:lnTo>
                    <a:pt x="24805" y="10989"/>
                  </a:lnTo>
                  <a:lnTo>
                    <a:pt x="29316" y="10119"/>
                  </a:lnTo>
                  <a:lnTo>
                    <a:pt x="64363" y="3290"/>
                  </a:lnTo>
                  <a:lnTo>
                    <a:pt x="643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1"/>
            <p:cNvSpPr/>
            <p:nvPr/>
          </p:nvSpPr>
          <p:spPr>
            <a:xfrm rot="826095">
              <a:off x="4462732" y="2757602"/>
              <a:ext cx="3572593" cy="875587"/>
            </a:xfrm>
            <a:custGeom>
              <a:rect b="b" l="l" r="r" t="t"/>
              <a:pathLst>
                <a:path extrusionOk="0" h="15456" w="63064">
                  <a:moveTo>
                    <a:pt x="63063" y="1"/>
                  </a:moveTo>
                  <a:lnTo>
                    <a:pt x="28694" y="6694"/>
                  </a:lnTo>
                  <a:lnTo>
                    <a:pt x="26897" y="7044"/>
                  </a:lnTo>
                  <a:lnTo>
                    <a:pt x="26546" y="7112"/>
                  </a:lnTo>
                  <a:lnTo>
                    <a:pt x="26128" y="7191"/>
                  </a:lnTo>
                  <a:lnTo>
                    <a:pt x="25777" y="7259"/>
                  </a:lnTo>
                  <a:lnTo>
                    <a:pt x="22171" y="7960"/>
                  </a:lnTo>
                  <a:lnTo>
                    <a:pt x="21809" y="8028"/>
                  </a:lnTo>
                  <a:lnTo>
                    <a:pt x="21402" y="8107"/>
                  </a:lnTo>
                  <a:lnTo>
                    <a:pt x="21040" y="8175"/>
                  </a:lnTo>
                  <a:lnTo>
                    <a:pt x="17434" y="8887"/>
                  </a:lnTo>
                  <a:lnTo>
                    <a:pt x="17072" y="8955"/>
                  </a:lnTo>
                  <a:lnTo>
                    <a:pt x="16665" y="9034"/>
                  </a:lnTo>
                  <a:lnTo>
                    <a:pt x="16303" y="9102"/>
                  </a:lnTo>
                  <a:lnTo>
                    <a:pt x="12708" y="9803"/>
                  </a:lnTo>
                  <a:lnTo>
                    <a:pt x="12335" y="9871"/>
                  </a:lnTo>
                  <a:lnTo>
                    <a:pt x="11928" y="9950"/>
                  </a:lnTo>
                  <a:lnTo>
                    <a:pt x="11577" y="10029"/>
                  </a:lnTo>
                  <a:lnTo>
                    <a:pt x="7971" y="10730"/>
                  </a:lnTo>
                  <a:lnTo>
                    <a:pt x="7609" y="10798"/>
                  </a:lnTo>
                  <a:lnTo>
                    <a:pt x="7202" y="10877"/>
                  </a:lnTo>
                  <a:lnTo>
                    <a:pt x="6840" y="10945"/>
                  </a:lnTo>
                  <a:lnTo>
                    <a:pt x="3234" y="11646"/>
                  </a:lnTo>
                  <a:lnTo>
                    <a:pt x="2872" y="11713"/>
                  </a:lnTo>
                  <a:lnTo>
                    <a:pt x="2476" y="11793"/>
                  </a:lnTo>
                  <a:lnTo>
                    <a:pt x="2115" y="11872"/>
                  </a:lnTo>
                  <a:lnTo>
                    <a:pt x="317" y="12211"/>
                  </a:lnTo>
                  <a:lnTo>
                    <a:pt x="0" y="12279"/>
                  </a:lnTo>
                  <a:lnTo>
                    <a:pt x="227" y="13455"/>
                  </a:lnTo>
                  <a:lnTo>
                    <a:pt x="272" y="13692"/>
                  </a:lnTo>
                  <a:lnTo>
                    <a:pt x="611" y="15456"/>
                  </a:lnTo>
                  <a:lnTo>
                    <a:pt x="63063" y="3291"/>
                  </a:lnTo>
                  <a:lnTo>
                    <a:pt x="630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1"/>
            <p:cNvSpPr/>
            <p:nvPr/>
          </p:nvSpPr>
          <p:spPr>
            <a:xfrm rot="826095">
              <a:off x="4443326" y="3146592"/>
              <a:ext cx="3499571" cy="860858"/>
            </a:xfrm>
            <a:custGeom>
              <a:rect b="b" l="l" r="r" t="t"/>
              <a:pathLst>
                <a:path extrusionOk="0" h="15196" w="61775">
                  <a:moveTo>
                    <a:pt x="61774" y="1"/>
                  </a:moveTo>
                  <a:lnTo>
                    <a:pt x="0" y="12018"/>
                  </a:lnTo>
                  <a:lnTo>
                    <a:pt x="622" y="15195"/>
                  </a:lnTo>
                  <a:lnTo>
                    <a:pt x="61774" y="3291"/>
                  </a:lnTo>
                  <a:lnTo>
                    <a:pt x="61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1"/>
            <p:cNvSpPr/>
            <p:nvPr/>
          </p:nvSpPr>
          <p:spPr>
            <a:xfrm rot="826095">
              <a:off x="4427587" y="3535346"/>
              <a:ext cx="3426548" cy="816670"/>
            </a:xfrm>
            <a:custGeom>
              <a:rect b="b" l="l" r="r" t="t"/>
              <a:pathLst>
                <a:path extrusionOk="0" h="14416" w="60486">
                  <a:moveTo>
                    <a:pt x="60485" y="1"/>
                  </a:moveTo>
                  <a:lnTo>
                    <a:pt x="0" y="11781"/>
                  </a:lnTo>
                  <a:lnTo>
                    <a:pt x="520" y="14416"/>
                  </a:lnTo>
                  <a:lnTo>
                    <a:pt x="3381" y="14416"/>
                  </a:lnTo>
                  <a:lnTo>
                    <a:pt x="60485" y="3302"/>
                  </a:lnTo>
                  <a:lnTo>
                    <a:pt x="604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1"/>
            <p:cNvSpPr/>
            <p:nvPr/>
          </p:nvSpPr>
          <p:spPr>
            <a:xfrm rot="826095">
              <a:off x="5576472" y="4055945"/>
              <a:ext cx="2213496" cy="431109"/>
            </a:xfrm>
            <a:custGeom>
              <a:rect b="b" l="l" r="r" t="t"/>
              <a:pathLst>
                <a:path extrusionOk="0" h="7610" w="39073">
                  <a:moveTo>
                    <a:pt x="39072" y="1"/>
                  </a:moveTo>
                  <a:lnTo>
                    <a:pt x="0" y="7610"/>
                  </a:lnTo>
                  <a:lnTo>
                    <a:pt x="16371" y="7610"/>
                  </a:lnTo>
                  <a:lnTo>
                    <a:pt x="39072" y="3189"/>
                  </a:lnTo>
                  <a:lnTo>
                    <a:pt x="390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1"/>
            <p:cNvSpPr/>
            <p:nvPr/>
          </p:nvSpPr>
          <p:spPr>
            <a:xfrm rot="826095">
              <a:off x="4373083" y="1791173"/>
              <a:ext cx="1859319" cy="1498060"/>
            </a:xfrm>
            <a:custGeom>
              <a:rect b="b" l="l" r="r" t="t"/>
              <a:pathLst>
                <a:path extrusionOk="0" h="26444" w="32821">
                  <a:moveTo>
                    <a:pt x="28762" y="0"/>
                  </a:moveTo>
                  <a:lnTo>
                    <a:pt x="0" y="5608"/>
                  </a:lnTo>
                  <a:lnTo>
                    <a:pt x="4059" y="26444"/>
                  </a:lnTo>
                  <a:lnTo>
                    <a:pt x="32821" y="20836"/>
                  </a:lnTo>
                  <a:lnTo>
                    <a:pt x="287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1"/>
            <p:cNvSpPr/>
            <p:nvPr/>
          </p:nvSpPr>
          <p:spPr>
            <a:xfrm rot="826095">
              <a:off x="4588612" y="1988166"/>
              <a:ext cx="123668" cy="125594"/>
            </a:xfrm>
            <a:custGeom>
              <a:rect b="b" l="l" r="r" t="t"/>
              <a:pathLst>
                <a:path extrusionOk="0" h="2217" w="2183">
                  <a:moveTo>
                    <a:pt x="939" y="1"/>
                  </a:moveTo>
                  <a:lnTo>
                    <a:pt x="837" y="849"/>
                  </a:lnTo>
                  <a:lnTo>
                    <a:pt x="1" y="1018"/>
                  </a:lnTo>
                  <a:lnTo>
                    <a:pt x="769" y="1369"/>
                  </a:lnTo>
                  <a:lnTo>
                    <a:pt x="668" y="2217"/>
                  </a:lnTo>
                  <a:lnTo>
                    <a:pt x="1244" y="1595"/>
                  </a:lnTo>
                  <a:lnTo>
                    <a:pt x="2024" y="1957"/>
                  </a:lnTo>
                  <a:lnTo>
                    <a:pt x="1606" y="1211"/>
                  </a:lnTo>
                  <a:lnTo>
                    <a:pt x="2182" y="589"/>
                  </a:lnTo>
                  <a:lnTo>
                    <a:pt x="2182" y="589"/>
                  </a:lnTo>
                  <a:lnTo>
                    <a:pt x="1346"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1"/>
            <p:cNvSpPr/>
            <p:nvPr/>
          </p:nvSpPr>
          <p:spPr>
            <a:xfrm rot="826095">
              <a:off x="4720131" y="2113419"/>
              <a:ext cx="123668" cy="125537"/>
            </a:xfrm>
            <a:custGeom>
              <a:rect b="b" l="l" r="r" t="t"/>
              <a:pathLst>
                <a:path extrusionOk="0" h="2216" w="2183">
                  <a:moveTo>
                    <a:pt x="939" y="0"/>
                  </a:moveTo>
                  <a:lnTo>
                    <a:pt x="837" y="848"/>
                  </a:lnTo>
                  <a:lnTo>
                    <a:pt x="1" y="1006"/>
                  </a:lnTo>
                  <a:lnTo>
                    <a:pt x="769" y="1368"/>
                  </a:lnTo>
                  <a:lnTo>
                    <a:pt x="668" y="2216"/>
                  </a:lnTo>
                  <a:lnTo>
                    <a:pt x="1244" y="1594"/>
                  </a:lnTo>
                  <a:lnTo>
                    <a:pt x="2024" y="1945"/>
                  </a:lnTo>
                  <a:lnTo>
                    <a:pt x="1606" y="1198"/>
                  </a:lnTo>
                  <a:lnTo>
                    <a:pt x="2183" y="577"/>
                  </a:lnTo>
                  <a:lnTo>
                    <a:pt x="2183" y="577"/>
                  </a:lnTo>
                  <a:lnTo>
                    <a:pt x="1346"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1"/>
            <p:cNvSpPr/>
            <p:nvPr/>
          </p:nvSpPr>
          <p:spPr>
            <a:xfrm rot="826095">
              <a:off x="4989296" y="2126578"/>
              <a:ext cx="123668" cy="124970"/>
            </a:xfrm>
            <a:custGeom>
              <a:rect b="b" l="l" r="r" t="t"/>
              <a:pathLst>
                <a:path extrusionOk="0" h="2206" w="2183">
                  <a:moveTo>
                    <a:pt x="939" y="1"/>
                  </a:moveTo>
                  <a:lnTo>
                    <a:pt x="826" y="837"/>
                  </a:lnTo>
                  <a:lnTo>
                    <a:pt x="1" y="1007"/>
                  </a:lnTo>
                  <a:lnTo>
                    <a:pt x="770" y="1369"/>
                  </a:lnTo>
                  <a:lnTo>
                    <a:pt x="668" y="2205"/>
                  </a:lnTo>
                  <a:lnTo>
                    <a:pt x="1245" y="1583"/>
                  </a:lnTo>
                  <a:lnTo>
                    <a:pt x="2013" y="1945"/>
                  </a:lnTo>
                  <a:lnTo>
                    <a:pt x="1606" y="1199"/>
                  </a:lnTo>
                  <a:lnTo>
                    <a:pt x="2183" y="577"/>
                  </a:lnTo>
                  <a:lnTo>
                    <a:pt x="1346" y="735"/>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1"/>
            <p:cNvSpPr/>
            <p:nvPr/>
          </p:nvSpPr>
          <p:spPr>
            <a:xfrm rot="826095">
              <a:off x="5257853" y="2139047"/>
              <a:ext cx="124347" cy="125594"/>
            </a:xfrm>
            <a:custGeom>
              <a:rect b="b" l="l" r="r" t="t"/>
              <a:pathLst>
                <a:path extrusionOk="0" h="2217" w="2195">
                  <a:moveTo>
                    <a:pt x="939" y="1"/>
                  </a:moveTo>
                  <a:lnTo>
                    <a:pt x="837" y="849"/>
                  </a:lnTo>
                  <a:lnTo>
                    <a:pt x="1" y="1018"/>
                  </a:lnTo>
                  <a:lnTo>
                    <a:pt x="781" y="1369"/>
                  </a:lnTo>
                  <a:lnTo>
                    <a:pt x="679" y="2217"/>
                  </a:lnTo>
                  <a:lnTo>
                    <a:pt x="679" y="2217"/>
                  </a:lnTo>
                  <a:lnTo>
                    <a:pt x="1256" y="1595"/>
                  </a:lnTo>
                  <a:lnTo>
                    <a:pt x="2025" y="1957"/>
                  </a:lnTo>
                  <a:lnTo>
                    <a:pt x="1618" y="1211"/>
                  </a:lnTo>
                  <a:lnTo>
                    <a:pt x="2194" y="589"/>
                  </a:lnTo>
                  <a:lnTo>
                    <a:pt x="1358"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1"/>
            <p:cNvSpPr/>
            <p:nvPr/>
          </p:nvSpPr>
          <p:spPr>
            <a:xfrm rot="826095">
              <a:off x="5542067" y="2152629"/>
              <a:ext cx="124291" cy="125594"/>
            </a:xfrm>
            <a:custGeom>
              <a:rect b="b" l="l" r="r" t="t"/>
              <a:pathLst>
                <a:path extrusionOk="0" h="2217" w="2194">
                  <a:moveTo>
                    <a:pt x="938" y="1"/>
                  </a:moveTo>
                  <a:lnTo>
                    <a:pt x="837" y="849"/>
                  </a:lnTo>
                  <a:lnTo>
                    <a:pt x="0" y="1018"/>
                  </a:lnTo>
                  <a:lnTo>
                    <a:pt x="780" y="1369"/>
                  </a:lnTo>
                  <a:lnTo>
                    <a:pt x="678" y="2217"/>
                  </a:lnTo>
                  <a:lnTo>
                    <a:pt x="1255" y="1595"/>
                  </a:lnTo>
                  <a:lnTo>
                    <a:pt x="2024" y="1957"/>
                  </a:lnTo>
                  <a:lnTo>
                    <a:pt x="1617" y="1211"/>
                  </a:lnTo>
                  <a:lnTo>
                    <a:pt x="2193" y="589"/>
                  </a:lnTo>
                  <a:lnTo>
                    <a:pt x="2193" y="589"/>
                  </a:lnTo>
                  <a:lnTo>
                    <a:pt x="1357" y="747"/>
                  </a:lnTo>
                  <a:lnTo>
                    <a:pt x="9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1"/>
            <p:cNvSpPr/>
            <p:nvPr/>
          </p:nvSpPr>
          <p:spPr>
            <a:xfrm rot="826095">
              <a:off x="5815050" y="2166073"/>
              <a:ext cx="123668" cy="125594"/>
            </a:xfrm>
            <a:custGeom>
              <a:rect b="b" l="l" r="r" t="t"/>
              <a:pathLst>
                <a:path extrusionOk="0" h="2217" w="2183">
                  <a:moveTo>
                    <a:pt x="939" y="0"/>
                  </a:moveTo>
                  <a:lnTo>
                    <a:pt x="837" y="848"/>
                  </a:lnTo>
                  <a:lnTo>
                    <a:pt x="0" y="1006"/>
                  </a:lnTo>
                  <a:lnTo>
                    <a:pt x="769" y="1368"/>
                  </a:lnTo>
                  <a:lnTo>
                    <a:pt x="667" y="2216"/>
                  </a:lnTo>
                  <a:lnTo>
                    <a:pt x="1244" y="1583"/>
                  </a:lnTo>
                  <a:lnTo>
                    <a:pt x="2024" y="1945"/>
                  </a:lnTo>
                  <a:lnTo>
                    <a:pt x="2024" y="1945"/>
                  </a:lnTo>
                  <a:lnTo>
                    <a:pt x="1606" y="1199"/>
                  </a:lnTo>
                  <a:lnTo>
                    <a:pt x="2182" y="577"/>
                  </a:lnTo>
                  <a:lnTo>
                    <a:pt x="2182" y="577"/>
                  </a:lnTo>
                  <a:lnTo>
                    <a:pt x="1357"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1"/>
            <p:cNvSpPr/>
            <p:nvPr/>
          </p:nvSpPr>
          <p:spPr>
            <a:xfrm rot="826095">
              <a:off x="4709013" y="2344745"/>
              <a:ext cx="123668" cy="124970"/>
            </a:xfrm>
            <a:custGeom>
              <a:rect b="b" l="l" r="r" t="t"/>
              <a:pathLst>
                <a:path extrusionOk="0" h="2206" w="2183">
                  <a:moveTo>
                    <a:pt x="939" y="1"/>
                  </a:moveTo>
                  <a:lnTo>
                    <a:pt x="837" y="837"/>
                  </a:lnTo>
                  <a:lnTo>
                    <a:pt x="1" y="1007"/>
                  </a:lnTo>
                  <a:lnTo>
                    <a:pt x="770" y="1369"/>
                  </a:lnTo>
                  <a:lnTo>
                    <a:pt x="668" y="2205"/>
                  </a:lnTo>
                  <a:lnTo>
                    <a:pt x="1244" y="1583"/>
                  </a:lnTo>
                  <a:lnTo>
                    <a:pt x="2024" y="1945"/>
                  </a:lnTo>
                  <a:lnTo>
                    <a:pt x="1606" y="1199"/>
                  </a:lnTo>
                  <a:lnTo>
                    <a:pt x="2183" y="577"/>
                  </a:lnTo>
                  <a:lnTo>
                    <a:pt x="1346" y="735"/>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1"/>
            <p:cNvSpPr/>
            <p:nvPr/>
          </p:nvSpPr>
          <p:spPr>
            <a:xfrm rot="826095">
              <a:off x="4978241" y="2357289"/>
              <a:ext cx="123611" cy="125594"/>
            </a:xfrm>
            <a:custGeom>
              <a:rect b="b" l="l" r="r" t="t"/>
              <a:pathLst>
                <a:path extrusionOk="0" h="2217" w="2182">
                  <a:moveTo>
                    <a:pt x="938" y="1"/>
                  </a:moveTo>
                  <a:lnTo>
                    <a:pt x="837" y="849"/>
                  </a:lnTo>
                  <a:lnTo>
                    <a:pt x="0" y="1018"/>
                  </a:lnTo>
                  <a:lnTo>
                    <a:pt x="769" y="1369"/>
                  </a:lnTo>
                  <a:lnTo>
                    <a:pt x="667" y="2217"/>
                  </a:lnTo>
                  <a:lnTo>
                    <a:pt x="1244" y="1595"/>
                  </a:lnTo>
                  <a:lnTo>
                    <a:pt x="2012" y="1957"/>
                  </a:lnTo>
                  <a:lnTo>
                    <a:pt x="2012" y="1957"/>
                  </a:lnTo>
                  <a:lnTo>
                    <a:pt x="1605" y="1210"/>
                  </a:lnTo>
                  <a:lnTo>
                    <a:pt x="2182" y="589"/>
                  </a:lnTo>
                  <a:lnTo>
                    <a:pt x="1345" y="747"/>
                  </a:lnTo>
                  <a:lnTo>
                    <a:pt x="9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1"/>
            <p:cNvSpPr/>
            <p:nvPr/>
          </p:nvSpPr>
          <p:spPr>
            <a:xfrm rot="826095">
              <a:off x="5246654" y="2370421"/>
              <a:ext cx="124347" cy="125594"/>
            </a:xfrm>
            <a:custGeom>
              <a:rect b="b" l="l" r="r" t="t"/>
              <a:pathLst>
                <a:path extrusionOk="0" h="2217" w="2195">
                  <a:moveTo>
                    <a:pt x="939" y="0"/>
                  </a:moveTo>
                  <a:lnTo>
                    <a:pt x="838" y="848"/>
                  </a:lnTo>
                  <a:lnTo>
                    <a:pt x="1" y="1007"/>
                  </a:lnTo>
                  <a:lnTo>
                    <a:pt x="781" y="1368"/>
                  </a:lnTo>
                  <a:lnTo>
                    <a:pt x="679" y="2216"/>
                  </a:lnTo>
                  <a:lnTo>
                    <a:pt x="1256" y="1594"/>
                  </a:lnTo>
                  <a:lnTo>
                    <a:pt x="2025" y="1945"/>
                  </a:lnTo>
                  <a:lnTo>
                    <a:pt x="1618" y="1199"/>
                  </a:lnTo>
                  <a:lnTo>
                    <a:pt x="2194" y="577"/>
                  </a:lnTo>
                  <a:lnTo>
                    <a:pt x="1358" y="747"/>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1"/>
            <p:cNvSpPr/>
            <p:nvPr/>
          </p:nvSpPr>
          <p:spPr>
            <a:xfrm rot="826095">
              <a:off x="5530868" y="2384002"/>
              <a:ext cx="124291" cy="125594"/>
            </a:xfrm>
            <a:custGeom>
              <a:rect b="b" l="l" r="r" t="t"/>
              <a:pathLst>
                <a:path extrusionOk="0" h="2217" w="2194">
                  <a:moveTo>
                    <a:pt x="939" y="0"/>
                  </a:moveTo>
                  <a:lnTo>
                    <a:pt x="837" y="848"/>
                  </a:lnTo>
                  <a:lnTo>
                    <a:pt x="0" y="1007"/>
                  </a:lnTo>
                  <a:lnTo>
                    <a:pt x="780" y="1368"/>
                  </a:lnTo>
                  <a:lnTo>
                    <a:pt x="679" y="2216"/>
                  </a:lnTo>
                  <a:lnTo>
                    <a:pt x="1255" y="1594"/>
                  </a:lnTo>
                  <a:lnTo>
                    <a:pt x="2024" y="1945"/>
                  </a:lnTo>
                  <a:lnTo>
                    <a:pt x="1617" y="1210"/>
                  </a:lnTo>
                  <a:lnTo>
                    <a:pt x="2193" y="577"/>
                  </a:lnTo>
                  <a:lnTo>
                    <a:pt x="1357" y="747"/>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1"/>
            <p:cNvSpPr/>
            <p:nvPr/>
          </p:nvSpPr>
          <p:spPr>
            <a:xfrm rot="826095">
              <a:off x="5803939" y="2397400"/>
              <a:ext cx="123668" cy="124970"/>
            </a:xfrm>
            <a:custGeom>
              <a:rect b="b" l="l" r="r" t="t"/>
              <a:pathLst>
                <a:path extrusionOk="0" h="2206" w="2183">
                  <a:moveTo>
                    <a:pt x="939" y="1"/>
                  </a:moveTo>
                  <a:lnTo>
                    <a:pt x="837" y="837"/>
                  </a:lnTo>
                  <a:lnTo>
                    <a:pt x="0" y="1007"/>
                  </a:lnTo>
                  <a:lnTo>
                    <a:pt x="769" y="1369"/>
                  </a:lnTo>
                  <a:lnTo>
                    <a:pt x="667" y="2205"/>
                  </a:lnTo>
                  <a:lnTo>
                    <a:pt x="1255" y="1583"/>
                  </a:lnTo>
                  <a:lnTo>
                    <a:pt x="2024" y="1945"/>
                  </a:lnTo>
                  <a:lnTo>
                    <a:pt x="2024" y="1945"/>
                  </a:lnTo>
                  <a:lnTo>
                    <a:pt x="1606" y="1199"/>
                  </a:lnTo>
                  <a:lnTo>
                    <a:pt x="2182" y="577"/>
                  </a:lnTo>
                  <a:lnTo>
                    <a:pt x="1357" y="735"/>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1"/>
            <p:cNvSpPr/>
            <p:nvPr/>
          </p:nvSpPr>
          <p:spPr>
            <a:xfrm rot="826095">
              <a:off x="4697793" y="2581371"/>
              <a:ext cx="123668" cy="125594"/>
            </a:xfrm>
            <a:custGeom>
              <a:rect b="b" l="l" r="r" t="t"/>
              <a:pathLst>
                <a:path extrusionOk="0" h="2217" w="2183">
                  <a:moveTo>
                    <a:pt x="939" y="0"/>
                  </a:moveTo>
                  <a:lnTo>
                    <a:pt x="826" y="848"/>
                  </a:lnTo>
                  <a:lnTo>
                    <a:pt x="0" y="1007"/>
                  </a:lnTo>
                  <a:lnTo>
                    <a:pt x="769" y="1368"/>
                  </a:lnTo>
                  <a:lnTo>
                    <a:pt x="668" y="2216"/>
                  </a:lnTo>
                  <a:lnTo>
                    <a:pt x="1244" y="1595"/>
                  </a:lnTo>
                  <a:lnTo>
                    <a:pt x="2013" y="1945"/>
                  </a:lnTo>
                  <a:lnTo>
                    <a:pt x="1606" y="1199"/>
                  </a:lnTo>
                  <a:lnTo>
                    <a:pt x="2182" y="577"/>
                  </a:lnTo>
                  <a:lnTo>
                    <a:pt x="1346" y="747"/>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1"/>
            <p:cNvSpPr/>
            <p:nvPr/>
          </p:nvSpPr>
          <p:spPr>
            <a:xfrm rot="826095">
              <a:off x="4966344" y="2594513"/>
              <a:ext cx="124291" cy="124914"/>
            </a:xfrm>
            <a:custGeom>
              <a:rect b="b" l="l" r="r" t="t"/>
              <a:pathLst>
                <a:path extrusionOk="0" h="2205" w="2194">
                  <a:moveTo>
                    <a:pt x="939" y="0"/>
                  </a:moveTo>
                  <a:lnTo>
                    <a:pt x="837" y="837"/>
                  </a:lnTo>
                  <a:lnTo>
                    <a:pt x="0" y="1006"/>
                  </a:lnTo>
                  <a:lnTo>
                    <a:pt x="780" y="1368"/>
                  </a:lnTo>
                  <a:lnTo>
                    <a:pt x="679" y="2205"/>
                  </a:lnTo>
                  <a:lnTo>
                    <a:pt x="679" y="2205"/>
                  </a:lnTo>
                  <a:lnTo>
                    <a:pt x="1255" y="1583"/>
                  </a:lnTo>
                  <a:lnTo>
                    <a:pt x="2024" y="1945"/>
                  </a:lnTo>
                  <a:lnTo>
                    <a:pt x="2024" y="1945"/>
                  </a:lnTo>
                  <a:lnTo>
                    <a:pt x="1617" y="1198"/>
                  </a:lnTo>
                  <a:lnTo>
                    <a:pt x="2194" y="577"/>
                  </a:lnTo>
                  <a:lnTo>
                    <a:pt x="1357" y="735"/>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p:nvPr/>
          </p:nvSpPr>
          <p:spPr>
            <a:xfrm rot="826095">
              <a:off x="5235509" y="2607049"/>
              <a:ext cx="124291" cy="125594"/>
            </a:xfrm>
            <a:custGeom>
              <a:rect b="b" l="l" r="r" t="t"/>
              <a:pathLst>
                <a:path extrusionOk="0" h="2217" w="2194">
                  <a:moveTo>
                    <a:pt x="939" y="0"/>
                  </a:moveTo>
                  <a:lnTo>
                    <a:pt x="837" y="848"/>
                  </a:lnTo>
                  <a:lnTo>
                    <a:pt x="1" y="1018"/>
                  </a:lnTo>
                  <a:lnTo>
                    <a:pt x="769" y="1368"/>
                  </a:lnTo>
                  <a:lnTo>
                    <a:pt x="668" y="2216"/>
                  </a:lnTo>
                  <a:lnTo>
                    <a:pt x="1256" y="1594"/>
                  </a:lnTo>
                  <a:lnTo>
                    <a:pt x="2024" y="1956"/>
                  </a:lnTo>
                  <a:lnTo>
                    <a:pt x="2024" y="1956"/>
                  </a:lnTo>
                  <a:lnTo>
                    <a:pt x="1606" y="1210"/>
                  </a:lnTo>
                  <a:lnTo>
                    <a:pt x="2194" y="588"/>
                  </a:lnTo>
                  <a:lnTo>
                    <a:pt x="1357"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1"/>
            <p:cNvSpPr/>
            <p:nvPr/>
          </p:nvSpPr>
          <p:spPr>
            <a:xfrm rot="826095">
              <a:off x="5519666" y="2620631"/>
              <a:ext cx="124347" cy="125594"/>
            </a:xfrm>
            <a:custGeom>
              <a:rect b="b" l="l" r="r" t="t"/>
              <a:pathLst>
                <a:path extrusionOk="0" h="2217" w="2195">
                  <a:moveTo>
                    <a:pt x="939" y="0"/>
                  </a:moveTo>
                  <a:lnTo>
                    <a:pt x="838" y="848"/>
                  </a:lnTo>
                  <a:lnTo>
                    <a:pt x="1" y="1018"/>
                  </a:lnTo>
                  <a:lnTo>
                    <a:pt x="770" y="1368"/>
                  </a:lnTo>
                  <a:lnTo>
                    <a:pt x="668" y="2216"/>
                  </a:lnTo>
                  <a:lnTo>
                    <a:pt x="1256" y="1594"/>
                  </a:lnTo>
                  <a:lnTo>
                    <a:pt x="2025" y="1956"/>
                  </a:lnTo>
                  <a:lnTo>
                    <a:pt x="2025" y="1956"/>
                  </a:lnTo>
                  <a:lnTo>
                    <a:pt x="1606" y="1210"/>
                  </a:lnTo>
                  <a:lnTo>
                    <a:pt x="2194" y="588"/>
                  </a:lnTo>
                  <a:lnTo>
                    <a:pt x="1358"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
            <p:cNvSpPr/>
            <p:nvPr/>
          </p:nvSpPr>
          <p:spPr>
            <a:xfrm rot="826095">
              <a:off x="5792664" y="2634013"/>
              <a:ext cx="123668" cy="125594"/>
            </a:xfrm>
            <a:custGeom>
              <a:rect b="b" l="l" r="r" t="t"/>
              <a:pathLst>
                <a:path extrusionOk="0" h="2217" w="2183">
                  <a:moveTo>
                    <a:pt x="939" y="1"/>
                  </a:moveTo>
                  <a:lnTo>
                    <a:pt x="838" y="848"/>
                  </a:lnTo>
                  <a:lnTo>
                    <a:pt x="1" y="1007"/>
                  </a:lnTo>
                  <a:lnTo>
                    <a:pt x="770" y="1369"/>
                  </a:lnTo>
                  <a:lnTo>
                    <a:pt x="668" y="2216"/>
                  </a:lnTo>
                  <a:lnTo>
                    <a:pt x="1245" y="1583"/>
                  </a:lnTo>
                  <a:lnTo>
                    <a:pt x="2025" y="1945"/>
                  </a:lnTo>
                  <a:lnTo>
                    <a:pt x="1606" y="1199"/>
                  </a:lnTo>
                  <a:lnTo>
                    <a:pt x="2183" y="577"/>
                  </a:lnTo>
                  <a:lnTo>
                    <a:pt x="1346"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1"/>
            <p:cNvSpPr/>
            <p:nvPr/>
          </p:nvSpPr>
          <p:spPr>
            <a:xfrm rot="826095">
              <a:off x="4686839" y="2809470"/>
              <a:ext cx="123668" cy="124914"/>
            </a:xfrm>
            <a:custGeom>
              <a:rect b="b" l="l" r="r" t="t"/>
              <a:pathLst>
                <a:path extrusionOk="0" h="2205" w="2183">
                  <a:moveTo>
                    <a:pt x="939" y="0"/>
                  </a:moveTo>
                  <a:lnTo>
                    <a:pt x="837" y="837"/>
                  </a:lnTo>
                  <a:lnTo>
                    <a:pt x="0" y="1007"/>
                  </a:lnTo>
                  <a:lnTo>
                    <a:pt x="769" y="1368"/>
                  </a:lnTo>
                  <a:lnTo>
                    <a:pt x="667" y="2205"/>
                  </a:lnTo>
                  <a:lnTo>
                    <a:pt x="1244" y="1583"/>
                  </a:lnTo>
                  <a:lnTo>
                    <a:pt x="2013" y="1945"/>
                  </a:lnTo>
                  <a:lnTo>
                    <a:pt x="1606" y="1199"/>
                  </a:lnTo>
                  <a:lnTo>
                    <a:pt x="2182" y="577"/>
                  </a:lnTo>
                  <a:lnTo>
                    <a:pt x="1346" y="735"/>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1"/>
            <p:cNvSpPr/>
            <p:nvPr/>
          </p:nvSpPr>
          <p:spPr>
            <a:xfrm rot="826095">
              <a:off x="4955390" y="2821932"/>
              <a:ext cx="124291" cy="125594"/>
            </a:xfrm>
            <a:custGeom>
              <a:rect b="b" l="l" r="r" t="t"/>
              <a:pathLst>
                <a:path extrusionOk="0" h="2217" w="2194">
                  <a:moveTo>
                    <a:pt x="939" y="1"/>
                  </a:moveTo>
                  <a:lnTo>
                    <a:pt x="837" y="849"/>
                  </a:lnTo>
                  <a:lnTo>
                    <a:pt x="0" y="1007"/>
                  </a:lnTo>
                  <a:lnTo>
                    <a:pt x="780" y="1369"/>
                  </a:lnTo>
                  <a:lnTo>
                    <a:pt x="679" y="2217"/>
                  </a:lnTo>
                  <a:lnTo>
                    <a:pt x="1255" y="1595"/>
                  </a:lnTo>
                  <a:lnTo>
                    <a:pt x="2024" y="1957"/>
                  </a:lnTo>
                  <a:lnTo>
                    <a:pt x="2024" y="1957"/>
                  </a:lnTo>
                  <a:lnTo>
                    <a:pt x="1617" y="1210"/>
                  </a:lnTo>
                  <a:lnTo>
                    <a:pt x="2193" y="589"/>
                  </a:lnTo>
                  <a:lnTo>
                    <a:pt x="2193" y="589"/>
                  </a:lnTo>
                  <a:lnTo>
                    <a:pt x="1357"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1"/>
            <p:cNvSpPr/>
            <p:nvPr/>
          </p:nvSpPr>
          <p:spPr>
            <a:xfrm rot="826095">
              <a:off x="5224474" y="2835138"/>
              <a:ext cx="124291" cy="125594"/>
            </a:xfrm>
            <a:custGeom>
              <a:rect b="b" l="l" r="r" t="t"/>
              <a:pathLst>
                <a:path extrusionOk="0" h="2217" w="2194">
                  <a:moveTo>
                    <a:pt x="939" y="0"/>
                  </a:moveTo>
                  <a:lnTo>
                    <a:pt x="837" y="848"/>
                  </a:lnTo>
                  <a:lnTo>
                    <a:pt x="0" y="1006"/>
                  </a:lnTo>
                  <a:lnTo>
                    <a:pt x="769" y="1368"/>
                  </a:lnTo>
                  <a:lnTo>
                    <a:pt x="667" y="2216"/>
                  </a:lnTo>
                  <a:lnTo>
                    <a:pt x="1255" y="1583"/>
                  </a:lnTo>
                  <a:lnTo>
                    <a:pt x="2024" y="1945"/>
                  </a:lnTo>
                  <a:lnTo>
                    <a:pt x="2024" y="1945"/>
                  </a:lnTo>
                  <a:lnTo>
                    <a:pt x="1606" y="1199"/>
                  </a:lnTo>
                  <a:lnTo>
                    <a:pt x="2194" y="577"/>
                  </a:lnTo>
                  <a:lnTo>
                    <a:pt x="1357"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p:nvPr/>
          </p:nvSpPr>
          <p:spPr>
            <a:xfrm rot="826095">
              <a:off x="5508632" y="2848713"/>
              <a:ext cx="124291" cy="125594"/>
            </a:xfrm>
            <a:custGeom>
              <a:rect b="b" l="l" r="r" t="t"/>
              <a:pathLst>
                <a:path extrusionOk="0" h="2217" w="2194">
                  <a:moveTo>
                    <a:pt x="939" y="0"/>
                  </a:moveTo>
                  <a:lnTo>
                    <a:pt x="837" y="848"/>
                  </a:lnTo>
                  <a:lnTo>
                    <a:pt x="1" y="1006"/>
                  </a:lnTo>
                  <a:lnTo>
                    <a:pt x="781" y="1368"/>
                  </a:lnTo>
                  <a:lnTo>
                    <a:pt x="668" y="2216"/>
                  </a:lnTo>
                  <a:lnTo>
                    <a:pt x="1256" y="1594"/>
                  </a:lnTo>
                  <a:lnTo>
                    <a:pt x="2024" y="1945"/>
                  </a:lnTo>
                  <a:lnTo>
                    <a:pt x="1606" y="1199"/>
                  </a:lnTo>
                  <a:lnTo>
                    <a:pt x="2194" y="577"/>
                  </a:lnTo>
                  <a:lnTo>
                    <a:pt x="2194" y="577"/>
                  </a:lnTo>
                  <a:lnTo>
                    <a:pt x="1357"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1"/>
            <p:cNvSpPr/>
            <p:nvPr/>
          </p:nvSpPr>
          <p:spPr>
            <a:xfrm rot="826095">
              <a:off x="5781777" y="2861496"/>
              <a:ext cx="123668" cy="125594"/>
            </a:xfrm>
            <a:custGeom>
              <a:rect b="b" l="l" r="r" t="t"/>
              <a:pathLst>
                <a:path extrusionOk="0" h="2217" w="2183">
                  <a:moveTo>
                    <a:pt x="939" y="0"/>
                  </a:moveTo>
                  <a:lnTo>
                    <a:pt x="837" y="848"/>
                  </a:lnTo>
                  <a:lnTo>
                    <a:pt x="1" y="1018"/>
                  </a:lnTo>
                  <a:lnTo>
                    <a:pt x="770" y="1368"/>
                  </a:lnTo>
                  <a:lnTo>
                    <a:pt x="668" y="2216"/>
                  </a:lnTo>
                  <a:lnTo>
                    <a:pt x="1244" y="1594"/>
                  </a:lnTo>
                  <a:lnTo>
                    <a:pt x="2024" y="1956"/>
                  </a:lnTo>
                  <a:lnTo>
                    <a:pt x="2024" y="1956"/>
                  </a:lnTo>
                  <a:lnTo>
                    <a:pt x="1606" y="1210"/>
                  </a:lnTo>
                  <a:lnTo>
                    <a:pt x="2183" y="588"/>
                  </a:lnTo>
                  <a:lnTo>
                    <a:pt x="1346"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1"/>
            <p:cNvSpPr/>
            <p:nvPr/>
          </p:nvSpPr>
          <p:spPr>
            <a:xfrm rot="826095">
              <a:off x="4860971" y="2001609"/>
              <a:ext cx="124291" cy="125594"/>
            </a:xfrm>
            <a:custGeom>
              <a:rect b="b" l="l" r="r" t="t"/>
              <a:pathLst>
                <a:path extrusionOk="0" h="2217" w="2194">
                  <a:moveTo>
                    <a:pt x="939" y="0"/>
                  </a:moveTo>
                  <a:lnTo>
                    <a:pt x="837" y="848"/>
                  </a:lnTo>
                  <a:lnTo>
                    <a:pt x="0" y="1006"/>
                  </a:lnTo>
                  <a:lnTo>
                    <a:pt x="780" y="1368"/>
                  </a:lnTo>
                  <a:lnTo>
                    <a:pt x="679" y="2216"/>
                  </a:lnTo>
                  <a:lnTo>
                    <a:pt x="1255" y="1583"/>
                  </a:lnTo>
                  <a:lnTo>
                    <a:pt x="2024" y="1945"/>
                  </a:lnTo>
                  <a:lnTo>
                    <a:pt x="2024" y="1945"/>
                  </a:lnTo>
                  <a:lnTo>
                    <a:pt x="1606" y="1199"/>
                  </a:lnTo>
                  <a:lnTo>
                    <a:pt x="2194" y="577"/>
                  </a:lnTo>
                  <a:lnTo>
                    <a:pt x="1357"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1"/>
            <p:cNvSpPr/>
            <p:nvPr/>
          </p:nvSpPr>
          <p:spPr>
            <a:xfrm rot="826095">
              <a:off x="5134116" y="2014392"/>
              <a:ext cx="123668" cy="125594"/>
            </a:xfrm>
            <a:custGeom>
              <a:rect b="b" l="l" r="r" t="t"/>
              <a:pathLst>
                <a:path extrusionOk="0" h="2217" w="2183">
                  <a:moveTo>
                    <a:pt x="939" y="0"/>
                  </a:moveTo>
                  <a:lnTo>
                    <a:pt x="837" y="848"/>
                  </a:lnTo>
                  <a:lnTo>
                    <a:pt x="0" y="1018"/>
                  </a:lnTo>
                  <a:lnTo>
                    <a:pt x="769" y="1368"/>
                  </a:lnTo>
                  <a:lnTo>
                    <a:pt x="667" y="2216"/>
                  </a:lnTo>
                  <a:lnTo>
                    <a:pt x="1244" y="1594"/>
                  </a:lnTo>
                  <a:lnTo>
                    <a:pt x="2024" y="1956"/>
                  </a:lnTo>
                  <a:lnTo>
                    <a:pt x="1606" y="1210"/>
                  </a:lnTo>
                  <a:lnTo>
                    <a:pt x="2182" y="588"/>
                  </a:lnTo>
                  <a:lnTo>
                    <a:pt x="1346"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1"/>
            <p:cNvSpPr/>
            <p:nvPr/>
          </p:nvSpPr>
          <p:spPr>
            <a:xfrm rot="826095">
              <a:off x="5406489" y="2027781"/>
              <a:ext cx="124291" cy="125594"/>
            </a:xfrm>
            <a:custGeom>
              <a:rect b="b" l="l" r="r" t="t"/>
              <a:pathLst>
                <a:path extrusionOk="0" h="2217" w="2194">
                  <a:moveTo>
                    <a:pt x="938" y="0"/>
                  </a:moveTo>
                  <a:lnTo>
                    <a:pt x="837" y="848"/>
                  </a:lnTo>
                  <a:lnTo>
                    <a:pt x="0" y="1007"/>
                  </a:lnTo>
                  <a:lnTo>
                    <a:pt x="780" y="1368"/>
                  </a:lnTo>
                  <a:lnTo>
                    <a:pt x="678" y="2216"/>
                  </a:lnTo>
                  <a:lnTo>
                    <a:pt x="1255" y="1583"/>
                  </a:lnTo>
                  <a:lnTo>
                    <a:pt x="2024" y="1945"/>
                  </a:lnTo>
                  <a:lnTo>
                    <a:pt x="1617" y="1199"/>
                  </a:lnTo>
                  <a:lnTo>
                    <a:pt x="2193" y="577"/>
                  </a:lnTo>
                  <a:lnTo>
                    <a:pt x="1357" y="747"/>
                  </a:lnTo>
                  <a:lnTo>
                    <a:pt x="9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1"/>
            <p:cNvSpPr/>
            <p:nvPr/>
          </p:nvSpPr>
          <p:spPr>
            <a:xfrm rot="826095">
              <a:off x="5679625" y="2040638"/>
              <a:ext cx="124291" cy="125594"/>
            </a:xfrm>
            <a:custGeom>
              <a:rect b="b" l="l" r="r" t="t"/>
              <a:pathLst>
                <a:path extrusionOk="0" h="2217" w="2194">
                  <a:moveTo>
                    <a:pt x="939" y="0"/>
                  </a:moveTo>
                  <a:lnTo>
                    <a:pt x="837" y="848"/>
                  </a:lnTo>
                  <a:lnTo>
                    <a:pt x="0" y="1018"/>
                  </a:lnTo>
                  <a:lnTo>
                    <a:pt x="769" y="1368"/>
                  </a:lnTo>
                  <a:lnTo>
                    <a:pt x="667" y="2216"/>
                  </a:lnTo>
                  <a:lnTo>
                    <a:pt x="1255" y="1594"/>
                  </a:lnTo>
                  <a:lnTo>
                    <a:pt x="2024" y="1956"/>
                  </a:lnTo>
                  <a:lnTo>
                    <a:pt x="2024" y="1956"/>
                  </a:lnTo>
                  <a:lnTo>
                    <a:pt x="1606" y="1210"/>
                  </a:lnTo>
                  <a:lnTo>
                    <a:pt x="2193" y="588"/>
                  </a:lnTo>
                  <a:lnTo>
                    <a:pt x="1357" y="747"/>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1"/>
            <p:cNvSpPr/>
            <p:nvPr/>
          </p:nvSpPr>
          <p:spPr>
            <a:xfrm rot="826095">
              <a:off x="5952621" y="2054027"/>
              <a:ext cx="123668" cy="125594"/>
            </a:xfrm>
            <a:custGeom>
              <a:rect b="b" l="l" r="r" t="t"/>
              <a:pathLst>
                <a:path extrusionOk="0" h="2217" w="2183">
                  <a:moveTo>
                    <a:pt x="939" y="1"/>
                  </a:moveTo>
                  <a:lnTo>
                    <a:pt x="837" y="849"/>
                  </a:lnTo>
                  <a:lnTo>
                    <a:pt x="0" y="1007"/>
                  </a:lnTo>
                  <a:lnTo>
                    <a:pt x="769" y="1369"/>
                  </a:lnTo>
                  <a:lnTo>
                    <a:pt x="667" y="2216"/>
                  </a:lnTo>
                  <a:lnTo>
                    <a:pt x="667" y="2216"/>
                  </a:lnTo>
                  <a:lnTo>
                    <a:pt x="1244" y="1583"/>
                  </a:lnTo>
                  <a:lnTo>
                    <a:pt x="2013" y="1945"/>
                  </a:lnTo>
                  <a:lnTo>
                    <a:pt x="2013" y="1945"/>
                  </a:lnTo>
                  <a:lnTo>
                    <a:pt x="1606" y="1199"/>
                  </a:lnTo>
                  <a:lnTo>
                    <a:pt x="2182" y="577"/>
                  </a:lnTo>
                  <a:lnTo>
                    <a:pt x="2182" y="577"/>
                  </a:lnTo>
                  <a:lnTo>
                    <a:pt x="1346"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1"/>
            <p:cNvSpPr/>
            <p:nvPr/>
          </p:nvSpPr>
          <p:spPr>
            <a:xfrm rot="826095">
              <a:off x="4577102" y="2223429"/>
              <a:ext cx="123668" cy="125594"/>
            </a:xfrm>
            <a:custGeom>
              <a:rect b="b" l="l" r="r" t="t"/>
              <a:pathLst>
                <a:path extrusionOk="0" h="2217" w="2183">
                  <a:moveTo>
                    <a:pt x="939" y="0"/>
                  </a:moveTo>
                  <a:lnTo>
                    <a:pt x="838" y="848"/>
                  </a:lnTo>
                  <a:lnTo>
                    <a:pt x="1" y="1006"/>
                  </a:lnTo>
                  <a:lnTo>
                    <a:pt x="770" y="1368"/>
                  </a:lnTo>
                  <a:lnTo>
                    <a:pt x="668" y="2216"/>
                  </a:lnTo>
                  <a:lnTo>
                    <a:pt x="1245" y="1583"/>
                  </a:lnTo>
                  <a:lnTo>
                    <a:pt x="2025" y="1945"/>
                  </a:lnTo>
                  <a:lnTo>
                    <a:pt x="2025" y="1945"/>
                  </a:lnTo>
                  <a:lnTo>
                    <a:pt x="1606" y="1199"/>
                  </a:lnTo>
                  <a:lnTo>
                    <a:pt x="2183" y="577"/>
                  </a:lnTo>
                  <a:lnTo>
                    <a:pt x="1346"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1"/>
            <p:cNvSpPr/>
            <p:nvPr/>
          </p:nvSpPr>
          <p:spPr>
            <a:xfrm rot="826095">
              <a:off x="4849623" y="2236212"/>
              <a:ext cx="124291" cy="125594"/>
            </a:xfrm>
            <a:custGeom>
              <a:rect b="b" l="l" r="r" t="t"/>
              <a:pathLst>
                <a:path extrusionOk="0" h="2217" w="2194">
                  <a:moveTo>
                    <a:pt x="939" y="0"/>
                  </a:moveTo>
                  <a:lnTo>
                    <a:pt x="837" y="848"/>
                  </a:lnTo>
                  <a:lnTo>
                    <a:pt x="1" y="1018"/>
                  </a:lnTo>
                  <a:lnTo>
                    <a:pt x="781" y="1368"/>
                  </a:lnTo>
                  <a:lnTo>
                    <a:pt x="679" y="2216"/>
                  </a:lnTo>
                  <a:lnTo>
                    <a:pt x="679" y="2216"/>
                  </a:lnTo>
                  <a:lnTo>
                    <a:pt x="1256" y="1594"/>
                  </a:lnTo>
                  <a:lnTo>
                    <a:pt x="2024" y="1956"/>
                  </a:lnTo>
                  <a:lnTo>
                    <a:pt x="2024" y="1956"/>
                  </a:lnTo>
                  <a:lnTo>
                    <a:pt x="1617" y="1210"/>
                  </a:lnTo>
                  <a:lnTo>
                    <a:pt x="2194" y="588"/>
                  </a:lnTo>
                  <a:lnTo>
                    <a:pt x="2194" y="588"/>
                  </a:lnTo>
                  <a:lnTo>
                    <a:pt x="1357"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1"/>
            <p:cNvSpPr/>
            <p:nvPr/>
          </p:nvSpPr>
          <p:spPr>
            <a:xfrm rot="826095">
              <a:off x="5122611" y="2249674"/>
              <a:ext cx="124291" cy="125594"/>
            </a:xfrm>
            <a:custGeom>
              <a:rect b="b" l="l" r="r" t="t"/>
              <a:pathLst>
                <a:path extrusionOk="0" h="2217" w="2194">
                  <a:moveTo>
                    <a:pt x="939" y="0"/>
                  </a:moveTo>
                  <a:lnTo>
                    <a:pt x="837" y="848"/>
                  </a:lnTo>
                  <a:lnTo>
                    <a:pt x="1" y="1007"/>
                  </a:lnTo>
                  <a:lnTo>
                    <a:pt x="769" y="1368"/>
                  </a:lnTo>
                  <a:lnTo>
                    <a:pt x="668" y="2216"/>
                  </a:lnTo>
                  <a:lnTo>
                    <a:pt x="1256" y="1583"/>
                  </a:lnTo>
                  <a:lnTo>
                    <a:pt x="2024" y="1945"/>
                  </a:lnTo>
                  <a:lnTo>
                    <a:pt x="2024" y="1945"/>
                  </a:lnTo>
                  <a:lnTo>
                    <a:pt x="1606" y="1199"/>
                  </a:lnTo>
                  <a:lnTo>
                    <a:pt x="2194" y="577"/>
                  </a:lnTo>
                  <a:lnTo>
                    <a:pt x="2194" y="577"/>
                  </a:lnTo>
                  <a:lnTo>
                    <a:pt x="1357" y="747"/>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1"/>
            <p:cNvSpPr/>
            <p:nvPr/>
          </p:nvSpPr>
          <p:spPr>
            <a:xfrm rot="826095">
              <a:off x="5395755" y="2262458"/>
              <a:ext cx="123668" cy="125594"/>
            </a:xfrm>
            <a:custGeom>
              <a:rect b="b" l="l" r="r" t="t"/>
              <a:pathLst>
                <a:path extrusionOk="0" h="2217" w="2183">
                  <a:moveTo>
                    <a:pt x="939" y="0"/>
                  </a:moveTo>
                  <a:lnTo>
                    <a:pt x="837" y="848"/>
                  </a:lnTo>
                  <a:lnTo>
                    <a:pt x="1" y="1018"/>
                  </a:lnTo>
                  <a:lnTo>
                    <a:pt x="770" y="1368"/>
                  </a:lnTo>
                  <a:lnTo>
                    <a:pt x="668" y="2216"/>
                  </a:lnTo>
                  <a:lnTo>
                    <a:pt x="1244" y="1595"/>
                  </a:lnTo>
                  <a:lnTo>
                    <a:pt x="2013" y="1956"/>
                  </a:lnTo>
                  <a:lnTo>
                    <a:pt x="2013" y="1956"/>
                  </a:lnTo>
                  <a:lnTo>
                    <a:pt x="1606" y="1210"/>
                  </a:lnTo>
                  <a:lnTo>
                    <a:pt x="2183" y="588"/>
                  </a:lnTo>
                  <a:lnTo>
                    <a:pt x="1346" y="747"/>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1"/>
            <p:cNvSpPr/>
            <p:nvPr/>
          </p:nvSpPr>
          <p:spPr>
            <a:xfrm rot="826095">
              <a:off x="5668129" y="2275846"/>
              <a:ext cx="124291" cy="125594"/>
            </a:xfrm>
            <a:custGeom>
              <a:rect b="b" l="l" r="r" t="t"/>
              <a:pathLst>
                <a:path extrusionOk="0" h="2217" w="2194">
                  <a:moveTo>
                    <a:pt x="939" y="1"/>
                  </a:moveTo>
                  <a:lnTo>
                    <a:pt x="837" y="849"/>
                  </a:lnTo>
                  <a:lnTo>
                    <a:pt x="1" y="1007"/>
                  </a:lnTo>
                  <a:lnTo>
                    <a:pt x="781" y="1369"/>
                  </a:lnTo>
                  <a:lnTo>
                    <a:pt x="668" y="2217"/>
                  </a:lnTo>
                  <a:lnTo>
                    <a:pt x="1255" y="1583"/>
                  </a:lnTo>
                  <a:lnTo>
                    <a:pt x="2024" y="1945"/>
                  </a:lnTo>
                  <a:lnTo>
                    <a:pt x="1606" y="1199"/>
                  </a:lnTo>
                  <a:lnTo>
                    <a:pt x="2194" y="577"/>
                  </a:lnTo>
                  <a:lnTo>
                    <a:pt x="1357"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1"/>
            <p:cNvSpPr/>
            <p:nvPr/>
          </p:nvSpPr>
          <p:spPr>
            <a:xfrm rot="826095">
              <a:off x="5941273" y="2288629"/>
              <a:ext cx="123668" cy="125594"/>
            </a:xfrm>
            <a:custGeom>
              <a:rect b="b" l="l" r="r" t="t"/>
              <a:pathLst>
                <a:path extrusionOk="0" h="2217" w="2183">
                  <a:moveTo>
                    <a:pt x="939" y="1"/>
                  </a:moveTo>
                  <a:lnTo>
                    <a:pt x="837" y="849"/>
                  </a:lnTo>
                  <a:lnTo>
                    <a:pt x="1" y="1018"/>
                  </a:lnTo>
                  <a:lnTo>
                    <a:pt x="769" y="1369"/>
                  </a:lnTo>
                  <a:lnTo>
                    <a:pt x="668" y="2217"/>
                  </a:lnTo>
                  <a:lnTo>
                    <a:pt x="668" y="2217"/>
                  </a:lnTo>
                  <a:lnTo>
                    <a:pt x="1244" y="1595"/>
                  </a:lnTo>
                  <a:lnTo>
                    <a:pt x="2024" y="1956"/>
                  </a:lnTo>
                  <a:lnTo>
                    <a:pt x="1606" y="1210"/>
                  </a:lnTo>
                  <a:lnTo>
                    <a:pt x="2183" y="589"/>
                  </a:lnTo>
                  <a:lnTo>
                    <a:pt x="1346"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1"/>
            <p:cNvSpPr/>
            <p:nvPr/>
          </p:nvSpPr>
          <p:spPr>
            <a:xfrm rot="826095">
              <a:off x="4565800" y="2458119"/>
              <a:ext cx="124291" cy="125594"/>
            </a:xfrm>
            <a:custGeom>
              <a:rect b="b" l="l" r="r" t="t"/>
              <a:pathLst>
                <a:path extrusionOk="0" h="2217" w="2194">
                  <a:moveTo>
                    <a:pt x="939" y="0"/>
                  </a:moveTo>
                  <a:lnTo>
                    <a:pt x="837" y="848"/>
                  </a:lnTo>
                  <a:lnTo>
                    <a:pt x="0" y="1018"/>
                  </a:lnTo>
                  <a:lnTo>
                    <a:pt x="769" y="1368"/>
                  </a:lnTo>
                  <a:lnTo>
                    <a:pt x="667" y="2216"/>
                  </a:lnTo>
                  <a:lnTo>
                    <a:pt x="1255" y="1594"/>
                  </a:lnTo>
                  <a:lnTo>
                    <a:pt x="2024" y="1956"/>
                  </a:lnTo>
                  <a:lnTo>
                    <a:pt x="1606" y="1210"/>
                  </a:lnTo>
                  <a:lnTo>
                    <a:pt x="2194" y="588"/>
                  </a:lnTo>
                  <a:lnTo>
                    <a:pt x="2194" y="588"/>
                  </a:lnTo>
                  <a:lnTo>
                    <a:pt x="1357"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1"/>
            <p:cNvSpPr/>
            <p:nvPr/>
          </p:nvSpPr>
          <p:spPr>
            <a:xfrm rot="826095">
              <a:off x="4838796" y="2471507"/>
              <a:ext cx="123668" cy="125594"/>
            </a:xfrm>
            <a:custGeom>
              <a:rect b="b" l="l" r="r" t="t"/>
              <a:pathLst>
                <a:path extrusionOk="0" h="2217" w="2183">
                  <a:moveTo>
                    <a:pt x="939" y="1"/>
                  </a:moveTo>
                  <a:lnTo>
                    <a:pt x="837" y="848"/>
                  </a:lnTo>
                  <a:lnTo>
                    <a:pt x="0" y="1007"/>
                  </a:lnTo>
                  <a:lnTo>
                    <a:pt x="769" y="1369"/>
                  </a:lnTo>
                  <a:lnTo>
                    <a:pt x="667" y="2216"/>
                  </a:lnTo>
                  <a:lnTo>
                    <a:pt x="1244" y="1583"/>
                  </a:lnTo>
                  <a:lnTo>
                    <a:pt x="2013" y="1945"/>
                  </a:lnTo>
                  <a:lnTo>
                    <a:pt x="2013" y="1945"/>
                  </a:lnTo>
                  <a:lnTo>
                    <a:pt x="1606" y="1199"/>
                  </a:lnTo>
                  <a:lnTo>
                    <a:pt x="2182" y="577"/>
                  </a:lnTo>
                  <a:lnTo>
                    <a:pt x="1346"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1"/>
            <p:cNvSpPr/>
            <p:nvPr/>
          </p:nvSpPr>
          <p:spPr>
            <a:xfrm rot="826095">
              <a:off x="5111318" y="2484291"/>
              <a:ext cx="124291" cy="125594"/>
            </a:xfrm>
            <a:custGeom>
              <a:rect b="b" l="l" r="r" t="t"/>
              <a:pathLst>
                <a:path extrusionOk="0" h="2217" w="2194">
                  <a:moveTo>
                    <a:pt x="938" y="0"/>
                  </a:moveTo>
                  <a:lnTo>
                    <a:pt x="837" y="848"/>
                  </a:lnTo>
                  <a:lnTo>
                    <a:pt x="0" y="1018"/>
                  </a:lnTo>
                  <a:lnTo>
                    <a:pt x="780" y="1368"/>
                  </a:lnTo>
                  <a:lnTo>
                    <a:pt x="667" y="2216"/>
                  </a:lnTo>
                  <a:lnTo>
                    <a:pt x="1255" y="1595"/>
                  </a:lnTo>
                  <a:lnTo>
                    <a:pt x="2024" y="1956"/>
                  </a:lnTo>
                  <a:lnTo>
                    <a:pt x="2024" y="1956"/>
                  </a:lnTo>
                  <a:lnTo>
                    <a:pt x="1606" y="1210"/>
                  </a:lnTo>
                  <a:lnTo>
                    <a:pt x="2193" y="588"/>
                  </a:lnTo>
                  <a:lnTo>
                    <a:pt x="1357" y="747"/>
                  </a:lnTo>
                  <a:lnTo>
                    <a:pt x="9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1"/>
            <p:cNvSpPr/>
            <p:nvPr/>
          </p:nvSpPr>
          <p:spPr>
            <a:xfrm rot="826095">
              <a:off x="5384314" y="2497679"/>
              <a:ext cx="123668" cy="125594"/>
            </a:xfrm>
            <a:custGeom>
              <a:rect b="b" l="l" r="r" t="t"/>
              <a:pathLst>
                <a:path extrusionOk="0" h="2217" w="2183">
                  <a:moveTo>
                    <a:pt x="939" y="1"/>
                  </a:moveTo>
                  <a:lnTo>
                    <a:pt x="837" y="849"/>
                  </a:lnTo>
                  <a:lnTo>
                    <a:pt x="0" y="1007"/>
                  </a:lnTo>
                  <a:lnTo>
                    <a:pt x="769" y="1369"/>
                  </a:lnTo>
                  <a:lnTo>
                    <a:pt x="667" y="2217"/>
                  </a:lnTo>
                  <a:lnTo>
                    <a:pt x="667" y="2217"/>
                  </a:lnTo>
                  <a:lnTo>
                    <a:pt x="1244" y="1584"/>
                  </a:lnTo>
                  <a:lnTo>
                    <a:pt x="2024" y="1945"/>
                  </a:lnTo>
                  <a:lnTo>
                    <a:pt x="1606" y="1199"/>
                  </a:lnTo>
                  <a:lnTo>
                    <a:pt x="2182" y="577"/>
                  </a:lnTo>
                  <a:lnTo>
                    <a:pt x="1346"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1"/>
            <p:cNvSpPr/>
            <p:nvPr/>
          </p:nvSpPr>
          <p:spPr>
            <a:xfrm rot="826095">
              <a:off x="5656780" y="2510455"/>
              <a:ext cx="124347" cy="125594"/>
            </a:xfrm>
            <a:custGeom>
              <a:rect b="b" l="l" r="r" t="t"/>
              <a:pathLst>
                <a:path extrusionOk="0" h="2217" w="2195">
                  <a:moveTo>
                    <a:pt x="939" y="1"/>
                  </a:moveTo>
                  <a:lnTo>
                    <a:pt x="838" y="849"/>
                  </a:lnTo>
                  <a:lnTo>
                    <a:pt x="1" y="1018"/>
                  </a:lnTo>
                  <a:lnTo>
                    <a:pt x="781" y="1369"/>
                  </a:lnTo>
                  <a:lnTo>
                    <a:pt x="679" y="2217"/>
                  </a:lnTo>
                  <a:lnTo>
                    <a:pt x="1256" y="1595"/>
                  </a:lnTo>
                  <a:lnTo>
                    <a:pt x="2025" y="1957"/>
                  </a:lnTo>
                  <a:lnTo>
                    <a:pt x="1618" y="1210"/>
                  </a:lnTo>
                  <a:lnTo>
                    <a:pt x="2194" y="589"/>
                  </a:lnTo>
                  <a:lnTo>
                    <a:pt x="1358"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1"/>
            <p:cNvSpPr/>
            <p:nvPr/>
          </p:nvSpPr>
          <p:spPr>
            <a:xfrm rot="826095">
              <a:off x="5929777" y="2523837"/>
              <a:ext cx="123668" cy="125594"/>
            </a:xfrm>
            <a:custGeom>
              <a:rect b="b" l="l" r="r" t="t"/>
              <a:pathLst>
                <a:path extrusionOk="0" h="2217" w="2183">
                  <a:moveTo>
                    <a:pt x="939" y="1"/>
                  </a:moveTo>
                  <a:lnTo>
                    <a:pt x="838" y="849"/>
                  </a:lnTo>
                  <a:lnTo>
                    <a:pt x="1" y="1007"/>
                  </a:lnTo>
                  <a:lnTo>
                    <a:pt x="770" y="1369"/>
                  </a:lnTo>
                  <a:lnTo>
                    <a:pt x="668" y="2217"/>
                  </a:lnTo>
                  <a:lnTo>
                    <a:pt x="1245" y="1584"/>
                  </a:lnTo>
                  <a:lnTo>
                    <a:pt x="2025" y="1945"/>
                  </a:lnTo>
                  <a:lnTo>
                    <a:pt x="1606" y="1199"/>
                  </a:lnTo>
                  <a:lnTo>
                    <a:pt x="2183" y="578"/>
                  </a:lnTo>
                  <a:lnTo>
                    <a:pt x="1358"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1"/>
            <p:cNvSpPr/>
            <p:nvPr/>
          </p:nvSpPr>
          <p:spPr>
            <a:xfrm rot="826095">
              <a:off x="4554378" y="2693336"/>
              <a:ext cx="124291" cy="124970"/>
            </a:xfrm>
            <a:custGeom>
              <a:rect b="b" l="l" r="r" t="t"/>
              <a:pathLst>
                <a:path extrusionOk="0" h="2206" w="2194">
                  <a:moveTo>
                    <a:pt x="939" y="1"/>
                  </a:moveTo>
                  <a:lnTo>
                    <a:pt x="837" y="837"/>
                  </a:lnTo>
                  <a:lnTo>
                    <a:pt x="1" y="1007"/>
                  </a:lnTo>
                  <a:lnTo>
                    <a:pt x="781" y="1369"/>
                  </a:lnTo>
                  <a:lnTo>
                    <a:pt x="668" y="2205"/>
                  </a:lnTo>
                  <a:lnTo>
                    <a:pt x="668" y="2205"/>
                  </a:lnTo>
                  <a:lnTo>
                    <a:pt x="1256" y="1583"/>
                  </a:lnTo>
                  <a:lnTo>
                    <a:pt x="2024" y="1945"/>
                  </a:lnTo>
                  <a:lnTo>
                    <a:pt x="1606" y="1199"/>
                  </a:lnTo>
                  <a:lnTo>
                    <a:pt x="2194" y="577"/>
                  </a:lnTo>
                  <a:lnTo>
                    <a:pt x="2194" y="577"/>
                  </a:lnTo>
                  <a:lnTo>
                    <a:pt x="1357"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1"/>
            <p:cNvSpPr/>
            <p:nvPr/>
          </p:nvSpPr>
          <p:spPr>
            <a:xfrm rot="826095">
              <a:off x="4827448" y="2706110"/>
              <a:ext cx="123668" cy="125594"/>
            </a:xfrm>
            <a:custGeom>
              <a:rect b="b" l="l" r="r" t="t"/>
              <a:pathLst>
                <a:path extrusionOk="0" h="2217" w="2183">
                  <a:moveTo>
                    <a:pt x="939" y="1"/>
                  </a:moveTo>
                  <a:lnTo>
                    <a:pt x="837" y="848"/>
                  </a:lnTo>
                  <a:lnTo>
                    <a:pt x="1" y="1007"/>
                  </a:lnTo>
                  <a:lnTo>
                    <a:pt x="770" y="1369"/>
                  </a:lnTo>
                  <a:lnTo>
                    <a:pt x="668" y="2216"/>
                  </a:lnTo>
                  <a:lnTo>
                    <a:pt x="1244" y="1595"/>
                  </a:lnTo>
                  <a:lnTo>
                    <a:pt x="2024" y="1956"/>
                  </a:lnTo>
                  <a:lnTo>
                    <a:pt x="1606" y="1210"/>
                  </a:lnTo>
                  <a:lnTo>
                    <a:pt x="2183" y="588"/>
                  </a:lnTo>
                  <a:lnTo>
                    <a:pt x="1346"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1"/>
            <p:cNvSpPr/>
            <p:nvPr/>
          </p:nvSpPr>
          <p:spPr>
            <a:xfrm rot="826095">
              <a:off x="5099895" y="2719507"/>
              <a:ext cx="124291" cy="124970"/>
            </a:xfrm>
            <a:custGeom>
              <a:rect b="b" l="l" r="r" t="t"/>
              <a:pathLst>
                <a:path extrusionOk="0" h="2206" w="2194">
                  <a:moveTo>
                    <a:pt x="939" y="1"/>
                  </a:moveTo>
                  <a:lnTo>
                    <a:pt x="837" y="837"/>
                  </a:lnTo>
                  <a:lnTo>
                    <a:pt x="1" y="1007"/>
                  </a:lnTo>
                  <a:lnTo>
                    <a:pt x="781" y="1369"/>
                  </a:lnTo>
                  <a:lnTo>
                    <a:pt x="679" y="2205"/>
                  </a:lnTo>
                  <a:lnTo>
                    <a:pt x="679" y="2205"/>
                  </a:lnTo>
                  <a:lnTo>
                    <a:pt x="1255" y="1584"/>
                  </a:lnTo>
                  <a:lnTo>
                    <a:pt x="2024" y="1945"/>
                  </a:lnTo>
                  <a:lnTo>
                    <a:pt x="2024" y="1945"/>
                  </a:lnTo>
                  <a:lnTo>
                    <a:pt x="1617" y="1199"/>
                  </a:lnTo>
                  <a:lnTo>
                    <a:pt x="2194" y="577"/>
                  </a:lnTo>
                  <a:lnTo>
                    <a:pt x="1357"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1"/>
            <p:cNvSpPr/>
            <p:nvPr/>
          </p:nvSpPr>
          <p:spPr>
            <a:xfrm rot="826095">
              <a:off x="5372966" y="2732282"/>
              <a:ext cx="123668" cy="125594"/>
            </a:xfrm>
            <a:custGeom>
              <a:rect b="b" l="l" r="r" t="t"/>
              <a:pathLst>
                <a:path extrusionOk="0" h="2217" w="2183">
                  <a:moveTo>
                    <a:pt x="939" y="1"/>
                  </a:moveTo>
                  <a:lnTo>
                    <a:pt x="837" y="849"/>
                  </a:lnTo>
                  <a:lnTo>
                    <a:pt x="1" y="1007"/>
                  </a:lnTo>
                  <a:lnTo>
                    <a:pt x="769" y="1369"/>
                  </a:lnTo>
                  <a:lnTo>
                    <a:pt x="668" y="2217"/>
                  </a:lnTo>
                  <a:lnTo>
                    <a:pt x="1244" y="1595"/>
                  </a:lnTo>
                  <a:lnTo>
                    <a:pt x="2024" y="1957"/>
                  </a:lnTo>
                  <a:lnTo>
                    <a:pt x="1606" y="1210"/>
                  </a:lnTo>
                  <a:lnTo>
                    <a:pt x="2183" y="589"/>
                  </a:lnTo>
                  <a:lnTo>
                    <a:pt x="2183" y="589"/>
                  </a:lnTo>
                  <a:lnTo>
                    <a:pt x="1357"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1"/>
            <p:cNvSpPr/>
            <p:nvPr/>
          </p:nvSpPr>
          <p:spPr>
            <a:xfrm rot="826095">
              <a:off x="5646028" y="2745753"/>
              <a:ext cx="123668" cy="124970"/>
            </a:xfrm>
            <a:custGeom>
              <a:rect b="b" l="l" r="r" t="t"/>
              <a:pathLst>
                <a:path extrusionOk="0" h="2206" w="2183">
                  <a:moveTo>
                    <a:pt x="939" y="1"/>
                  </a:moveTo>
                  <a:lnTo>
                    <a:pt x="826" y="849"/>
                  </a:lnTo>
                  <a:lnTo>
                    <a:pt x="1" y="1007"/>
                  </a:lnTo>
                  <a:lnTo>
                    <a:pt x="769" y="1369"/>
                  </a:lnTo>
                  <a:lnTo>
                    <a:pt x="668" y="2206"/>
                  </a:lnTo>
                  <a:lnTo>
                    <a:pt x="1244" y="1584"/>
                  </a:lnTo>
                  <a:lnTo>
                    <a:pt x="2013" y="1946"/>
                  </a:lnTo>
                  <a:lnTo>
                    <a:pt x="2013" y="1946"/>
                  </a:lnTo>
                  <a:lnTo>
                    <a:pt x="1606" y="1199"/>
                  </a:lnTo>
                  <a:lnTo>
                    <a:pt x="2183" y="578"/>
                  </a:lnTo>
                  <a:lnTo>
                    <a:pt x="1346"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1"/>
            <p:cNvSpPr/>
            <p:nvPr/>
          </p:nvSpPr>
          <p:spPr>
            <a:xfrm rot="826095">
              <a:off x="5918475" y="2758528"/>
              <a:ext cx="124291" cy="125594"/>
            </a:xfrm>
            <a:custGeom>
              <a:rect b="b" l="l" r="r" t="t"/>
              <a:pathLst>
                <a:path extrusionOk="0" h="2217" w="2194">
                  <a:moveTo>
                    <a:pt x="939" y="1"/>
                  </a:moveTo>
                  <a:lnTo>
                    <a:pt x="837" y="849"/>
                  </a:lnTo>
                  <a:lnTo>
                    <a:pt x="0" y="1007"/>
                  </a:lnTo>
                  <a:lnTo>
                    <a:pt x="769" y="1369"/>
                  </a:lnTo>
                  <a:lnTo>
                    <a:pt x="667" y="2217"/>
                  </a:lnTo>
                  <a:lnTo>
                    <a:pt x="1255" y="1595"/>
                  </a:lnTo>
                  <a:lnTo>
                    <a:pt x="2024" y="1957"/>
                  </a:lnTo>
                  <a:lnTo>
                    <a:pt x="2024" y="1957"/>
                  </a:lnTo>
                  <a:lnTo>
                    <a:pt x="1606" y="1211"/>
                  </a:lnTo>
                  <a:lnTo>
                    <a:pt x="2194" y="589"/>
                  </a:lnTo>
                  <a:lnTo>
                    <a:pt x="1357"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1"/>
            <p:cNvSpPr/>
            <p:nvPr/>
          </p:nvSpPr>
          <p:spPr>
            <a:xfrm rot="826095">
              <a:off x="4543010" y="2927943"/>
              <a:ext cx="124291" cy="125594"/>
            </a:xfrm>
            <a:custGeom>
              <a:rect b="b" l="l" r="r" t="t"/>
              <a:pathLst>
                <a:path extrusionOk="0" h="2217" w="2194">
                  <a:moveTo>
                    <a:pt x="938" y="1"/>
                  </a:moveTo>
                  <a:lnTo>
                    <a:pt x="837" y="849"/>
                  </a:lnTo>
                  <a:lnTo>
                    <a:pt x="0" y="1007"/>
                  </a:lnTo>
                  <a:lnTo>
                    <a:pt x="780" y="1369"/>
                  </a:lnTo>
                  <a:lnTo>
                    <a:pt x="678" y="2217"/>
                  </a:lnTo>
                  <a:lnTo>
                    <a:pt x="1255" y="1595"/>
                  </a:lnTo>
                  <a:lnTo>
                    <a:pt x="2024" y="1945"/>
                  </a:lnTo>
                  <a:lnTo>
                    <a:pt x="2024" y="1945"/>
                  </a:lnTo>
                  <a:lnTo>
                    <a:pt x="1617" y="1210"/>
                  </a:lnTo>
                  <a:lnTo>
                    <a:pt x="2193" y="577"/>
                  </a:lnTo>
                  <a:lnTo>
                    <a:pt x="1357" y="747"/>
                  </a:lnTo>
                  <a:lnTo>
                    <a:pt x="9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1"/>
            <p:cNvSpPr/>
            <p:nvPr/>
          </p:nvSpPr>
          <p:spPr>
            <a:xfrm rot="826095">
              <a:off x="4816081" y="2941340"/>
              <a:ext cx="123668" cy="124970"/>
            </a:xfrm>
            <a:custGeom>
              <a:rect b="b" l="l" r="r" t="t"/>
              <a:pathLst>
                <a:path extrusionOk="0" h="2206" w="2183">
                  <a:moveTo>
                    <a:pt x="939" y="1"/>
                  </a:moveTo>
                  <a:lnTo>
                    <a:pt x="837" y="837"/>
                  </a:lnTo>
                  <a:lnTo>
                    <a:pt x="0" y="1007"/>
                  </a:lnTo>
                  <a:lnTo>
                    <a:pt x="769" y="1369"/>
                  </a:lnTo>
                  <a:lnTo>
                    <a:pt x="667" y="2205"/>
                  </a:lnTo>
                  <a:lnTo>
                    <a:pt x="667" y="2205"/>
                  </a:lnTo>
                  <a:lnTo>
                    <a:pt x="1244" y="1584"/>
                  </a:lnTo>
                  <a:lnTo>
                    <a:pt x="2024" y="1945"/>
                  </a:lnTo>
                  <a:lnTo>
                    <a:pt x="1606" y="1199"/>
                  </a:lnTo>
                  <a:lnTo>
                    <a:pt x="2182" y="577"/>
                  </a:lnTo>
                  <a:lnTo>
                    <a:pt x="2182" y="577"/>
                  </a:lnTo>
                  <a:lnTo>
                    <a:pt x="1357" y="736"/>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1"/>
            <p:cNvSpPr/>
            <p:nvPr/>
          </p:nvSpPr>
          <p:spPr>
            <a:xfrm rot="826095">
              <a:off x="5089142" y="2954189"/>
              <a:ext cx="123668" cy="125594"/>
            </a:xfrm>
            <a:custGeom>
              <a:rect b="b" l="l" r="r" t="t"/>
              <a:pathLst>
                <a:path extrusionOk="0" h="2217" w="2183">
                  <a:moveTo>
                    <a:pt x="939" y="1"/>
                  </a:moveTo>
                  <a:lnTo>
                    <a:pt x="826" y="849"/>
                  </a:lnTo>
                  <a:lnTo>
                    <a:pt x="0" y="1007"/>
                  </a:lnTo>
                  <a:lnTo>
                    <a:pt x="769" y="1369"/>
                  </a:lnTo>
                  <a:lnTo>
                    <a:pt x="667" y="2217"/>
                  </a:lnTo>
                  <a:lnTo>
                    <a:pt x="1244" y="1595"/>
                  </a:lnTo>
                  <a:lnTo>
                    <a:pt x="2013" y="1945"/>
                  </a:lnTo>
                  <a:lnTo>
                    <a:pt x="1606" y="1211"/>
                  </a:lnTo>
                  <a:lnTo>
                    <a:pt x="2182" y="577"/>
                  </a:lnTo>
                  <a:lnTo>
                    <a:pt x="1346" y="747"/>
                  </a:ln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1"/>
            <p:cNvSpPr/>
            <p:nvPr/>
          </p:nvSpPr>
          <p:spPr>
            <a:xfrm rot="826095">
              <a:off x="5361527" y="2967635"/>
              <a:ext cx="124347" cy="124914"/>
            </a:xfrm>
            <a:custGeom>
              <a:rect b="b" l="l" r="r" t="t"/>
              <a:pathLst>
                <a:path extrusionOk="0" h="2205" w="2195">
                  <a:moveTo>
                    <a:pt x="939" y="0"/>
                  </a:moveTo>
                  <a:lnTo>
                    <a:pt x="838" y="837"/>
                  </a:lnTo>
                  <a:lnTo>
                    <a:pt x="1" y="1006"/>
                  </a:lnTo>
                  <a:lnTo>
                    <a:pt x="770" y="1368"/>
                  </a:lnTo>
                  <a:lnTo>
                    <a:pt x="668" y="2205"/>
                  </a:lnTo>
                  <a:lnTo>
                    <a:pt x="1256" y="1583"/>
                  </a:lnTo>
                  <a:lnTo>
                    <a:pt x="2025" y="1945"/>
                  </a:lnTo>
                  <a:lnTo>
                    <a:pt x="1606" y="1198"/>
                  </a:lnTo>
                  <a:lnTo>
                    <a:pt x="2194" y="577"/>
                  </a:lnTo>
                  <a:lnTo>
                    <a:pt x="2194" y="577"/>
                  </a:lnTo>
                  <a:lnTo>
                    <a:pt x="1358" y="735"/>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1"/>
            <p:cNvSpPr/>
            <p:nvPr/>
          </p:nvSpPr>
          <p:spPr>
            <a:xfrm rot="826095">
              <a:off x="5634661" y="2980354"/>
              <a:ext cx="123611" cy="125594"/>
            </a:xfrm>
            <a:custGeom>
              <a:rect b="b" l="l" r="r" t="t"/>
              <a:pathLst>
                <a:path extrusionOk="0" h="2217" w="2182">
                  <a:moveTo>
                    <a:pt x="938" y="1"/>
                  </a:moveTo>
                  <a:lnTo>
                    <a:pt x="837" y="849"/>
                  </a:lnTo>
                  <a:lnTo>
                    <a:pt x="0" y="1007"/>
                  </a:lnTo>
                  <a:lnTo>
                    <a:pt x="769" y="1369"/>
                  </a:lnTo>
                  <a:lnTo>
                    <a:pt x="667" y="2217"/>
                  </a:lnTo>
                  <a:lnTo>
                    <a:pt x="1244" y="1595"/>
                  </a:lnTo>
                  <a:lnTo>
                    <a:pt x="2024" y="1946"/>
                  </a:lnTo>
                  <a:lnTo>
                    <a:pt x="2024" y="1946"/>
                  </a:lnTo>
                  <a:lnTo>
                    <a:pt x="1605" y="1211"/>
                  </a:lnTo>
                  <a:lnTo>
                    <a:pt x="2182" y="589"/>
                  </a:lnTo>
                  <a:lnTo>
                    <a:pt x="2182" y="589"/>
                  </a:lnTo>
                  <a:lnTo>
                    <a:pt x="1345" y="747"/>
                  </a:lnTo>
                  <a:lnTo>
                    <a:pt x="9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1"/>
            <p:cNvSpPr/>
            <p:nvPr/>
          </p:nvSpPr>
          <p:spPr>
            <a:xfrm rot="826095">
              <a:off x="5907045" y="2993807"/>
              <a:ext cx="124347" cy="124914"/>
            </a:xfrm>
            <a:custGeom>
              <a:rect b="b" l="l" r="r" t="t"/>
              <a:pathLst>
                <a:path extrusionOk="0" h="2205" w="2195">
                  <a:moveTo>
                    <a:pt x="939" y="0"/>
                  </a:moveTo>
                  <a:lnTo>
                    <a:pt x="837" y="837"/>
                  </a:lnTo>
                  <a:lnTo>
                    <a:pt x="1" y="1006"/>
                  </a:lnTo>
                  <a:lnTo>
                    <a:pt x="781" y="1368"/>
                  </a:lnTo>
                  <a:lnTo>
                    <a:pt x="679" y="2205"/>
                  </a:lnTo>
                  <a:lnTo>
                    <a:pt x="1256" y="1583"/>
                  </a:lnTo>
                  <a:lnTo>
                    <a:pt x="2024" y="1945"/>
                  </a:lnTo>
                  <a:lnTo>
                    <a:pt x="2024" y="1945"/>
                  </a:lnTo>
                  <a:lnTo>
                    <a:pt x="1617" y="1199"/>
                  </a:lnTo>
                  <a:lnTo>
                    <a:pt x="2194" y="577"/>
                  </a:lnTo>
                  <a:lnTo>
                    <a:pt x="1357" y="746"/>
                  </a:lnTo>
                  <a:lnTo>
                    <a:pt x="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1"/>
            <p:cNvSpPr/>
            <p:nvPr/>
          </p:nvSpPr>
          <p:spPr>
            <a:xfrm rot="826095">
              <a:off x="5436820" y="1693396"/>
              <a:ext cx="1046557" cy="630971"/>
            </a:xfrm>
            <a:custGeom>
              <a:rect b="b" l="l" r="r" t="t"/>
              <a:pathLst>
                <a:path extrusionOk="0" h="11138" w="18474">
                  <a:moveTo>
                    <a:pt x="15368" y="0"/>
                  </a:moveTo>
                  <a:cubicBezTo>
                    <a:pt x="15082" y="0"/>
                    <a:pt x="14798" y="65"/>
                    <a:pt x="14528" y="193"/>
                  </a:cubicBezTo>
                  <a:lnTo>
                    <a:pt x="12900" y="996"/>
                  </a:lnTo>
                  <a:lnTo>
                    <a:pt x="13239" y="1697"/>
                  </a:lnTo>
                  <a:lnTo>
                    <a:pt x="14867" y="894"/>
                  </a:lnTo>
                  <a:cubicBezTo>
                    <a:pt x="15030" y="813"/>
                    <a:pt x="15204" y="773"/>
                    <a:pt x="15376" y="773"/>
                  </a:cubicBezTo>
                  <a:cubicBezTo>
                    <a:pt x="15515" y="773"/>
                    <a:pt x="15652" y="799"/>
                    <a:pt x="15783" y="849"/>
                  </a:cubicBezTo>
                  <a:cubicBezTo>
                    <a:pt x="15874" y="883"/>
                    <a:pt x="15964" y="928"/>
                    <a:pt x="16032" y="973"/>
                  </a:cubicBezTo>
                  <a:cubicBezTo>
                    <a:pt x="16224" y="1098"/>
                    <a:pt x="16371" y="1267"/>
                    <a:pt x="16450" y="1482"/>
                  </a:cubicBezTo>
                  <a:lnTo>
                    <a:pt x="17547" y="4083"/>
                  </a:lnTo>
                  <a:cubicBezTo>
                    <a:pt x="17671" y="4376"/>
                    <a:pt x="17671" y="4704"/>
                    <a:pt x="17547" y="4998"/>
                  </a:cubicBezTo>
                  <a:cubicBezTo>
                    <a:pt x="17411" y="5292"/>
                    <a:pt x="17174" y="5518"/>
                    <a:pt x="16869" y="5620"/>
                  </a:cubicBezTo>
                  <a:lnTo>
                    <a:pt x="11679" y="7485"/>
                  </a:lnTo>
                  <a:lnTo>
                    <a:pt x="8898" y="8480"/>
                  </a:lnTo>
                  <a:lnTo>
                    <a:pt x="3822" y="10289"/>
                  </a:lnTo>
                  <a:cubicBezTo>
                    <a:pt x="3693" y="10335"/>
                    <a:pt x="3561" y="10356"/>
                    <a:pt x="3431" y="10356"/>
                  </a:cubicBezTo>
                  <a:cubicBezTo>
                    <a:pt x="2978" y="10356"/>
                    <a:pt x="2548" y="10093"/>
                    <a:pt x="2363" y="9645"/>
                  </a:cubicBezTo>
                  <a:lnTo>
                    <a:pt x="1120" y="6728"/>
                  </a:lnTo>
                  <a:cubicBezTo>
                    <a:pt x="882" y="6174"/>
                    <a:pt x="1109" y="5530"/>
                    <a:pt x="1640" y="5247"/>
                  </a:cubicBezTo>
                  <a:cubicBezTo>
                    <a:pt x="1651" y="5236"/>
                    <a:pt x="1674" y="5224"/>
                    <a:pt x="1696" y="5213"/>
                  </a:cubicBezTo>
                  <a:lnTo>
                    <a:pt x="4251" y="4003"/>
                  </a:lnTo>
                  <a:lnTo>
                    <a:pt x="3912" y="3302"/>
                  </a:lnTo>
                  <a:lnTo>
                    <a:pt x="1448" y="4478"/>
                  </a:lnTo>
                  <a:lnTo>
                    <a:pt x="1369" y="4512"/>
                  </a:lnTo>
                  <a:cubicBezTo>
                    <a:pt x="419" y="4964"/>
                    <a:pt x="1" y="6061"/>
                    <a:pt x="408" y="7022"/>
                  </a:cubicBezTo>
                  <a:lnTo>
                    <a:pt x="1640" y="9950"/>
                  </a:lnTo>
                  <a:cubicBezTo>
                    <a:pt x="1956" y="10685"/>
                    <a:pt x="2669" y="11137"/>
                    <a:pt x="3437" y="11137"/>
                  </a:cubicBezTo>
                  <a:cubicBezTo>
                    <a:pt x="3652" y="11137"/>
                    <a:pt x="3867" y="11103"/>
                    <a:pt x="4082" y="11024"/>
                  </a:cubicBezTo>
                  <a:lnTo>
                    <a:pt x="17129" y="6355"/>
                  </a:lnTo>
                  <a:cubicBezTo>
                    <a:pt x="17637" y="6174"/>
                    <a:pt x="18033" y="5801"/>
                    <a:pt x="18248" y="5315"/>
                  </a:cubicBezTo>
                  <a:lnTo>
                    <a:pt x="18259" y="5315"/>
                  </a:lnTo>
                  <a:cubicBezTo>
                    <a:pt x="18474" y="4817"/>
                    <a:pt x="18474" y="4275"/>
                    <a:pt x="18270" y="3777"/>
                  </a:cubicBezTo>
                  <a:lnTo>
                    <a:pt x="17163" y="1188"/>
                  </a:lnTo>
                  <a:cubicBezTo>
                    <a:pt x="16959" y="691"/>
                    <a:pt x="16563" y="306"/>
                    <a:pt x="16055" y="126"/>
                  </a:cubicBezTo>
                  <a:cubicBezTo>
                    <a:pt x="15998" y="103"/>
                    <a:pt x="15930" y="80"/>
                    <a:pt x="15874" y="69"/>
                  </a:cubicBezTo>
                  <a:cubicBezTo>
                    <a:pt x="15706" y="23"/>
                    <a:pt x="15536" y="0"/>
                    <a:pt x="153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1"/>
            <p:cNvSpPr/>
            <p:nvPr/>
          </p:nvSpPr>
          <p:spPr>
            <a:xfrm rot="826095">
              <a:off x="5546564" y="1796430"/>
              <a:ext cx="158904" cy="110865"/>
            </a:xfrm>
            <a:custGeom>
              <a:rect b="b" l="l" r="r" t="t"/>
              <a:pathLst>
                <a:path extrusionOk="0" h="1957" w="2805">
                  <a:moveTo>
                    <a:pt x="2465" y="0"/>
                  </a:moveTo>
                  <a:lnTo>
                    <a:pt x="1" y="1176"/>
                  </a:lnTo>
                  <a:cubicBezTo>
                    <a:pt x="35" y="1448"/>
                    <a:pt x="102" y="1696"/>
                    <a:pt x="193" y="1956"/>
                  </a:cubicBezTo>
                  <a:cubicBezTo>
                    <a:pt x="204" y="1934"/>
                    <a:pt x="227" y="1922"/>
                    <a:pt x="249" y="1911"/>
                  </a:cubicBezTo>
                  <a:lnTo>
                    <a:pt x="2804" y="701"/>
                  </a:lnTo>
                  <a:lnTo>
                    <a:pt x="24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1"/>
            <p:cNvSpPr/>
            <p:nvPr/>
          </p:nvSpPr>
          <p:spPr>
            <a:xfrm rot="826095">
              <a:off x="6222055" y="1771488"/>
              <a:ext cx="178108" cy="96192"/>
            </a:xfrm>
            <a:custGeom>
              <a:rect b="b" l="l" r="r" t="t"/>
              <a:pathLst>
                <a:path extrusionOk="0" h="1698" w="3144">
                  <a:moveTo>
                    <a:pt x="2477" y="0"/>
                  </a:moveTo>
                  <a:cubicBezTo>
                    <a:pt x="2189" y="0"/>
                    <a:pt x="1903" y="65"/>
                    <a:pt x="1640" y="193"/>
                  </a:cubicBezTo>
                  <a:lnTo>
                    <a:pt x="1" y="996"/>
                  </a:lnTo>
                  <a:lnTo>
                    <a:pt x="351" y="1697"/>
                  </a:lnTo>
                  <a:lnTo>
                    <a:pt x="1979" y="894"/>
                  </a:lnTo>
                  <a:cubicBezTo>
                    <a:pt x="2142" y="813"/>
                    <a:pt x="2312" y="773"/>
                    <a:pt x="2483" y="773"/>
                  </a:cubicBezTo>
                  <a:cubicBezTo>
                    <a:pt x="2621" y="773"/>
                    <a:pt x="2759" y="799"/>
                    <a:pt x="2895" y="849"/>
                  </a:cubicBezTo>
                  <a:cubicBezTo>
                    <a:pt x="2986" y="883"/>
                    <a:pt x="3065" y="917"/>
                    <a:pt x="3144" y="973"/>
                  </a:cubicBezTo>
                  <a:cubicBezTo>
                    <a:pt x="3110" y="668"/>
                    <a:pt x="3065" y="363"/>
                    <a:pt x="2986" y="69"/>
                  </a:cubicBezTo>
                  <a:cubicBezTo>
                    <a:pt x="2818" y="23"/>
                    <a:pt x="2647" y="0"/>
                    <a:pt x="24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1"/>
            <p:cNvSpPr/>
            <p:nvPr/>
          </p:nvSpPr>
          <p:spPr>
            <a:xfrm rot="826095">
              <a:off x="5264638" y="473063"/>
              <a:ext cx="1172774" cy="1558676"/>
            </a:xfrm>
            <a:custGeom>
              <a:rect b="b" l="l" r="r" t="t"/>
              <a:pathLst>
                <a:path extrusionOk="0" h="27514" w="20702">
                  <a:moveTo>
                    <a:pt x="9826" y="1"/>
                  </a:moveTo>
                  <a:cubicBezTo>
                    <a:pt x="9192" y="204"/>
                    <a:pt x="8582" y="430"/>
                    <a:pt x="7994" y="668"/>
                  </a:cubicBezTo>
                  <a:cubicBezTo>
                    <a:pt x="6807" y="1143"/>
                    <a:pt x="8254" y="5676"/>
                    <a:pt x="7203" y="6264"/>
                  </a:cubicBezTo>
                  <a:cubicBezTo>
                    <a:pt x="7111" y="6316"/>
                    <a:pt x="7000" y="6339"/>
                    <a:pt x="6875" y="6339"/>
                  </a:cubicBezTo>
                  <a:cubicBezTo>
                    <a:pt x="5674" y="6339"/>
                    <a:pt x="3099" y="4171"/>
                    <a:pt x="1947" y="4171"/>
                  </a:cubicBezTo>
                  <a:cubicBezTo>
                    <a:pt x="1807" y="4171"/>
                    <a:pt x="1688" y="4203"/>
                    <a:pt x="1595" y="4274"/>
                  </a:cubicBezTo>
                  <a:cubicBezTo>
                    <a:pt x="1030" y="4704"/>
                    <a:pt x="498" y="5156"/>
                    <a:pt x="1" y="5608"/>
                  </a:cubicBezTo>
                  <a:cubicBezTo>
                    <a:pt x="4896" y="10978"/>
                    <a:pt x="7644" y="19695"/>
                    <a:pt x="9159" y="24443"/>
                  </a:cubicBezTo>
                  <a:cubicBezTo>
                    <a:pt x="9249" y="24703"/>
                    <a:pt x="9328" y="24952"/>
                    <a:pt x="9396" y="25190"/>
                  </a:cubicBezTo>
                  <a:cubicBezTo>
                    <a:pt x="9599" y="25811"/>
                    <a:pt x="9780" y="26343"/>
                    <a:pt x="9927" y="26750"/>
                  </a:cubicBezTo>
                  <a:cubicBezTo>
                    <a:pt x="10100" y="27224"/>
                    <a:pt x="10545" y="27514"/>
                    <a:pt x="11025" y="27514"/>
                  </a:cubicBezTo>
                  <a:cubicBezTo>
                    <a:pt x="11141" y="27514"/>
                    <a:pt x="11258" y="27497"/>
                    <a:pt x="11374" y="27462"/>
                  </a:cubicBezTo>
                  <a:lnTo>
                    <a:pt x="12663" y="27055"/>
                  </a:lnTo>
                  <a:lnTo>
                    <a:pt x="19650" y="24850"/>
                  </a:lnTo>
                  <a:lnTo>
                    <a:pt x="19797" y="24794"/>
                  </a:lnTo>
                  <a:lnTo>
                    <a:pt x="19797" y="24805"/>
                  </a:lnTo>
                  <a:cubicBezTo>
                    <a:pt x="20362" y="24613"/>
                    <a:pt x="20702" y="24036"/>
                    <a:pt x="20589" y="23460"/>
                  </a:cubicBezTo>
                  <a:cubicBezTo>
                    <a:pt x="20498" y="23064"/>
                    <a:pt x="20396" y="22567"/>
                    <a:pt x="20249" y="21979"/>
                  </a:cubicBezTo>
                  <a:cubicBezTo>
                    <a:pt x="20193" y="21730"/>
                    <a:pt x="20136" y="21470"/>
                    <a:pt x="20057" y="21199"/>
                  </a:cubicBezTo>
                  <a:cubicBezTo>
                    <a:pt x="18859" y="16507"/>
                    <a:pt x="15953" y="7587"/>
                    <a:pt x="9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1"/>
            <p:cNvSpPr/>
            <p:nvPr/>
          </p:nvSpPr>
          <p:spPr>
            <a:xfrm rot="826095">
              <a:off x="5353149" y="514345"/>
              <a:ext cx="1022877" cy="1494887"/>
            </a:xfrm>
            <a:custGeom>
              <a:rect b="b" l="l" r="r" t="t"/>
              <a:pathLst>
                <a:path extrusionOk="0" h="26388" w="18056">
                  <a:moveTo>
                    <a:pt x="6399" y="1"/>
                  </a:moveTo>
                  <a:cubicBezTo>
                    <a:pt x="3968" y="962"/>
                    <a:pt x="1854" y="2183"/>
                    <a:pt x="0" y="3607"/>
                  </a:cubicBezTo>
                  <a:cubicBezTo>
                    <a:pt x="362" y="4014"/>
                    <a:pt x="712" y="4444"/>
                    <a:pt x="1063" y="4896"/>
                  </a:cubicBezTo>
                  <a:cubicBezTo>
                    <a:pt x="7552" y="13432"/>
                    <a:pt x="10186" y="22533"/>
                    <a:pt x="11068" y="26388"/>
                  </a:cubicBezTo>
                  <a:lnTo>
                    <a:pt x="18055" y="24183"/>
                  </a:lnTo>
                  <a:cubicBezTo>
                    <a:pt x="16653" y="19537"/>
                    <a:pt x="14528" y="9588"/>
                    <a:pt x="7496" y="1233"/>
                  </a:cubicBezTo>
                  <a:cubicBezTo>
                    <a:pt x="7134" y="803"/>
                    <a:pt x="6772" y="396"/>
                    <a:pt x="63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1"/>
            <p:cNvSpPr/>
            <p:nvPr/>
          </p:nvSpPr>
          <p:spPr>
            <a:xfrm rot="826095">
              <a:off x="5908475" y="2166868"/>
              <a:ext cx="217820" cy="217820"/>
            </a:xfrm>
            <a:custGeom>
              <a:rect b="b" l="l" r="r" t="t"/>
              <a:pathLst>
                <a:path extrusionOk="0" fill="none" h="3845" w="3845">
                  <a:moveTo>
                    <a:pt x="3154" y="679"/>
                  </a:moveTo>
                  <a:cubicBezTo>
                    <a:pt x="3844" y="1369"/>
                    <a:pt x="3844" y="2477"/>
                    <a:pt x="3154" y="3155"/>
                  </a:cubicBezTo>
                  <a:cubicBezTo>
                    <a:pt x="2476" y="3845"/>
                    <a:pt x="1368" y="3845"/>
                    <a:pt x="678" y="3155"/>
                  </a:cubicBezTo>
                  <a:cubicBezTo>
                    <a:pt x="0" y="2477"/>
                    <a:pt x="0" y="1369"/>
                    <a:pt x="678" y="679"/>
                  </a:cubicBezTo>
                  <a:cubicBezTo>
                    <a:pt x="1368" y="1"/>
                    <a:pt x="2476" y="1"/>
                    <a:pt x="3154" y="679"/>
                  </a:cubicBezTo>
                  <a:close/>
                </a:path>
              </a:pathLst>
            </a:custGeom>
            <a:noFill/>
            <a:ln cap="flat" cmpd="sng" w="9600">
              <a:solidFill>
                <a:schemeClr val="accent4"/>
              </a:solidFill>
              <a:prstDash val="solid"/>
              <a:miter lim="1130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1"/>
            <p:cNvSpPr/>
            <p:nvPr/>
          </p:nvSpPr>
          <p:spPr>
            <a:xfrm rot="826095">
              <a:off x="5321764" y="2400614"/>
              <a:ext cx="1385382" cy="1447528"/>
            </a:xfrm>
            <a:custGeom>
              <a:rect b="b" l="l" r="r" t="t"/>
              <a:pathLst>
                <a:path extrusionOk="0" h="25552" w="24455">
                  <a:moveTo>
                    <a:pt x="9531" y="1"/>
                  </a:moveTo>
                  <a:lnTo>
                    <a:pt x="9339" y="9758"/>
                  </a:lnTo>
                  <a:lnTo>
                    <a:pt x="0" y="12595"/>
                  </a:lnTo>
                  <a:lnTo>
                    <a:pt x="9226" y="15795"/>
                  </a:lnTo>
                  <a:lnTo>
                    <a:pt x="9034" y="25552"/>
                  </a:lnTo>
                  <a:lnTo>
                    <a:pt x="14924" y="17762"/>
                  </a:lnTo>
                  <a:lnTo>
                    <a:pt x="24149" y="20962"/>
                  </a:lnTo>
                  <a:lnTo>
                    <a:pt x="24149" y="20962"/>
                  </a:lnTo>
                  <a:lnTo>
                    <a:pt x="18564" y="12957"/>
                  </a:lnTo>
                  <a:lnTo>
                    <a:pt x="24455" y="5168"/>
                  </a:lnTo>
                  <a:lnTo>
                    <a:pt x="15116" y="8005"/>
                  </a:lnTo>
                  <a:lnTo>
                    <a:pt x="95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1"/>
            <p:cNvSpPr/>
            <p:nvPr/>
          </p:nvSpPr>
          <p:spPr>
            <a:xfrm rot="826095">
              <a:off x="5425400" y="2345492"/>
              <a:ext cx="769877" cy="700084"/>
            </a:xfrm>
            <a:custGeom>
              <a:rect b="b" l="l" r="r" t="t"/>
              <a:pathLst>
                <a:path extrusionOk="0" fill="none" h="12358" w="13590">
                  <a:moveTo>
                    <a:pt x="9327" y="1"/>
                  </a:moveTo>
                  <a:lnTo>
                    <a:pt x="13590" y="12234"/>
                  </a:lnTo>
                  <a:lnTo>
                    <a:pt x="0" y="12358"/>
                  </a:lnTo>
                </a:path>
              </a:pathLst>
            </a:custGeom>
            <a:solidFill>
              <a:schemeClr val="accent2"/>
            </a:solidFill>
            <a:ln cap="rnd" cmpd="sng" w="73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1"/>
            <p:cNvSpPr/>
            <p:nvPr/>
          </p:nvSpPr>
          <p:spPr>
            <a:xfrm rot="826095">
              <a:off x="6090212" y="2774407"/>
              <a:ext cx="598227" cy="891562"/>
            </a:xfrm>
            <a:custGeom>
              <a:rect b="b" l="l" r="r" t="t"/>
              <a:pathLst>
                <a:path extrusionOk="0" fill="none" h="15738" w="10560">
                  <a:moveTo>
                    <a:pt x="10560" y="1"/>
                  </a:moveTo>
                  <a:lnTo>
                    <a:pt x="0" y="7315"/>
                  </a:lnTo>
                  <a:lnTo>
                    <a:pt x="10051" y="15738"/>
                  </a:lnTo>
                </a:path>
              </a:pathLst>
            </a:custGeom>
            <a:solidFill>
              <a:schemeClr val="accent2"/>
            </a:solidFill>
            <a:ln cap="rnd" cmpd="sng" w="73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1"/>
            <p:cNvSpPr/>
            <p:nvPr/>
          </p:nvSpPr>
          <p:spPr>
            <a:xfrm rot="826095">
              <a:off x="5745634" y="3083939"/>
              <a:ext cx="333727" cy="738493"/>
            </a:xfrm>
            <a:custGeom>
              <a:rect b="b" l="l" r="r" t="t"/>
              <a:pathLst>
                <a:path extrusionOk="0" fill="none" h="13036" w="5891">
                  <a:moveTo>
                    <a:pt x="5891" y="5246"/>
                  </a:moveTo>
                  <a:lnTo>
                    <a:pt x="4760" y="0"/>
                  </a:lnTo>
                  <a:lnTo>
                    <a:pt x="1" y="13036"/>
                  </a:lnTo>
                </a:path>
              </a:pathLst>
            </a:custGeom>
            <a:solidFill>
              <a:schemeClr val="accent2"/>
            </a:solidFill>
            <a:ln cap="rnd" cmpd="sng" w="73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1"/>
            <p:cNvSpPr/>
            <p:nvPr/>
          </p:nvSpPr>
          <p:spPr>
            <a:xfrm rot="826095">
              <a:off x="5880785" y="2846030"/>
              <a:ext cx="327382" cy="255606"/>
            </a:xfrm>
            <a:custGeom>
              <a:rect b="b" l="l" r="r" t="t"/>
              <a:pathLst>
                <a:path extrusionOk="0" fill="none" h="4512" w="5779">
                  <a:moveTo>
                    <a:pt x="1" y="1753"/>
                  </a:moveTo>
                  <a:lnTo>
                    <a:pt x="4455" y="4511"/>
                  </a:lnTo>
                  <a:lnTo>
                    <a:pt x="5778" y="0"/>
                  </a:lnTo>
                </a:path>
              </a:pathLst>
            </a:custGeom>
            <a:solidFill>
              <a:schemeClr val="accent2"/>
            </a:solidFill>
            <a:ln cap="rnd" cmpd="sng" w="73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1"/>
            <p:cNvSpPr/>
            <p:nvPr/>
          </p:nvSpPr>
          <p:spPr>
            <a:xfrm rot="826095">
              <a:off x="5819166" y="3117719"/>
              <a:ext cx="529114" cy="185756"/>
            </a:xfrm>
            <a:custGeom>
              <a:rect b="b" l="l" r="r" t="t"/>
              <a:pathLst>
                <a:path extrusionOk="0" fill="none" h="3279" w="9340">
                  <a:moveTo>
                    <a:pt x="1" y="3279"/>
                  </a:moveTo>
                  <a:lnTo>
                    <a:pt x="4568" y="0"/>
                  </a:lnTo>
                  <a:lnTo>
                    <a:pt x="9339" y="441"/>
                  </a:lnTo>
                </a:path>
              </a:pathLst>
            </a:custGeom>
            <a:solidFill>
              <a:schemeClr val="accent2"/>
            </a:solidFill>
            <a:ln cap="rnd" cmpd="sng" w="73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0"/>
          <p:cNvSpPr txBox="1"/>
          <p:nvPr>
            <p:ph type="title"/>
          </p:nvPr>
        </p:nvSpPr>
        <p:spPr>
          <a:xfrm>
            <a:off x="311700" y="382950"/>
            <a:ext cx="8520600" cy="7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an Embedding</a:t>
            </a:r>
            <a:endParaRPr/>
          </a:p>
        </p:txBody>
      </p:sp>
      <p:sp>
        <p:nvSpPr>
          <p:cNvPr id="724" name="Google Shape;724;p70"/>
          <p:cNvSpPr/>
          <p:nvPr/>
        </p:nvSpPr>
        <p:spPr>
          <a:xfrm>
            <a:off x="104675" y="994375"/>
            <a:ext cx="963000" cy="51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725" name="Google Shape;725;p70"/>
          <p:cNvSpPr txBox="1"/>
          <p:nvPr/>
        </p:nvSpPr>
        <p:spPr>
          <a:xfrm>
            <a:off x="553450" y="1369000"/>
            <a:ext cx="4286400" cy="26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00"/>
                </a:solidFill>
                <a:latin typeface="Source Code Pro"/>
                <a:ea typeface="Source Code Pro"/>
                <a:cs typeface="Source Code Pro"/>
                <a:sym typeface="Source Code Pro"/>
              </a:rPr>
              <a:t>Question:</a:t>
            </a:r>
            <a:r>
              <a:rPr lang="en" sz="1800">
                <a:solidFill>
                  <a:schemeClr val="dk2"/>
                </a:solidFill>
                <a:latin typeface="Source Code Pro"/>
                <a:ea typeface="Source Code Pro"/>
                <a:cs typeface="Source Code Pro"/>
                <a:sym typeface="Source Code Pro"/>
              </a:rPr>
              <a:t> I’m an injured Veteran, how much money do I qualify for?</a:t>
            </a:r>
            <a:endParaRPr sz="1800">
              <a:solidFill>
                <a:srgbClr val="FF0000"/>
              </a:solidFill>
              <a:latin typeface="Source Code Pro"/>
              <a:ea typeface="Source Code Pro"/>
              <a:cs typeface="Source Code Pro"/>
              <a:sym typeface="Source Code Pro"/>
            </a:endParaRPr>
          </a:p>
          <a:p>
            <a:pPr indent="0" lvl="0" marL="0" rtl="0" algn="l">
              <a:spcBef>
                <a:spcPts val="0"/>
              </a:spcBef>
              <a:spcAft>
                <a:spcPts val="0"/>
              </a:spcAft>
              <a:buNone/>
            </a:pPr>
            <a:r>
              <a:t/>
            </a:r>
            <a:endParaRPr sz="1800">
              <a:solidFill>
                <a:srgbClr val="FF0000"/>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FF0000"/>
                </a:solidFill>
                <a:latin typeface="Source Code Pro"/>
                <a:ea typeface="Source Code Pro"/>
                <a:cs typeface="Source Code Pro"/>
                <a:sym typeface="Source Code Pro"/>
              </a:rPr>
              <a:t>Article 1:</a:t>
            </a:r>
            <a:r>
              <a:rPr lang="en" sz="1800">
                <a:solidFill>
                  <a:srgbClr val="424242"/>
                </a:solidFill>
                <a:latin typeface="Source Code Pro"/>
                <a:ea typeface="Source Code Pro"/>
                <a:cs typeface="Source Code Pro"/>
                <a:sym typeface="Source Code Pro"/>
              </a:rPr>
              <a:t> Injured Veterans can apply for $5000 compensation</a:t>
            </a:r>
            <a:endParaRPr sz="1800">
              <a:solidFill>
                <a:srgbClr val="424242"/>
              </a:solidFill>
              <a:latin typeface="Source Code Pro"/>
              <a:ea typeface="Source Code Pro"/>
              <a:cs typeface="Source Code Pro"/>
              <a:sym typeface="Source Code Pro"/>
            </a:endParaRPr>
          </a:p>
          <a:p>
            <a:pPr indent="0" lvl="0" marL="0" rtl="0" algn="l">
              <a:spcBef>
                <a:spcPts val="0"/>
              </a:spcBef>
              <a:spcAft>
                <a:spcPts val="0"/>
              </a:spcAft>
              <a:buNone/>
            </a:pPr>
            <a:r>
              <a:t/>
            </a:r>
            <a:endParaRPr sz="1800">
              <a:solidFill>
                <a:srgbClr val="424242"/>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0000FF"/>
                </a:solidFill>
                <a:latin typeface="Source Code Pro"/>
                <a:ea typeface="Source Code Pro"/>
                <a:cs typeface="Source Code Pro"/>
                <a:sym typeface="Source Code Pro"/>
              </a:rPr>
              <a:t>Article 2: </a:t>
            </a:r>
            <a:r>
              <a:rPr lang="en" sz="1800">
                <a:latin typeface="Source Code Pro"/>
                <a:ea typeface="Source Code Pro"/>
                <a:cs typeface="Source Code Pro"/>
                <a:sym typeface="Source Code Pro"/>
              </a:rPr>
              <a:t>Claims can take up to 6 months to process</a:t>
            </a:r>
            <a:endParaRPr sz="1800">
              <a:latin typeface="Source Code Pro"/>
              <a:ea typeface="Source Code Pro"/>
              <a:cs typeface="Source Code Pro"/>
              <a:sym typeface="Source Code Pro"/>
            </a:endParaRPr>
          </a:p>
          <a:p>
            <a:pPr indent="0" lvl="0" marL="0" rtl="0" algn="l">
              <a:spcBef>
                <a:spcPts val="0"/>
              </a:spcBef>
              <a:spcAft>
                <a:spcPts val="0"/>
              </a:spcAft>
              <a:buNone/>
            </a:pPr>
            <a:r>
              <a:t/>
            </a:r>
            <a:endParaRPr sz="1800">
              <a:solidFill>
                <a:srgbClr val="424242"/>
              </a:solidFill>
              <a:latin typeface="Source Code Pro"/>
              <a:ea typeface="Source Code Pro"/>
              <a:cs typeface="Source Code Pro"/>
              <a:sym typeface="Source Code Pro"/>
            </a:endParaRPr>
          </a:p>
          <a:p>
            <a:pPr indent="0" lvl="0" marL="0" rtl="0" algn="l">
              <a:spcBef>
                <a:spcPts val="0"/>
              </a:spcBef>
              <a:spcAft>
                <a:spcPts val="0"/>
              </a:spcAft>
              <a:buNone/>
            </a:pPr>
            <a:r>
              <a:t/>
            </a:r>
            <a:endParaRPr sz="1800">
              <a:solidFill>
                <a:srgbClr val="424242"/>
              </a:solidFill>
              <a:latin typeface="Source Code Pro"/>
              <a:ea typeface="Source Code Pro"/>
              <a:cs typeface="Source Code Pro"/>
              <a:sym typeface="Source Code Pro"/>
            </a:endParaRPr>
          </a:p>
        </p:txBody>
      </p:sp>
      <p:cxnSp>
        <p:nvCxnSpPr>
          <p:cNvPr id="726" name="Google Shape;726;p70"/>
          <p:cNvCxnSpPr/>
          <p:nvPr/>
        </p:nvCxnSpPr>
        <p:spPr>
          <a:xfrm rot="10800000">
            <a:off x="6537725" y="1725700"/>
            <a:ext cx="0" cy="1500300"/>
          </a:xfrm>
          <a:prstGeom prst="straightConnector1">
            <a:avLst/>
          </a:prstGeom>
          <a:noFill/>
          <a:ln cap="flat" cmpd="sng" w="38100">
            <a:solidFill>
              <a:srgbClr val="424242"/>
            </a:solidFill>
            <a:prstDash val="solid"/>
            <a:round/>
            <a:headEnd len="med" w="med" type="none"/>
            <a:tailEnd len="med" w="med" type="triangle"/>
          </a:ln>
        </p:spPr>
      </p:cxnSp>
      <p:cxnSp>
        <p:nvCxnSpPr>
          <p:cNvPr id="727" name="Google Shape;727;p70"/>
          <p:cNvCxnSpPr/>
          <p:nvPr/>
        </p:nvCxnSpPr>
        <p:spPr>
          <a:xfrm flipH="1" rot="10800000">
            <a:off x="6537725" y="3199300"/>
            <a:ext cx="1500300" cy="26700"/>
          </a:xfrm>
          <a:prstGeom prst="straightConnector1">
            <a:avLst/>
          </a:prstGeom>
          <a:noFill/>
          <a:ln cap="flat" cmpd="sng" w="38100">
            <a:solidFill>
              <a:srgbClr val="424242"/>
            </a:solidFill>
            <a:prstDash val="solid"/>
            <a:round/>
            <a:headEnd len="med" w="med" type="none"/>
            <a:tailEnd len="med" w="med" type="triangle"/>
          </a:ln>
        </p:spPr>
      </p:cxnSp>
      <p:sp>
        <p:nvSpPr>
          <p:cNvPr id="728" name="Google Shape;728;p70"/>
          <p:cNvSpPr txBox="1"/>
          <p:nvPr/>
        </p:nvSpPr>
        <p:spPr>
          <a:xfrm>
            <a:off x="6537725" y="3203750"/>
            <a:ext cx="13752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24242"/>
                </a:solidFill>
                <a:latin typeface="Source Code Pro"/>
                <a:ea typeface="Source Code Pro"/>
                <a:cs typeface="Source Code Pro"/>
                <a:sym typeface="Source Code Pro"/>
              </a:rPr>
              <a:t>x axis</a:t>
            </a:r>
            <a:endParaRPr sz="1800">
              <a:solidFill>
                <a:srgbClr val="424242"/>
              </a:solidFill>
              <a:latin typeface="Source Code Pro"/>
              <a:ea typeface="Source Code Pro"/>
              <a:cs typeface="Source Code Pro"/>
              <a:sym typeface="Source Code Pro"/>
            </a:endParaRPr>
          </a:p>
        </p:txBody>
      </p:sp>
      <p:sp>
        <p:nvSpPr>
          <p:cNvPr id="729" name="Google Shape;729;p70"/>
          <p:cNvSpPr txBox="1"/>
          <p:nvPr/>
        </p:nvSpPr>
        <p:spPr>
          <a:xfrm>
            <a:off x="5188500" y="2198663"/>
            <a:ext cx="21969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24242"/>
                </a:solidFill>
                <a:latin typeface="Source Code Pro"/>
                <a:ea typeface="Source Code Pro"/>
                <a:cs typeface="Source Code Pro"/>
                <a:sym typeface="Source Code Pro"/>
              </a:rPr>
              <a:t>y axis</a:t>
            </a:r>
            <a:endParaRPr sz="1800">
              <a:solidFill>
                <a:srgbClr val="424242"/>
              </a:solidFill>
              <a:latin typeface="Source Code Pro"/>
              <a:ea typeface="Source Code Pro"/>
              <a:cs typeface="Source Code Pro"/>
              <a:sym typeface="Source Code Pro"/>
            </a:endParaRPr>
          </a:p>
        </p:txBody>
      </p:sp>
      <p:cxnSp>
        <p:nvCxnSpPr>
          <p:cNvPr id="730" name="Google Shape;730;p70"/>
          <p:cNvCxnSpPr/>
          <p:nvPr/>
        </p:nvCxnSpPr>
        <p:spPr>
          <a:xfrm flipH="1" rot="10800000">
            <a:off x="6537725" y="1922250"/>
            <a:ext cx="428700" cy="1259100"/>
          </a:xfrm>
          <a:prstGeom prst="straightConnector1">
            <a:avLst/>
          </a:prstGeom>
          <a:noFill/>
          <a:ln cap="flat" cmpd="sng" w="9525">
            <a:solidFill>
              <a:srgbClr val="FF0000"/>
            </a:solidFill>
            <a:prstDash val="solid"/>
            <a:round/>
            <a:headEnd len="med" w="med" type="none"/>
            <a:tailEnd len="med" w="med" type="triangle"/>
          </a:ln>
        </p:spPr>
      </p:cxnSp>
      <p:cxnSp>
        <p:nvCxnSpPr>
          <p:cNvPr id="731" name="Google Shape;731;p70"/>
          <p:cNvCxnSpPr/>
          <p:nvPr/>
        </p:nvCxnSpPr>
        <p:spPr>
          <a:xfrm flipH="1" rot="10800000">
            <a:off x="6564075" y="2635675"/>
            <a:ext cx="1625100" cy="586500"/>
          </a:xfrm>
          <a:prstGeom prst="straightConnector1">
            <a:avLst/>
          </a:prstGeom>
          <a:noFill/>
          <a:ln cap="flat" cmpd="sng" w="9525">
            <a:solidFill>
              <a:srgbClr val="0000FF"/>
            </a:solidFill>
            <a:prstDash val="solid"/>
            <a:round/>
            <a:headEnd len="med" w="med" type="none"/>
            <a:tailEnd len="med" w="med" type="triangle"/>
          </a:ln>
        </p:spPr>
      </p:cxnSp>
      <p:cxnSp>
        <p:nvCxnSpPr>
          <p:cNvPr id="732" name="Google Shape;732;p70"/>
          <p:cNvCxnSpPr/>
          <p:nvPr/>
        </p:nvCxnSpPr>
        <p:spPr>
          <a:xfrm flipH="1" rot="10800000">
            <a:off x="6564075" y="2270675"/>
            <a:ext cx="491400" cy="920100"/>
          </a:xfrm>
          <a:prstGeom prst="straightConnector1">
            <a:avLst/>
          </a:prstGeom>
          <a:noFill/>
          <a:ln cap="flat" cmpd="sng" w="9525">
            <a:solidFill>
              <a:srgbClr val="00FF00"/>
            </a:solidFill>
            <a:prstDash val="solid"/>
            <a:round/>
            <a:headEnd len="med" w="med" type="none"/>
            <a:tailEnd len="med" w="med" type="triangle"/>
          </a:ln>
        </p:spPr>
      </p:cxnSp>
      <p:sp>
        <p:nvSpPr>
          <p:cNvPr id="733" name="Google Shape;733;p70"/>
          <p:cNvSpPr txBox="1"/>
          <p:nvPr/>
        </p:nvSpPr>
        <p:spPr>
          <a:xfrm>
            <a:off x="5848925" y="4050700"/>
            <a:ext cx="2752800" cy="9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Source Code Pro"/>
                <a:ea typeface="Source Code Pro"/>
                <a:cs typeface="Source Code Pro"/>
                <a:sym typeface="Source Code Pro"/>
              </a:rPr>
              <a:t>(this is a 2D example, actually happens in much higher dimension)</a:t>
            </a:r>
            <a:endParaRPr sz="1000">
              <a:solidFill>
                <a:schemeClr val="dk2"/>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1"/>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Attribute Selection Algorithms</a:t>
            </a:r>
            <a:endParaRPr sz="3200">
              <a:solidFill>
                <a:schemeClr val="lt1"/>
              </a:solidFill>
              <a:latin typeface="Cabin"/>
              <a:ea typeface="Cabin"/>
              <a:cs typeface="Cabin"/>
              <a:sym typeface="Cabin"/>
            </a:endParaRPr>
          </a:p>
        </p:txBody>
      </p:sp>
      <p:sp>
        <p:nvSpPr>
          <p:cNvPr id="739" name="Google Shape;739;p71"/>
          <p:cNvSpPr txBox="1"/>
          <p:nvPr/>
        </p:nvSpPr>
        <p:spPr>
          <a:xfrm>
            <a:off x="-10068" y="1729463"/>
            <a:ext cx="4413600" cy="41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Correlation</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Correlation analyzes each individual feature to see how correlated it is with each class. In addition to being one of our attribute selection algorithms, we also used it initially to prune our 3072 feature dataset into 100.</a:t>
            </a:r>
            <a:endParaRPr/>
          </a:p>
        </p:txBody>
      </p:sp>
      <p:pic>
        <p:nvPicPr>
          <p:cNvPr id="740" name="Google Shape;740;p71"/>
          <p:cNvPicPr preferRelativeResize="0"/>
          <p:nvPr/>
        </p:nvPicPr>
        <p:blipFill>
          <a:blip r:embed="rId3">
            <a:alphaModFix/>
          </a:blip>
          <a:stretch>
            <a:fillRect/>
          </a:stretch>
        </p:blipFill>
        <p:spPr>
          <a:xfrm>
            <a:off x="4572000" y="1271300"/>
            <a:ext cx="4175550" cy="27786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2"/>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Attribute Selection Algorithms</a:t>
            </a:r>
            <a:endParaRPr sz="3200">
              <a:solidFill>
                <a:schemeClr val="lt1"/>
              </a:solidFill>
              <a:latin typeface="Cabin"/>
              <a:ea typeface="Cabin"/>
              <a:cs typeface="Cabin"/>
              <a:sym typeface="Cabin"/>
            </a:endParaRPr>
          </a:p>
        </p:txBody>
      </p:sp>
      <p:sp>
        <p:nvSpPr>
          <p:cNvPr id="746" name="Google Shape;746;p72"/>
          <p:cNvSpPr txBox="1"/>
          <p:nvPr/>
        </p:nvSpPr>
        <p:spPr>
          <a:xfrm>
            <a:off x="-10068" y="1729463"/>
            <a:ext cx="4413600" cy="41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(Non-Weka) No Attribute Removal</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As a baseline method, we keep all the attributes in our data. This is also helpful as a control case to help us put into perspective the other results of our trials. </a:t>
            </a:r>
            <a:endParaRPr/>
          </a:p>
        </p:txBody>
      </p:sp>
      <p:pic>
        <p:nvPicPr>
          <p:cNvPr id="747" name="Google Shape;747;p72"/>
          <p:cNvPicPr preferRelativeResize="0"/>
          <p:nvPr/>
        </p:nvPicPr>
        <p:blipFill>
          <a:blip r:embed="rId3">
            <a:alphaModFix/>
          </a:blip>
          <a:stretch>
            <a:fillRect/>
          </a:stretch>
        </p:blipFill>
        <p:spPr>
          <a:xfrm>
            <a:off x="4572000" y="1271300"/>
            <a:ext cx="4175550" cy="27786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3"/>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Attribute Selection Algorithms</a:t>
            </a:r>
            <a:endParaRPr sz="3200">
              <a:solidFill>
                <a:schemeClr val="lt1"/>
              </a:solidFill>
              <a:latin typeface="Cabin"/>
              <a:ea typeface="Cabin"/>
              <a:cs typeface="Cabin"/>
              <a:sym typeface="Cabin"/>
            </a:endParaRPr>
          </a:p>
          <a:p>
            <a:pPr indent="0" lvl="0" marL="0" rtl="0" algn="ctr">
              <a:spcBef>
                <a:spcPts val="0"/>
              </a:spcBef>
              <a:spcAft>
                <a:spcPts val="0"/>
              </a:spcAft>
              <a:buNone/>
            </a:pPr>
            <a:r>
              <a:t/>
            </a:r>
            <a:endParaRPr sz="3200">
              <a:solidFill>
                <a:schemeClr val="lt1"/>
              </a:solidFill>
              <a:latin typeface="Cabin"/>
              <a:ea typeface="Cabin"/>
              <a:cs typeface="Cabin"/>
              <a:sym typeface="Cabin"/>
            </a:endParaRPr>
          </a:p>
        </p:txBody>
      </p:sp>
      <p:sp>
        <p:nvSpPr>
          <p:cNvPr id="753" name="Google Shape;753;p73"/>
          <p:cNvSpPr txBox="1"/>
          <p:nvPr/>
        </p:nvSpPr>
        <p:spPr>
          <a:xfrm>
            <a:off x="158400" y="1381325"/>
            <a:ext cx="4413600" cy="41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Principal Components</a:t>
            </a:r>
            <a:r>
              <a:rPr b="1" lang="en">
                <a:latin typeface="Calibri"/>
                <a:ea typeface="Calibri"/>
                <a:cs typeface="Calibri"/>
                <a:sym typeface="Calibri"/>
              </a:rPr>
              <a:t> </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PCA (Principal Component Analysis) is a</a:t>
            </a:r>
            <a:r>
              <a:rPr lang="en">
                <a:latin typeface="Calibri"/>
                <a:ea typeface="Calibri"/>
                <a:cs typeface="Calibri"/>
                <a:sym typeface="Calibri"/>
              </a:rPr>
              <a:t> </a:t>
            </a:r>
            <a:r>
              <a:rPr lang="en">
                <a:latin typeface="Calibri"/>
                <a:ea typeface="Calibri"/>
                <a:cs typeface="Calibri"/>
                <a:sym typeface="Calibri"/>
              </a:rPr>
              <a:t>attribute reduction technique that transforms the original attributes into a linear combination of attributes called Principal Components that tries to maximize the variance in the data. The PCA ranks n (# of original attributes) principal components by the amount of variance they capture. By keeping a variance threshold, we can remove some attributes which do not contain enough variance for our liking.</a:t>
            </a:r>
            <a:endParaRPr>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p:txBody>
      </p:sp>
      <p:pic>
        <p:nvPicPr>
          <p:cNvPr id="754" name="Google Shape;754;p73"/>
          <p:cNvPicPr preferRelativeResize="0"/>
          <p:nvPr/>
        </p:nvPicPr>
        <p:blipFill>
          <a:blip r:embed="rId3">
            <a:alphaModFix/>
          </a:blip>
          <a:stretch>
            <a:fillRect/>
          </a:stretch>
        </p:blipFill>
        <p:spPr>
          <a:xfrm>
            <a:off x="4572000" y="1137488"/>
            <a:ext cx="4287200" cy="2868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4"/>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Attribute Selection Algorithms</a:t>
            </a:r>
            <a:endParaRPr sz="3200">
              <a:solidFill>
                <a:schemeClr val="lt1"/>
              </a:solidFill>
              <a:latin typeface="Cabin"/>
              <a:ea typeface="Cabin"/>
              <a:cs typeface="Cabin"/>
              <a:sym typeface="Cabin"/>
            </a:endParaRPr>
          </a:p>
          <a:p>
            <a:pPr indent="0" lvl="0" marL="0" rtl="0" algn="ctr">
              <a:spcBef>
                <a:spcPts val="0"/>
              </a:spcBef>
              <a:spcAft>
                <a:spcPts val="0"/>
              </a:spcAft>
              <a:buNone/>
            </a:pPr>
            <a:r>
              <a:t/>
            </a:r>
            <a:endParaRPr sz="3200">
              <a:solidFill>
                <a:schemeClr val="lt1"/>
              </a:solidFill>
              <a:latin typeface="Cabin"/>
              <a:ea typeface="Cabin"/>
              <a:cs typeface="Cabin"/>
              <a:sym typeface="Cabin"/>
            </a:endParaRPr>
          </a:p>
        </p:txBody>
      </p:sp>
      <p:sp>
        <p:nvSpPr>
          <p:cNvPr id="760" name="Google Shape;760;p74"/>
          <p:cNvSpPr txBox="1"/>
          <p:nvPr/>
        </p:nvSpPr>
        <p:spPr>
          <a:xfrm>
            <a:off x="389800" y="1137500"/>
            <a:ext cx="3914700" cy="36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ReliefFAttributeEval </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ReliefF attribute evaluation is an attribute selection algorithm that ranks the attributes by useful they are in distinguishing between the class types.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ReliefF is effective for handling noisy data since it focuses on the nearest neighbors, which is helpful for our data.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ReliefF attribute evaluation finds the similarities between different instances and the give a weight for each attribute in relation to the class .Here is an example of an attribute ranking using ReliefFAttributeEval:</a:t>
            </a:r>
            <a:endParaRPr/>
          </a:p>
        </p:txBody>
      </p:sp>
      <p:pic>
        <p:nvPicPr>
          <p:cNvPr id="761" name="Google Shape;761;p74"/>
          <p:cNvPicPr preferRelativeResize="0"/>
          <p:nvPr/>
        </p:nvPicPr>
        <p:blipFill>
          <a:blip r:embed="rId3">
            <a:alphaModFix/>
          </a:blip>
          <a:stretch>
            <a:fillRect/>
          </a:stretch>
        </p:blipFill>
        <p:spPr>
          <a:xfrm>
            <a:off x="4546676" y="990550"/>
            <a:ext cx="3914700" cy="3181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5"/>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Attribute Selection Algorithms</a:t>
            </a:r>
            <a:endParaRPr sz="3200">
              <a:solidFill>
                <a:schemeClr val="lt1"/>
              </a:solidFill>
              <a:latin typeface="Cabin"/>
              <a:ea typeface="Cabin"/>
              <a:cs typeface="Cabin"/>
              <a:sym typeface="Cabin"/>
            </a:endParaRPr>
          </a:p>
          <a:p>
            <a:pPr indent="0" lvl="0" marL="0" rtl="0" algn="ctr">
              <a:spcBef>
                <a:spcPts val="0"/>
              </a:spcBef>
              <a:spcAft>
                <a:spcPts val="0"/>
              </a:spcAft>
              <a:buNone/>
            </a:pPr>
            <a:r>
              <a:t/>
            </a:r>
            <a:endParaRPr sz="3200">
              <a:solidFill>
                <a:schemeClr val="lt1"/>
              </a:solidFill>
              <a:latin typeface="Cabin"/>
              <a:ea typeface="Cabin"/>
              <a:cs typeface="Cabin"/>
              <a:sym typeface="Cabin"/>
            </a:endParaRPr>
          </a:p>
        </p:txBody>
      </p:sp>
      <p:sp>
        <p:nvSpPr>
          <p:cNvPr id="767" name="Google Shape;767;p75"/>
          <p:cNvSpPr txBox="1"/>
          <p:nvPr/>
        </p:nvSpPr>
        <p:spPr>
          <a:xfrm>
            <a:off x="505350" y="1313950"/>
            <a:ext cx="35040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GainRatioAttributeEval</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GainRatioAttribute Eval ranks attributes by their gain ratio in relation to the class attribute. Entropy is calculated by the following formula where P(C</a:t>
            </a:r>
            <a:r>
              <a:rPr baseline="-25000" lang="en">
                <a:latin typeface="Calibri"/>
                <a:ea typeface="Calibri"/>
                <a:cs typeface="Calibri"/>
                <a:sym typeface="Calibri"/>
              </a:rPr>
              <a:t>i</a:t>
            </a:r>
            <a:r>
              <a:rPr lang="en">
                <a:latin typeface="Calibri"/>
                <a:ea typeface="Calibri"/>
                <a:cs typeface="Calibri"/>
                <a:sym typeface="Calibri"/>
              </a:rPr>
              <a:t>) is the probability of the attribute predicting the class.</a:t>
            </a:r>
            <a:endParaRPr/>
          </a:p>
        </p:txBody>
      </p:sp>
      <p:pic>
        <p:nvPicPr>
          <p:cNvPr id="768" name="Google Shape;768;p75"/>
          <p:cNvPicPr preferRelativeResize="0"/>
          <p:nvPr/>
        </p:nvPicPr>
        <p:blipFill>
          <a:blip r:embed="rId3">
            <a:alphaModFix/>
          </a:blip>
          <a:stretch>
            <a:fillRect/>
          </a:stretch>
        </p:blipFill>
        <p:spPr>
          <a:xfrm>
            <a:off x="4224200" y="1680025"/>
            <a:ext cx="4569175" cy="157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6"/>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Classification Algorithms</a:t>
            </a:r>
            <a:endParaRPr sz="3200">
              <a:solidFill>
                <a:schemeClr val="lt1"/>
              </a:solidFill>
              <a:latin typeface="Cabin"/>
              <a:ea typeface="Cabin"/>
              <a:cs typeface="Cabin"/>
              <a:sym typeface="Cabin"/>
            </a:endParaRPr>
          </a:p>
          <a:p>
            <a:pPr indent="0" lvl="0" marL="0" rtl="0" algn="ctr">
              <a:spcBef>
                <a:spcPts val="0"/>
              </a:spcBef>
              <a:spcAft>
                <a:spcPts val="0"/>
              </a:spcAft>
              <a:buNone/>
            </a:pPr>
            <a:r>
              <a:t/>
            </a:r>
            <a:endParaRPr sz="3200">
              <a:solidFill>
                <a:schemeClr val="lt1"/>
              </a:solidFill>
              <a:latin typeface="Cabin"/>
              <a:ea typeface="Cabin"/>
              <a:cs typeface="Cabin"/>
              <a:sym typeface="Cabin"/>
            </a:endParaRPr>
          </a:p>
        </p:txBody>
      </p:sp>
      <p:sp>
        <p:nvSpPr>
          <p:cNvPr id="774" name="Google Shape;774;p76"/>
          <p:cNvSpPr txBox="1"/>
          <p:nvPr/>
        </p:nvSpPr>
        <p:spPr>
          <a:xfrm>
            <a:off x="505375" y="1639650"/>
            <a:ext cx="37959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Multi-layer Perceptron (MLP):</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A Multi-layer Perceptron is a simplistic neural network that takes the instances as the input and the class as the output. We can tune hyperparameters for the MLP. Here are our hyperparameters:</a:t>
            </a:r>
            <a:endParaRPr b="1">
              <a:latin typeface="Calibri"/>
              <a:ea typeface="Calibri"/>
              <a:cs typeface="Calibri"/>
              <a:sym typeface="Calibri"/>
            </a:endParaRPr>
          </a:p>
        </p:txBody>
      </p:sp>
      <p:pic>
        <p:nvPicPr>
          <p:cNvPr id="775" name="Google Shape;775;p76"/>
          <p:cNvPicPr preferRelativeResize="0"/>
          <p:nvPr/>
        </p:nvPicPr>
        <p:blipFill>
          <a:blip r:embed="rId3">
            <a:alphaModFix/>
          </a:blip>
          <a:stretch>
            <a:fillRect/>
          </a:stretch>
        </p:blipFill>
        <p:spPr>
          <a:xfrm>
            <a:off x="5873475" y="765250"/>
            <a:ext cx="2434275" cy="4074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7"/>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Classification Algorithms</a:t>
            </a:r>
            <a:endParaRPr sz="3200">
              <a:solidFill>
                <a:schemeClr val="lt1"/>
              </a:solidFill>
              <a:latin typeface="Cabin"/>
              <a:ea typeface="Cabin"/>
              <a:cs typeface="Cabin"/>
              <a:sym typeface="Cabin"/>
            </a:endParaRPr>
          </a:p>
          <a:p>
            <a:pPr indent="0" lvl="0" marL="0" rtl="0" algn="ctr">
              <a:spcBef>
                <a:spcPts val="0"/>
              </a:spcBef>
              <a:spcAft>
                <a:spcPts val="0"/>
              </a:spcAft>
              <a:buNone/>
            </a:pPr>
            <a:r>
              <a:t/>
            </a:r>
            <a:endParaRPr sz="3200">
              <a:solidFill>
                <a:schemeClr val="lt1"/>
              </a:solidFill>
              <a:latin typeface="Cabin"/>
              <a:ea typeface="Cabin"/>
              <a:cs typeface="Cabin"/>
              <a:sym typeface="Cabin"/>
            </a:endParaRPr>
          </a:p>
        </p:txBody>
      </p:sp>
      <p:sp>
        <p:nvSpPr>
          <p:cNvPr id="781" name="Google Shape;781;p77"/>
          <p:cNvSpPr txBox="1"/>
          <p:nvPr/>
        </p:nvSpPr>
        <p:spPr>
          <a:xfrm>
            <a:off x="505375" y="1639650"/>
            <a:ext cx="37959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PART (Partial Decision Trees)</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PART (Partial Decision Trees) is a rule-based classification algorithm with a connection with the a decision tree. It works by making a decision tree for the dataset and then extracting rules from the trees and modifying the new trees until PART creates a set of rules for the dataset. Here are the hyperparameters for our PART initialization.</a:t>
            </a:r>
            <a:endParaRPr>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pic>
        <p:nvPicPr>
          <p:cNvPr id="782" name="Google Shape;782;p77"/>
          <p:cNvPicPr preferRelativeResize="0"/>
          <p:nvPr/>
        </p:nvPicPr>
        <p:blipFill>
          <a:blip r:embed="rId3">
            <a:alphaModFix/>
          </a:blip>
          <a:stretch>
            <a:fillRect/>
          </a:stretch>
        </p:blipFill>
        <p:spPr>
          <a:xfrm>
            <a:off x="5212475" y="798950"/>
            <a:ext cx="3295650" cy="4171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78"/>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Classification Algorithms</a:t>
            </a:r>
            <a:endParaRPr sz="3200">
              <a:solidFill>
                <a:schemeClr val="lt1"/>
              </a:solidFill>
              <a:latin typeface="Cabin"/>
              <a:ea typeface="Cabin"/>
              <a:cs typeface="Cabin"/>
              <a:sym typeface="Cabin"/>
            </a:endParaRPr>
          </a:p>
          <a:p>
            <a:pPr indent="0" lvl="0" marL="0" rtl="0" algn="ctr">
              <a:spcBef>
                <a:spcPts val="0"/>
              </a:spcBef>
              <a:spcAft>
                <a:spcPts val="0"/>
              </a:spcAft>
              <a:buNone/>
            </a:pPr>
            <a:r>
              <a:t/>
            </a:r>
            <a:endParaRPr sz="3200">
              <a:solidFill>
                <a:schemeClr val="lt1"/>
              </a:solidFill>
              <a:latin typeface="Cabin"/>
              <a:ea typeface="Cabin"/>
              <a:cs typeface="Cabin"/>
              <a:sym typeface="Cabin"/>
            </a:endParaRPr>
          </a:p>
        </p:txBody>
      </p:sp>
      <p:sp>
        <p:nvSpPr>
          <p:cNvPr id="788" name="Google Shape;788;p78"/>
          <p:cNvSpPr txBox="1"/>
          <p:nvPr/>
        </p:nvSpPr>
        <p:spPr>
          <a:xfrm>
            <a:off x="505375" y="1639650"/>
            <a:ext cx="37959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Naive Bayes</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Probabilistic Classifier based on calculating the prior probability based on the formula to the side. P(C|X) describes the function for the previous feature X for the class C. </a:t>
            </a:r>
            <a:endParaRPr b="1">
              <a:latin typeface="Calibri"/>
              <a:ea typeface="Calibri"/>
              <a:cs typeface="Calibri"/>
              <a:sym typeface="Calibri"/>
            </a:endParaRPr>
          </a:p>
        </p:txBody>
      </p:sp>
      <p:pic>
        <p:nvPicPr>
          <p:cNvPr id="789" name="Google Shape;789;p78"/>
          <p:cNvPicPr preferRelativeResize="0"/>
          <p:nvPr/>
        </p:nvPicPr>
        <p:blipFill>
          <a:blip r:embed="rId3">
            <a:alphaModFix/>
          </a:blip>
          <a:stretch>
            <a:fillRect/>
          </a:stretch>
        </p:blipFill>
        <p:spPr>
          <a:xfrm>
            <a:off x="4167700" y="1922263"/>
            <a:ext cx="4496950" cy="1096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9"/>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Classification Algorithms</a:t>
            </a:r>
            <a:endParaRPr sz="3200">
              <a:solidFill>
                <a:schemeClr val="lt1"/>
              </a:solidFill>
              <a:latin typeface="Cabin"/>
              <a:ea typeface="Cabin"/>
              <a:cs typeface="Cabin"/>
              <a:sym typeface="Cabin"/>
            </a:endParaRPr>
          </a:p>
          <a:p>
            <a:pPr indent="0" lvl="0" marL="0" rtl="0" algn="ctr">
              <a:spcBef>
                <a:spcPts val="0"/>
              </a:spcBef>
              <a:spcAft>
                <a:spcPts val="0"/>
              </a:spcAft>
              <a:buNone/>
            </a:pPr>
            <a:r>
              <a:t/>
            </a:r>
            <a:endParaRPr sz="3200">
              <a:solidFill>
                <a:schemeClr val="lt1"/>
              </a:solidFill>
              <a:latin typeface="Cabin"/>
              <a:ea typeface="Cabin"/>
              <a:cs typeface="Cabin"/>
              <a:sym typeface="Cabin"/>
            </a:endParaRPr>
          </a:p>
        </p:txBody>
      </p:sp>
      <p:sp>
        <p:nvSpPr>
          <p:cNvPr id="795" name="Google Shape;795;p79"/>
          <p:cNvSpPr txBox="1"/>
          <p:nvPr/>
        </p:nvSpPr>
        <p:spPr>
          <a:xfrm>
            <a:off x="505375" y="1639650"/>
            <a:ext cx="37959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J48</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J48 </a:t>
            </a:r>
            <a:r>
              <a:rPr lang="en">
                <a:latin typeface="Calibri"/>
                <a:ea typeface="Calibri"/>
                <a:cs typeface="Calibri"/>
                <a:sym typeface="Calibri"/>
              </a:rPr>
              <a:t>is</a:t>
            </a:r>
            <a:r>
              <a:rPr lang="en">
                <a:latin typeface="Calibri"/>
                <a:ea typeface="Calibri"/>
                <a:cs typeface="Calibri"/>
                <a:sym typeface="Calibri"/>
              </a:rPr>
              <a:t> Weka’s implementation of the C4.5 algorithm, which works by building a decision tree by recursively splitting a dataset based on which feature has the most significant information gain. </a:t>
            </a:r>
            <a:endParaRPr>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pic>
        <p:nvPicPr>
          <p:cNvPr id="796" name="Google Shape;796;p79"/>
          <p:cNvPicPr preferRelativeResize="0"/>
          <p:nvPr/>
        </p:nvPicPr>
        <p:blipFill>
          <a:blip r:embed="rId3">
            <a:alphaModFix/>
          </a:blip>
          <a:stretch>
            <a:fillRect/>
          </a:stretch>
        </p:blipFill>
        <p:spPr>
          <a:xfrm>
            <a:off x="4453675" y="1142950"/>
            <a:ext cx="4234450" cy="317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2"/>
          <p:cNvSpPr/>
          <p:nvPr/>
        </p:nvSpPr>
        <p:spPr>
          <a:xfrm rot="-5399712">
            <a:off x="801304" y="1524146"/>
            <a:ext cx="970340" cy="996213"/>
          </a:xfrm>
          <a:custGeom>
            <a:rect b="b" l="l" r="r" t="t"/>
            <a:pathLst>
              <a:path extrusionOk="0" h="46601" w="32529">
                <a:moveTo>
                  <a:pt x="17003" y="1583"/>
                </a:moveTo>
                <a:lnTo>
                  <a:pt x="17003" y="1583"/>
                </a:lnTo>
                <a:cubicBezTo>
                  <a:pt x="17051" y="1726"/>
                  <a:pt x="17134" y="1845"/>
                  <a:pt x="17253" y="1928"/>
                </a:cubicBezTo>
                <a:cubicBezTo>
                  <a:pt x="17205" y="1976"/>
                  <a:pt x="17146" y="2012"/>
                  <a:pt x="17098" y="2059"/>
                </a:cubicBezTo>
                <a:lnTo>
                  <a:pt x="17086" y="2059"/>
                </a:lnTo>
                <a:cubicBezTo>
                  <a:pt x="17039" y="1905"/>
                  <a:pt x="16979" y="1750"/>
                  <a:pt x="17003" y="1583"/>
                </a:cubicBezTo>
                <a:close/>
                <a:moveTo>
                  <a:pt x="12264" y="2286"/>
                </a:moveTo>
                <a:cubicBezTo>
                  <a:pt x="12264" y="2286"/>
                  <a:pt x="12264" y="2286"/>
                  <a:pt x="12264" y="2297"/>
                </a:cubicBezTo>
                <a:lnTo>
                  <a:pt x="12252" y="2297"/>
                </a:lnTo>
                <a:cubicBezTo>
                  <a:pt x="12252" y="2286"/>
                  <a:pt x="12264" y="2286"/>
                  <a:pt x="12264" y="2286"/>
                </a:cubicBezTo>
                <a:close/>
                <a:moveTo>
                  <a:pt x="24230" y="5322"/>
                </a:moveTo>
                <a:cubicBezTo>
                  <a:pt x="24230" y="5334"/>
                  <a:pt x="24242" y="5345"/>
                  <a:pt x="24242" y="5369"/>
                </a:cubicBezTo>
                <a:cubicBezTo>
                  <a:pt x="24230" y="5357"/>
                  <a:pt x="24230" y="5357"/>
                  <a:pt x="24218" y="5357"/>
                </a:cubicBezTo>
                <a:cubicBezTo>
                  <a:pt x="24218" y="5345"/>
                  <a:pt x="24218" y="5334"/>
                  <a:pt x="24230" y="5322"/>
                </a:cubicBezTo>
                <a:close/>
                <a:moveTo>
                  <a:pt x="15454" y="5659"/>
                </a:moveTo>
                <a:cubicBezTo>
                  <a:pt x="15481" y="5659"/>
                  <a:pt x="15506" y="5665"/>
                  <a:pt x="15527" y="5679"/>
                </a:cubicBezTo>
                <a:cubicBezTo>
                  <a:pt x="15491" y="5691"/>
                  <a:pt x="15455" y="5691"/>
                  <a:pt x="15408" y="5703"/>
                </a:cubicBezTo>
                <a:cubicBezTo>
                  <a:pt x="15408" y="5691"/>
                  <a:pt x="15408" y="5679"/>
                  <a:pt x="15396" y="5667"/>
                </a:cubicBezTo>
                <a:cubicBezTo>
                  <a:pt x="15415" y="5662"/>
                  <a:pt x="15435" y="5659"/>
                  <a:pt x="15454" y="5659"/>
                </a:cubicBezTo>
                <a:close/>
                <a:moveTo>
                  <a:pt x="8311" y="6477"/>
                </a:moveTo>
                <a:lnTo>
                  <a:pt x="8276" y="6572"/>
                </a:lnTo>
                <a:cubicBezTo>
                  <a:pt x="8264" y="6548"/>
                  <a:pt x="8264" y="6524"/>
                  <a:pt x="8252" y="6512"/>
                </a:cubicBezTo>
                <a:cubicBezTo>
                  <a:pt x="8276" y="6500"/>
                  <a:pt x="8288" y="6488"/>
                  <a:pt x="8311" y="6477"/>
                </a:cubicBezTo>
                <a:close/>
                <a:moveTo>
                  <a:pt x="4978" y="6881"/>
                </a:moveTo>
                <a:cubicBezTo>
                  <a:pt x="4978" y="6905"/>
                  <a:pt x="4978" y="6929"/>
                  <a:pt x="4966" y="6953"/>
                </a:cubicBezTo>
                <a:cubicBezTo>
                  <a:pt x="4942" y="6941"/>
                  <a:pt x="4930" y="6929"/>
                  <a:pt x="4906" y="6917"/>
                </a:cubicBezTo>
                <a:cubicBezTo>
                  <a:pt x="4930" y="6905"/>
                  <a:pt x="4954" y="6893"/>
                  <a:pt x="4978" y="6881"/>
                </a:cubicBezTo>
                <a:close/>
                <a:moveTo>
                  <a:pt x="26361" y="8858"/>
                </a:moveTo>
                <a:cubicBezTo>
                  <a:pt x="26361" y="8870"/>
                  <a:pt x="26361" y="8870"/>
                  <a:pt x="26361" y="8882"/>
                </a:cubicBezTo>
                <a:cubicBezTo>
                  <a:pt x="26361" y="8882"/>
                  <a:pt x="26349" y="8870"/>
                  <a:pt x="26349" y="8870"/>
                </a:cubicBezTo>
                <a:cubicBezTo>
                  <a:pt x="26349" y="8870"/>
                  <a:pt x="26361" y="8870"/>
                  <a:pt x="26361" y="8858"/>
                </a:cubicBezTo>
                <a:close/>
                <a:moveTo>
                  <a:pt x="27266" y="9429"/>
                </a:moveTo>
                <a:lnTo>
                  <a:pt x="27266" y="9441"/>
                </a:lnTo>
                <a:lnTo>
                  <a:pt x="27254" y="9441"/>
                </a:lnTo>
                <a:cubicBezTo>
                  <a:pt x="27266" y="9441"/>
                  <a:pt x="27266" y="9441"/>
                  <a:pt x="27266" y="9429"/>
                </a:cubicBezTo>
                <a:close/>
                <a:moveTo>
                  <a:pt x="13812" y="10548"/>
                </a:moveTo>
                <a:cubicBezTo>
                  <a:pt x="13776" y="10572"/>
                  <a:pt x="13741" y="10596"/>
                  <a:pt x="13705" y="10620"/>
                </a:cubicBezTo>
                <a:cubicBezTo>
                  <a:pt x="13729" y="10584"/>
                  <a:pt x="13764" y="10560"/>
                  <a:pt x="13812" y="10548"/>
                </a:cubicBezTo>
                <a:close/>
                <a:moveTo>
                  <a:pt x="4001" y="12156"/>
                </a:moveTo>
                <a:cubicBezTo>
                  <a:pt x="4001" y="12156"/>
                  <a:pt x="4001" y="12168"/>
                  <a:pt x="4001" y="12168"/>
                </a:cubicBezTo>
                <a:cubicBezTo>
                  <a:pt x="4001" y="12168"/>
                  <a:pt x="4001" y="12168"/>
                  <a:pt x="3989" y="12156"/>
                </a:cubicBezTo>
                <a:close/>
                <a:moveTo>
                  <a:pt x="4001" y="12168"/>
                </a:moveTo>
                <a:lnTo>
                  <a:pt x="4013" y="12180"/>
                </a:lnTo>
                <a:cubicBezTo>
                  <a:pt x="4001" y="12180"/>
                  <a:pt x="4001" y="12180"/>
                  <a:pt x="4001" y="12168"/>
                </a:cubicBezTo>
                <a:close/>
                <a:moveTo>
                  <a:pt x="17610" y="12953"/>
                </a:moveTo>
                <a:cubicBezTo>
                  <a:pt x="17622" y="12953"/>
                  <a:pt x="17622" y="12965"/>
                  <a:pt x="17622" y="12965"/>
                </a:cubicBezTo>
                <a:lnTo>
                  <a:pt x="17610" y="12965"/>
                </a:lnTo>
                <a:cubicBezTo>
                  <a:pt x="17610" y="12965"/>
                  <a:pt x="17610" y="12953"/>
                  <a:pt x="17610" y="12953"/>
                </a:cubicBezTo>
                <a:close/>
                <a:moveTo>
                  <a:pt x="12491" y="15632"/>
                </a:moveTo>
                <a:cubicBezTo>
                  <a:pt x="12491" y="15644"/>
                  <a:pt x="12491" y="15656"/>
                  <a:pt x="12491" y="15668"/>
                </a:cubicBezTo>
                <a:cubicBezTo>
                  <a:pt x="12479" y="15656"/>
                  <a:pt x="12479" y="15656"/>
                  <a:pt x="12467" y="15644"/>
                </a:cubicBezTo>
                <a:cubicBezTo>
                  <a:pt x="12479" y="15644"/>
                  <a:pt x="12479" y="15632"/>
                  <a:pt x="12491" y="15632"/>
                </a:cubicBezTo>
                <a:close/>
                <a:moveTo>
                  <a:pt x="12263" y="16197"/>
                </a:moveTo>
                <a:cubicBezTo>
                  <a:pt x="12315" y="16197"/>
                  <a:pt x="12214" y="16289"/>
                  <a:pt x="12193" y="16299"/>
                </a:cubicBezTo>
                <a:cubicBezTo>
                  <a:pt x="12205" y="16263"/>
                  <a:pt x="12217" y="16228"/>
                  <a:pt x="12229" y="16204"/>
                </a:cubicBezTo>
                <a:cubicBezTo>
                  <a:pt x="12244" y="16199"/>
                  <a:pt x="12255" y="16197"/>
                  <a:pt x="12263" y="16197"/>
                </a:cubicBezTo>
                <a:close/>
                <a:moveTo>
                  <a:pt x="22242" y="16299"/>
                </a:moveTo>
                <a:cubicBezTo>
                  <a:pt x="22242" y="16311"/>
                  <a:pt x="22254" y="16323"/>
                  <a:pt x="22254" y="16335"/>
                </a:cubicBezTo>
                <a:cubicBezTo>
                  <a:pt x="22230" y="16335"/>
                  <a:pt x="22218" y="16323"/>
                  <a:pt x="22206" y="16311"/>
                </a:cubicBezTo>
                <a:lnTo>
                  <a:pt x="22206" y="16299"/>
                </a:lnTo>
                <a:close/>
                <a:moveTo>
                  <a:pt x="24766" y="17966"/>
                </a:moveTo>
                <a:cubicBezTo>
                  <a:pt x="24778" y="17978"/>
                  <a:pt x="24790" y="18002"/>
                  <a:pt x="24790" y="18014"/>
                </a:cubicBezTo>
                <a:cubicBezTo>
                  <a:pt x="24790" y="18002"/>
                  <a:pt x="24778" y="17990"/>
                  <a:pt x="24766" y="17990"/>
                </a:cubicBezTo>
                <a:cubicBezTo>
                  <a:pt x="24766" y="17990"/>
                  <a:pt x="24766" y="17978"/>
                  <a:pt x="24766" y="17966"/>
                </a:cubicBezTo>
                <a:close/>
                <a:moveTo>
                  <a:pt x="18991" y="19645"/>
                </a:moveTo>
                <a:cubicBezTo>
                  <a:pt x="19027" y="19657"/>
                  <a:pt x="19063" y="19681"/>
                  <a:pt x="19075" y="19716"/>
                </a:cubicBezTo>
                <a:cubicBezTo>
                  <a:pt x="19051" y="19740"/>
                  <a:pt x="19015" y="19764"/>
                  <a:pt x="18979" y="19788"/>
                </a:cubicBezTo>
                <a:cubicBezTo>
                  <a:pt x="18979" y="19740"/>
                  <a:pt x="18991" y="19692"/>
                  <a:pt x="18991" y="19645"/>
                </a:cubicBezTo>
                <a:close/>
                <a:moveTo>
                  <a:pt x="27623" y="23502"/>
                </a:moveTo>
                <a:cubicBezTo>
                  <a:pt x="27635" y="23502"/>
                  <a:pt x="27635" y="23514"/>
                  <a:pt x="27647" y="23526"/>
                </a:cubicBezTo>
                <a:cubicBezTo>
                  <a:pt x="27647" y="23526"/>
                  <a:pt x="27635" y="23526"/>
                  <a:pt x="27623" y="23538"/>
                </a:cubicBezTo>
                <a:lnTo>
                  <a:pt x="27623" y="23502"/>
                </a:lnTo>
                <a:close/>
                <a:moveTo>
                  <a:pt x="30671" y="23836"/>
                </a:moveTo>
                <a:cubicBezTo>
                  <a:pt x="30671" y="23836"/>
                  <a:pt x="30683" y="23836"/>
                  <a:pt x="30683" y="23848"/>
                </a:cubicBezTo>
                <a:lnTo>
                  <a:pt x="30671" y="23848"/>
                </a:lnTo>
                <a:lnTo>
                  <a:pt x="30671" y="23836"/>
                </a:lnTo>
                <a:close/>
                <a:moveTo>
                  <a:pt x="4430" y="23991"/>
                </a:moveTo>
                <a:cubicBezTo>
                  <a:pt x="4430" y="23991"/>
                  <a:pt x="4430" y="23991"/>
                  <a:pt x="4430" y="24002"/>
                </a:cubicBezTo>
                <a:lnTo>
                  <a:pt x="4406" y="24002"/>
                </a:lnTo>
                <a:cubicBezTo>
                  <a:pt x="4406" y="24002"/>
                  <a:pt x="4418" y="23991"/>
                  <a:pt x="4430" y="23991"/>
                </a:cubicBezTo>
                <a:close/>
                <a:moveTo>
                  <a:pt x="26611" y="24275"/>
                </a:moveTo>
                <a:cubicBezTo>
                  <a:pt x="26638" y="24275"/>
                  <a:pt x="26607" y="24325"/>
                  <a:pt x="26572" y="24325"/>
                </a:cubicBezTo>
                <a:cubicBezTo>
                  <a:pt x="26569" y="24325"/>
                  <a:pt x="26567" y="24325"/>
                  <a:pt x="26564" y="24324"/>
                </a:cubicBezTo>
                <a:cubicBezTo>
                  <a:pt x="26564" y="24312"/>
                  <a:pt x="26564" y="24300"/>
                  <a:pt x="26564" y="24288"/>
                </a:cubicBezTo>
                <a:lnTo>
                  <a:pt x="26576" y="24288"/>
                </a:lnTo>
                <a:cubicBezTo>
                  <a:pt x="26592" y="24279"/>
                  <a:pt x="26604" y="24275"/>
                  <a:pt x="26611" y="24275"/>
                </a:cubicBezTo>
                <a:close/>
                <a:moveTo>
                  <a:pt x="19396" y="24693"/>
                </a:moveTo>
                <a:cubicBezTo>
                  <a:pt x="19396" y="24693"/>
                  <a:pt x="19396" y="24693"/>
                  <a:pt x="19396" y="24705"/>
                </a:cubicBezTo>
                <a:cubicBezTo>
                  <a:pt x="19384" y="24693"/>
                  <a:pt x="19384" y="24693"/>
                  <a:pt x="19384" y="24693"/>
                </a:cubicBezTo>
                <a:close/>
                <a:moveTo>
                  <a:pt x="30124" y="25312"/>
                </a:moveTo>
                <a:cubicBezTo>
                  <a:pt x="30124" y="25312"/>
                  <a:pt x="30136" y="25324"/>
                  <a:pt x="30136" y="25336"/>
                </a:cubicBezTo>
                <a:lnTo>
                  <a:pt x="30124" y="25336"/>
                </a:lnTo>
                <a:cubicBezTo>
                  <a:pt x="30124" y="25324"/>
                  <a:pt x="30124" y="25324"/>
                  <a:pt x="30124" y="25324"/>
                </a:cubicBezTo>
                <a:lnTo>
                  <a:pt x="30124" y="25312"/>
                </a:lnTo>
                <a:close/>
                <a:moveTo>
                  <a:pt x="29338" y="25419"/>
                </a:moveTo>
                <a:cubicBezTo>
                  <a:pt x="29338" y="25419"/>
                  <a:pt x="29338" y="25431"/>
                  <a:pt x="29350" y="25431"/>
                </a:cubicBezTo>
                <a:lnTo>
                  <a:pt x="29338" y="25431"/>
                </a:lnTo>
                <a:lnTo>
                  <a:pt x="29338" y="25419"/>
                </a:lnTo>
                <a:close/>
                <a:moveTo>
                  <a:pt x="22051" y="26741"/>
                </a:moveTo>
                <a:cubicBezTo>
                  <a:pt x="22063" y="26741"/>
                  <a:pt x="22075" y="26753"/>
                  <a:pt x="22075" y="26753"/>
                </a:cubicBezTo>
                <a:cubicBezTo>
                  <a:pt x="22075" y="26765"/>
                  <a:pt x="22063" y="26765"/>
                  <a:pt x="22051" y="26777"/>
                </a:cubicBezTo>
                <a:cubicBezTo>
                  <a:pt x="22051" y="26765"/>
                  <a:pt x="22051" y="26753"/>
                  <a:pt x="22051" y="26741"/>
                </a:cubicBezTo>
                <a:close/>
                <a:moveTo>
                  <a:pt x="9419" y="26765"/>
                </a:moveTo>
                <a:lnTo>
                  <a:pt x="9419" y="26777"/>
                </a:lnTo>
                <a:cubicBezTo>
                  <a:pt x="9419" y="26777"/>
                  <a:pt x="9407" y="26789"/>
                  <a:pt x="9407" y="26789"/>
                </a:cubicBezTo>
                <a:cubicBezTo>
                  <a:pt x="9407" y="26789"/>
                  <a:pt x="9419" y="26777"/>
                  <a:pt x="9419" y="26765"/>
                </a:cubicBezTo>
                <a:close/>
                <a:moveTo>
                  <a:pt x="9895" y="27134"/>
                </a:moveTo>
                <a:cubicBezTo>
                  <a:pt x="9895" y="27146"/>
                  <a:pt x="9907" y="27158"/>
                  <a:pt x="9907" y="27169"/>
                </a:cubicBezTo>
                <a:lnTo>
                  <a:pt x="9907" y="27169"/>
                </a:lnTo>
                <a:cubicBezTo>
                  <a:pt x="9907" y="27158"/>
                  <a:pt x="9895" y="27146"/>
                  <a:pt x="9883" y="27146"/>
                </a:cubicBezTo>
                <a:cubicBezTo>
                  <a:pt x="9895" y="27134"/>
                  <a:pt x="9895" y="27134"/>
                  <a:pt x="9895" y="27134"/>
                </a:cubicBezTo>
                <a:close/>
                <a:moveTo>
                  <a:pt x="15622" y="29098"/>
                </a:moveTo>
                <a:cubicBezTo>
                  <a:pt x="15610" y="29134"/>
                  <a:pt x="15598" y="29170"/>
                  <a:pt x="15586" y="29205"/>
                </a:cubicBezTo>
                <a:cubicBezTo>
                  <a:pt x="15598" y="29170"/>
                  <a:pt x="15598" y="29134"/>
                  <a:pt x="15610" y="29110"/>
                </a:cubicBezTo>
                <a:cubicBezTo>
                  <a:pt x="15610" y="29110"/>
                  <a:pt x="15610" y="29110"/>
                  <a:pt x="15622" y="29098"/>
                </a:cubicBezTo>
                <a:close/>
                <a:moveTo>
                  <a:pt x="5978" y="29944"/>
                </a:moveTo>
                <a:lnTo>
                  <a:pt x="6014" y="29967"/>
                </a:lnTo>
                <a:cubicBezTo>
                  <a:pt x="6002" y="29967"/>
                  <a:pt x="6002" y="29967"/>
                  <a:pt x="5990" y="29956"/>
                </a:cubicBezTo>
                <a:cubicBezTo>
                  <a:pt x="5978" y="29956"/>
                  <a:pt x="5978" y="29944"/>
                  <a:pt x="5978" y="29944"/>
                </a:cubicBezTo>
                <a:close/>
                <a:moveTo>
                  <a:pt x="6073" y="29967"/>
                </a:moveTo>
                <a:cubicBezTo>
                  <a:pt x="6085" y="29967"/>
                  <a:pt x="6085" y="29979"/>
                  <a:pt x="6097" y="29979"/>
                </a:cubicBezTo>
                <a:cubicBezTo>
                  <a:pt x="6082" y="29987"/>
                  <a:pt x="6066" y="29990"/>
                  <a:pt x="6054" y="29997"/>
                </a:cubicBezTo>
                <a:lnTo>
                  <a:pt x="6054" y="29997"/>
                </a:lnTo>
                <a:cubicBezTo>
                  <a:pt x="6060" y="29989"/>
                  <a:pt x="6067" y="29980"/>
                  <a:pt x="6073" y="29967"/>
                </a:cubicBezTo>
                <a:close/>
                <a:moveTo>
                  <a:pt x="8895" y="30646"/>
                </a:moveTo>
                <a:cubicBezTo>
                  <a:pt x="8895" y="30646"/>
                  <a:pt x="8895" y="30658"/>
                  <a:pt x="8883" y="30670"/>
                </a:cubicBezTo>
                <a:cubicBezTo>
                  <a:pt x="8883" y="30670"/>
                  <a:pt x="8883" y="30658"/>
                  <a:pt x="8871" y="30646"/>
                </a:cubicBezTo>
                <a:close/>
                <a:moveTo>
                  <a:pt x="21789" y="30932"/>
                </a:moveTo>
                <a:lnTo>
                  <a:pt x="21777" y="30944"/>
                </a:lnTo>
                <a:lnTo>
                  <a:pt x="21765" y="30944"/>
                </a:lnTo>
                <a:cubicBezTo>
                  <a:pt x="21777" y="30944"/>
                  <a:pt x="21777" y="30932"/>
                  <a:pt x="21789" y="30932"/>
                </a:cubicBezTo>
                <a:close/>
                <a:moveTo>
                  <a:pt x="19991" y="30884"/>
                </a:moveTo>
                <a:cubicBezTo>
                  <a:pt x="20015" y="30884"/>
                  <a:pt x="20039" y="30896"/>
                  <a:pt x="20063" y="30908"/>
                </a:cubicBezTo>
                <a:cubicBezTo>
                  <a:pt x="20039" y="30944"/>
                  <a:pt x="20015" y="30991"/>
                  <a:pt x="20003" y="31027"/>
                </a:cubicBezTo>
                <a:cubicBezTo>
                  <a:pt x="20003" y="30980"/>
                  <a:pt x="19991" y="30932"/>
                  <a:pt x="19991" y="30884"/>
                </a:cubicBezTo>
                <a:close/>
                <a:moveTo>
                  <a:pt x="8657" y="33670"/>
                </a:moveTo>
                <a:cubicBezTo>
                  <a:pt x="8704" y="33754"/>
                  <a:pt x="8704" y="33825"/>
                  <a:pt x="8681" y="33908"/>
                </a:cubicBezTo>
                <a:cubicBezTo>
                  <a:pt x="8669" y="33825"/>
                  <a:pt x="8669" y="33742"/>
                  <a:pt x="8657" y="33670"/>
                </a:cubicBezTo>
                <a:close/>
                <a:moveTo>
                  <a:pt x="16717" y="36564"/>
                </a:moveTo>
                <a:cubicBezTo>
                  <a:pt x="16717" y="36564"/>
                  <a:pt x="16717" y="36575"/>
                  <a:pt x="16729" y="36587"/>
                </a:cubicBezTo>
                <a:lnTo>
                  <a:pt x="16705" y="36587"/>
                </a:lnTo>
                <a:cubicBezTo>
                  <a:pt x="16705" y="36575"/>
                  <a:pt x="16717" y="36575"/>
                  <a:pt x="16717" y="36564"/>
                </a:cubicBezTo>
                <a:close/>
                <a:moveTo>
                  <a:pt x="10657" y="39850"/>
                </a:moveTo>
                <a:lnTo>
                  <a:pt x="10657" y="39850"/>
                </a:lnTo>
                <a:cubicBezTo>
                  <a:pt x="10693" y="39862"/>
                  <a:pt x="10716" y="39885"/>
                  <a:pt x="10752" y="39897"/>
                </a:cubicBezTo>
                <a:cubicBezTo>
                  <a:pt x="10752" y="39909"/>
                  <a:pt x="10752" y="39933"/>
                  <a:pt x="10752" y="39945"/>
                </a:cubicBezTo>
                <a:cubicBezTo>
                  <a:pt x="10716" y="39921"/>
                  <a:pt x="10681" y="39885"/>
                  <a:pt x="10657" y="39850"/>
                </a:cubicBezTo>
                <a:close/>
                <a:moveTo>
                  <a:pt x="23837" y="40219"/>
                </a:moveTo>
                <a:cubicBezTo>
                  <a:pt x="23849" y="40231"/>
                  <a:pt x="23849" y="40231"/>
                  <a:pt x="23861" y="40243"/>
                </a:cubicBezTo>
                <a:cubicBezTo>
                  <a:pt x="23849" y="40243"/>
                  <a:pt x="23837" y="40254"/>
                  <a:pt x="23825" y="40254"/>
                </a:cubicBezTo>
                <a:cubicBezTo>
                  <a:pt x="23837" y="40243"/>
                  <a:pt x="23837" y="40231"/>
                  <a:pt x="23837" y="40219"/>
                </a:cubicBezTo>
                <a:close/>
                <a:moveTo>
                  <a:pt x="10479" y="40302"/>
                </a:moveTo>
                <a:lnTo>
                  <a:pt x="10479" y="40302"/>
                </a:lnTo>
                <a:cubicBezTo>
                  <a:pt x="10490" y="40314"/>
                  <a:pt x="10490" y="40326"/>
                  <a:pt x="10502" y="40326"/>
                </a:cubicBezTo>
                <a:cubicBezTo>
                  <a:pt x="10502" y="40326"/>
                  <a:pt x="10502" y="40326"/>
                  <a:pt x="10490" y="40338"/>
                </a:cubicBezTo>
                <a:cubicBezTo>
                  <a:pt x="10490" y="40326"/>
                  <a:pt x="10490" y="40314"/>
                  <a:pt x="10479" y="40302"/>
                </a:cubicBezTo>
                <a:close/>
                <a:moveTo>
                  <a:pt x="24087" y="41445"/>
                </a:moveTo>
                <a:cubicBezTo>
                  <a:pt x="24087" y="41469"/>
                  <a:pt x="24075" y="41493"/>
                  <a:pt x="24075" y="41517"/>
                </a:cubicBezTo>
                <a:cubicBezTo>
                  <a:pt x="24040" y="41517"/>
                  <a:pt x="24016" y="41528"/>
                  <a:pt x="23992" y="41540"/>
                </a:cubicBezTo>
                <a:cubicBezTo>
                  <a:pt x="24016" y="41505"/>
                  <a:pt x="24051" y="41469"/>
                  <a:pt x="24087" y="41445"/>
                </a:cubicBezTo>
                <a:close/>
                <a:moveTo>
                  <a:pt x="20122" y="41588"/>
                </a:moveTo>
                <a:lnTo>
                  <a:pt x="20122" y="41588"/>
                </a:lnTo>
                <a:cubicBezTo>
                  <a:pt x="20146" y="41647"/>
                  <a:pt x="20122" y="41695"/>
                  <a:pt x="20087" y="41743"/>
                </a:cubicBezTo>
                <a:cubicBezTo>
                  <a:pt x="20099" y="41695"/>
                  <a:pt x="20111" y="41647"/>
                  <a:pt x="20122" y="41588"/>
                </a:cubicBezTo>
                <a:close/>
                <a:moveTo>
                  <a:pt x="15658" y="42409"/>
                </a:moveTo>
                <a:cubicBezTo>
                  <a:pt x="15669" y="42421"/>
                  <a:pt x="15669" y="42421"/>
                  <a:pt x="15681" y="42433"/>
                </a:cubicBezTo>
                <a:cubicBezTo>
                  <a:pt x="15669" y="42433"/>
                  <a:pt x="15658" y="42433"/>
                  <a:pt x="15646" y="42421"/>
                </a:cubicBezTo>
                <a:cubicBezTo>
                  <a:pt x="15646" y="42421"/>
                  <a:pt x="15658" y="42421"/>
                  <a:pt x="15658" y="42409"/>
                </a:cubicBezTo>
                <a:close/>
                <a:moveTo>
                  <a:pt x="13788" y="43957"/>
                </a:moveTo>
                <a:cubicBezTo>
                  <a:pt x="13788" y="43957"/>
                  <a:pt x="13776" y="43969"/>
                  <a:pt x="13776" y="43969"/>
                </a:cubicBezTo>
                <a:cubicBezTo>
                  <a:pt x="13776" y="43969"/>
                  <a:pt x="13776" y="43957"/>
                  <a:pt x="13776" y="43957"/>
                </a:cubicBezTo>
                <a:close/>
                <a:moveTo>
                  <a:pt x="23373" y="44815"/>
                </a:moveTo>
                <a:cubicBezTo>
                  <a:pt x="23336" y="44829"/>
                  <a:pt x="23304" y="44849"/>
                  <a:pt x="23273" y="44870"/>
                </a:cubicBezTo>
                <a:lnTo>
                  <a:pt x="23273" y="44870"/>
                </a:lnTo>
                <a:cubicBezTo>
                  <a:pt x="23299" y="44849"/>
                  <a:pt x="23327" y="44832"/>
                  <a:pt x="23361" y="44815"/>
                </a:cubicBezTo>
                <a:close/>
                <a:moveTo>
                  <a:pt x="23228" y="44902"/>
                </a:moveTo>
                <a:lnTo>
                  <a:pt x="23228" y="44902"/>
                </a:lnTo>
                <a:cubicBezTo>
                  <a:pt x="23225" y="44905"/>
                  <a:pt x="23221" y="44907"/>
                  <a:pt x="23218" y="44910"/>
                </a:cubicBezTo>
                <a:cubicBezTo>
                  <a:pt x="23218" y="44910"/>
                  <a:pt x="23222" y="44905"/>
                  <a:pt x="23228" y="44902"/>
                </a:cubicBezTo>
                <a:close/>
                <a:moveTo>
                  <a:pt x="23099" y="44993"/>
                </a:moveTo>
                <a:cubicBezTo>
                  <a:pt x="23099" y="44993"/>
                  <a:pt x="23099" y="44993"/>
                  <a:pt x="23099" y="45005"/>
                </a:cubicBezTo>
                <a:cubicBezTo>
                  <a:pt x="23083" y="45005"/>
                  <a:pt x="23067" y="45010"/>
                  <a:pt x="23048" y="45010"/>
                </a:cubicBezTo>
                <a:cubicBezTo>
                  <a:pt x="23038" y="45010"/>
                  <a:pt x="23028" y="45009"/>
                  <a:pt x="23016" y="45005"/>
                </a:cubicBezTo>
                <a:cubicBezTo>
                  <a:pt x="23051" y="45005"/>
                  <a:pt x="23075" y="45005"/>
                  <a:pt x="23099" y="44993"/>
                </a:cubicBezTo>
                <a:close/>
                <a:moveTo>
                  <a:pt x="17688" y="1"/>
                </a:moveTo>
                <a:cubicBezTo>
                  <a:pt x="17500" y="1"/>
                  <a:pt x="17305" y="56"/>
                  <a:pt x="17110" y="119"/>
                </a:cubicBezTo>
                <a:cubicBezTo>
                  <a:pt x="17051" y="178"/>
                  <a:pt x="16979" y="238"/>
                  <a:pt x="16908" y="309"/>
                </a:cubicBezTo>
                <a:cubicBezTo>
                  <a:pt x="16967" y="420"/>
                  <a:pt x="17045" y="482"/>
                  <a:pt x="17142" y="482"/>
                </a:cubicBezTo>
                <a:cubicBezTo>
                  <a:pt x="17180" y="482"/>
                  <a:pt x="17221" y="472"/>
                  <a:pt x="17265" y="452"/>
                </a:cubicBezTo>
                <a:cubicBezTo>
                  <a:pt x="17322" y="426"/>
                  <a:pt x="17374" y="416"/>
                  <a:pt x="17422" y="416"/>
                </a:cubicBezTo>
                <a:cubicBezTo>
                  <a:pt x="17577" y="416"/>
                  <a:pt x="17697" y="525"/>
                  <a:pt x="17825" y="607"/>
                </a:cubicBezTo>
                <a:cubicBezTo>
                  <a:pt x="17813" y="726"/>
                  <a:pt x="17801" y="857"/>
                  <a:pt x="17789" y="976"/>
                </a:cubicBezTo>
                <a:cubicBezTo>
                  <a:pt x="17729" y="1035"/>
                  <a:pt x="17658" y="1095"/>
                  <a:pt x="17586" y="1154"/>
                </a:cubicBezTo>
                <a:cubicBezTo>
                  <a:pt x="17372" y="1143"/>
                  <a:pt x="17217" y="1000"/>
                  <a:pt x="17027" y="904"/>
                </a:cubicBezTo>
                <a:cubicBezTo>
                  <a:pt x="16789" y="809"/>
                  <a:pt x="16562" y="714"/>
                  <a:pt x="16324" y="619"/>
                </a:cubicBezTo>
                <a:cubicBezTo>
                  <a:pt x="16360" y="559"/>
                  <a:pt x="16360" y="500"/>
                  <a:pt x="16312" y="428"/>
                </a:cubicBezTo>
                <a:cubicBezTo>
                  <a:pt x="16039" y="214"/>
                  <a:pt x="15717" y="154"/>
                  <a:pt x="15384" y="119"/>
                </a:cubicBezTo>
                <a:cubicBezTo>
                  <a:pt x="15360" y="130"/>
                  <a:pt x="15336" y="130"/>
                  <a:pt x="15312" y="142"/>
                </a:cubicBezTo>
                <a:cubicBezTo>
                  <a:pt x="15202" y="118"/>
                  <a:pt x="15091" y="103"/>
                  <a:pt x="14981" y="103"/>
                </a:cubicBezTo>
                <a:cubicBezTo>
                  <a:pt x="14772" y="103"/>
                  <a:pt x="14567" y="157"/>
                  <a:pt x="14372" y="297"/>
                </a:cubicBezTo>
                <a:cubicBezTo>
                  <a:pt x="14276" y="357"/>
                  <a:pt x="14134" y="345"/>
                  <a:pt x="14015" y="369"/>
                </a:cubicBezTo>
                <a:cubicBezTo>
                  <a:pt x="13907" y="452"/>
                  <a:pt x="13812" y="511"/>
                  <a:pt x="13717" y="595"/>
                </a:cubicBezTo>
                <a:cubicBezTo>
                  <a:pt x="13681" y="631"/>
                  <a:pt x="13645" y="714"/>
                  <a:pt x="13657" y="762"/>
                </a:cubicBezTo>
                <a:cubicBezTo>
                  <a:pt x="13683" y="830"/>
                  <a:pt x="13746" y="855"/>
                  <a:pt x="13810" y="855"/>
                </a:cubicBezTo>
                <a:cubicBezTo>
                  <a:pt x="13835" y="855"/>
                  <a:pt x="13860" y="852"/>
                  <a:pt x="13884" y="845"/>
                </a:cubicBezTo>
                <a:cubicBezTo>
                  <a:pt x="13979" y="821"/>
                  <a:pt x="14062" y="785"/>
                  <a:pt x="14157" y="762"/>
                </a:cubicBezTo>
                <a:cubicBezTo>
                  <a:pt x="14276" y="785"/>
                  <a:pt x="14396" y="809"/>
                  <a:pt x="14515" y="857"/>
                </a:cubicBezTo>
                <a:cubicBezTo>
                  <a:pt x="14646" y="916"/>
                  <a:pt x="14693" y="1035"/>
                  <a:pt x="14634" y="1166"/>
                </a:cubicBezTo>
                <a:cubicBezTo>
                  <a:pt x="14600" y="1234"/>
                  <a:pt x="14512" y="1334"/>
                  <a:pt x="14453" y="1334"/>
                </a:cubicBezTo>
                <a:cubicBezTo>
                  <a:pt x="14449" y="1334"/>
                  <a:pt x="14446" y="1334"/>
                  <a:pt x="14443" y="1333"/>
                </a:cubicBezTo>
                <a:cubicBezTo>
                  <a:pt x="14396" y="1330"/>
                  <a:pt x="14349" y="1329"/>
                  <a:pt x="14301" y="1329"/>
                </a:cubicBezTo>
                <a:cubicBezTo>
                  <a:pt x="13902" y="1329"/>
                  <a:pt x="13512" y="1424"/>
                  <a:pt x="13115" y="1424"/>
                </a:cubicBezTo>
                <a:cubicBezTo>
                  <a:pt x="12995" y="1424"/>
                  <a:pt x="12874" y="1415"/>
                  <a:pt x="12752" y="1393"/>
                </a:cubicBezTo>
                <a:cubicBezTo>
                  <a:pt x="12494" y="1348"/>
                  <a:pt x="12207" y="1295"/>
                  <a:pt x="11936" y="1295"/>
                </a:cubicBezTo>
                <a:cubicBezTo>
                  <a:pt x="11771" y="1295"/>
                  <a:pt x="11611" y="1315"/>
                  <a:pt x="11467" y="1369"/>
                </a:cubicBezTo>
                <a:cubicBezTo>
                  <a:pt x="11038" y="1524"/>
                  <a:pt x="10562" y="1595"/>
                  <a:pt x="10181" y="1881"/>
                </a:cubicBezTo>
                <a:cubicBezTo>
                  <a:pt x="9919" y="2024"/>
                  <a:pt x="9585" y="1928"/>
                  <a:pt x="9371" y="2166"/>
                </a:cubicBezTo>
                <a:cubicBezTo>
                  <a:pt x="9097" y="2547"/>
                  <a:pt x="8692" y="2774"/>
                  <a:pt x="8311" y="3024"/>
                </a:cubicBezTo>
                <a:cubicBezTo>
                  <a:pt x="8097" y="3345"/>
                  <a:pt x="7752" y="3536"/>
                  <a:pt x="7466" y="3774"/>
                </a:cubicBezTo>
                <a:cubicBezTo>
                  <a:pt x="7133" y="4036"/>
                  <a:pt x="6859" y="4333"/>
                  <a:pt x="6752" y="4750"/>
                </a:cubicBezTo>
                <a:cubicBezTo>
                  <a:pt x="6728" y="4810"/>
                  <a:pt x="6716" y="4869"/>
                  <a:pt x="6728" y="4941"/>
                </a:cubicBezTo>
                <a:lnTo>
                  <a:pt x="6716" y="4941"/>
                </a:lnTo>
                <a:cubicBezTo>
                  <a:pt x="6609" y="4964"/>
                  <a:pt x="6561" y="5036"/>
                  <a:pt x="6549" y="5143"/>
                </a:cubicBezTo>
                <a:cubicBezTo>
                  <a:pt x="6323" y="5369"/>
                  <a:pt x="6097" y="5595"/>
                  <a:pt x="5871" y="5822"/>
                </a:cubicBezTo>
                <a:cubicBezTo>
                  <a:pt x="5863" y="5821"/>
                  <a:pt x="5855" y="5821"/>
                  <a:pt x="5847" y="5821"/>
                </a:cubicBezTo>
                <a:cubicBezTo>
                  <a:pt x="5625" y="5821"/>
                  <a:pt x="5522" y="5982"/>
                  <a:pt x="5430" y="6143"/>
                </a:cubicBezTo>
                <a:cubicBezTo>
                  <a:pt x="5361" y="6143"/>
                  <a:pt x="5269" y="6210"/>
                  <a:pt x="5199" y="6210"/>
                </a:cubicBezTo>
                <a:cubicBezTo>
                  <a:pt x="5147" y="6210"/>
                  <a:pt x="5107" y="6174"/>
                  <a:pt x="5097" y="6048"/>
                </a:cubicBezTo>
                <a:cubicBezTo>
                  <a:pt x="5085" y="5917"/>
                  <a:pt x="5144" y="5798"/>
                  <a:pt x="5121" y="5667"/>
                </a:cubicBezTo>
                <a:cubicBezTo>
                  <a:pt x="5049" y="5179"/>
                  <a:pt x="5168" y="4762"/>
                  <a:pt x="5537" y="4393"/>
                </a:cubicBezTo>
                <a:cubicBezTo>
                  <a:pt x="5811" y="4131"/>
                  <a:pt x="5942" y="3774"/>
                  <a:pt x="6085" y="3417"/>
                </a:cubicBezTo>
                <a:cubicBezTo>
                  <a:pt x="6121" y="3321"/>
                  <a:pt x="6073" y="3238"/>
                  <a:pt x="6002" y="3167"/>
                </a:cubicBezTo>
                <a:lnTo>
                  <a:pt x="5990" y="3143"/>
                </a:lnTo>
                <a:cubicBezTo>
                  <a:pt x="5918" y="3202"/>
                  <a:pt x="5835" y="3250"/>
                  <a:pt x="5775" y="3309"/>
                </a:cubicBezTo>
                <a:lnTo>
                  <a:pt x="5775" y="3321"/>
                </a:lnTo>
                <a:cubicBezTo>
                  <a:pt x="5763" y="3333"/>
                  <a:pt x="5752" y="3333"/>
                  <a:pt x="5752" y="3345"/>
                </a:cubicBezTo>
                <a:cubicBezTo>
                  <a:pt x="5728" y="3309"/>
                  <a:pt x="5716" y="3262"/>
                  <a:pt x="5680" y="3214"/>
                </a:cubicBezTo>
                <a:cubicBezTo>
                  <a:pt x="5605" y="3171"/>
                  <a:pt x="5530" y="3153"/>
                  <a:pt x="5456" y="3153"/>
                </a:cubicBezTo>
                <a:cubicBezTo>
                  <a:pt x="5366" y="3153"/>
                  <a:pt x="5277" y="3180"/>
                  <a:pt x="5192" y="3226"/>
                </a:cubicBezTo>
                <a:lnTo>
                  <a:pt x="5013" y="3226"/>
                </a:lnTo>
                <a:cubicBezTo>
                  <a:pt x="4751" y="3548"/>
                  <a:pt x="4394" y="3762"/>
                  <a:pt x="4144" y="4095"/>
                </a:cubicBezTo>
                <a:cubicBezTo>
                  <a:pt x="3978" y="4321"/>
                  <a:pt x="3906" y="4619"/>
                  <a:pt x="3668" y="4810"/>
                </a:cubicBezTo>
                <a:cubicBezTo>
                  <a:pt x="3454" y="4929"/>
                  <a:pt x="3620" y="5226"/>
                  <a:pt x="3418" y="5357"/>
                </a:cubicBezTo>
                <a:cubicBezTo>
                  <a:pt x="3227" y="5500"/>
                  <a:pt x="3358" y="5774"/>
                  <a:pt x="3168" y="5905"/>
                </a:cubicBezTo>
                <a:cubicBezTo>
                  <a:pt x="3037" y="6000"/>
                  <a:pt x="3061" y="6179"/>
                  <a:pt x="2930" y="6274"/>
                </a:cubicBezTo>
                <a:cubicBezTo>
                  <a:pt x="2930" y="6334"/>
                  <a:pt x="2906" y="6405"/>
                  <a:pt x="2894" y="6465"/>
                </a:cubicBezTo>
                <a:cubicBezTo>
                  <a:pt x="2787" y="6560"/>
                  <a:pt x="2811" y="6738"/>
                  <a:pt x="2680" y="6822"/>
                </a:cubicBezTo>
                <a:cubicBezTo>
                  <a:pt x="2251" y="7655"/>
                  <a:pt x="1930" y="8524"/>
                  <a:pt x="1620" y="9405"/>
                </a:cubicBezTo>
                <a:cubicBezTo>
                  <a:pt x="1549" y="10298"/>
                  <a:pt x="870" y="11120"/>
                  <a:pt x="1287" y="12084"/>
                </a:cubicBezTo>
                <a:lnTo>
                  <a:pt x="1322" y="12084"/>
                </a:lnTo>
                <a:cubicBezTo>
                  <a:pt x="1311" y="12180"/>
                  <a:pt x="1299" y="12263"/>
                  <a:pt x="1287" y="12358"/>
                </a:cubicBezTo>
                <a:cubicBezTo>
                  <a:pt x="1239" y="12406"/>
                  <a:pt x="1180" y="12442"/>
                  <a:pt x="1132" y="12477"/>
                </a:cubicBezTo>
                <a:cubicBezTo>
                  <a:pt x="489" y="13846"/>
                  <a:pt x="227" y="15287"/>
                  <a:pt x="418" y="16787"/>
                </a:cubicBezTo>
                <a:cubicBezTo>
                  <a:pt x="526" y="16865"/>
                  <a:pt x="614" y="16898"/>
                  <a:pt x="685" y="16898"/>
                </a:cubicBezTo>
                <a:cubicBezTo>
                  <a:pt x="864" y="16898"/>
                  <a:pt x="941" y="16694"/>
                  <a:pt x="1001" y="16490"/>
                </a:cubicBezTo>
                <a:cubicBezTo>
                  <a:pt x="1072" y="16299"/>
                  <a:pt x="1120" y="16097"/>
                  <a:pt x="1156" y="15906"/>
                </a:cubicBezTo>
                <a:lnTo>
                  <a:pt x="1156" y="15906"/>
                </a:lnTo>
                <a:cubicBezTo>
                  <a:pt x="977" y="17502"/>
                  <a:pt x="1084" y="19133"/>
                  <a:pt x="1311" y="20764"/>
                </a:cubicBezTo>
                <a:cubicBezTo>
                  <a:pt x="1311" y="20824"/>
                  <a:pt x="1311" y="20883"/>
                  <a:pt x="1299" y="20943"/>
                </a:cubicBezTo>
                <a:cubicBezTo>
                  <a:pt x="1275" y="21145"/>
                  <a:pt x="1311" y="21300"/>
                  <a:pt x="1489" y="21407"/>
                </a:cubicBezTo>
                <a:cubicBezTo>
                  <a:pt x="1635" y="21358"/>
                  <a:pt x="1777" y="21310"/>
                  <a:pt x="1910" y="21310"/>
                </a:cubicBezTo>
                <a:cubicBezTo>
                  <a:pt x="2071" y="21310"/>
                  <a:pt x="2217" y="21381"/>
                  <a:pt x="2334" y="21609"/>
                </a:cubicBezTo>
                <a:cubicBezTo>
                  <a:pt x="2401" y="21733"/>
                  <a:pt x="2490" y="21879"/>
                  <a:pt x="2626" y="21879"/>
                </a:cubicBezTo>
                <a:cubicBezTo>
                  <a:pt x="2661" y="21879"/>
                  <a:pt x="2698" y="21869"/>
                  <a:pt x="2739" y="21847"/>
                </a:cubicBezTo>
                <a:lnTo>
                  <a:pt x="2739" y="21847"/>
                </a:lnTo>
                <a:cubicBezTo>
                  <a:pt x="2739" y="21859"/>
                  <a:pt x="2739" y="21871"/>
                  <a:pt x="2727" y="21883"/>
                </a:cubicBezTo>
                <a:lnTo>
                  <a:pt x="2727" y="21895"/>
                </a:lnTo>
                <a:cubicBezTo>
                  <a:pt x="2680" y="22312"/>
                  <a:pt x="2775" y="22705"/>
                  <a:pt x="2977" y="23074"/>
                </a:cubicBezTo>
                <a:cubicBezTo>
                  <a:pt x="2966" y="23205"/>
                  <a:pt x="2954" y="23324"/>
                  <a:pt x="2942" y="23443"/>
                </a:cubicBezTo>
                <a:lnTo>
                  <a:pt x="2942" y="23455"/>
                </a:lnTo>
                <a:cubicBezTo>
                  <a:pt x="2930" y="23610"/>
                  <a:pt x="2942" y="23752"/>
                  <a:pt x="3085" y="23848"/>
                </a:cubicBezTo>
                <a:cubicBezTo>
                  <a:pt x="3085" y="23919"/>
                  <a:pt x="3073" y="23979"/>
                  <a:pt x="3073" y="24038"/>
                </a:cubicBezTo>
                <a:cubicBezTo>
                  <a:pt x="3096" y="24538"/>
                  <a:pt x="3025" y="25074"/>
                  <a:pt x="3489" y="25443"/>
                </a:cubicBezTo>
                <a:cubicBezTo>
                  <a:pt x="3632" y="25753"/>
                  <a:pt x="3835" y="26038"/>
                  <a:pt x="3775" y="26419"/>
                </a:cubicBezTo>
                <a:cubicBezTo>
                  <a:pt x="3692" y="27050"/>
                  <a:pt x="3370" y="27622"/>
                  <a:pt x="3335" y="28265"/>
                </a:cubicBezTo>
                <a:cubicBezTo>
                  <a:pt x="3335" y="28348"/>
                  <a:pt x="3001" y="28432"/>
                  <a:pt x="3001" y="28515"/>
                </a:cubicBezTo>
                <a:cubicBezTo>
                  <a:pt x="3025" y="28955"/>
                  <a:pt x="2751" y="29456"/>
                  <a:pt x="3192" y="29848"/>
                </a:cubicBezTo>
                <a:cubicBezTo>
                  <a:pt x="3335" y="30313"/>
                  <a:pt x="3477" y="30777"/>
                  <a:pt x="3608" y="31241"/>
                </a:cubicBezTo>
                <a:cubicBezTo>
                  <a:pt x="3597" y="31456"/>
                  <a:pt x="3537" y="31670"/>
                  <a:pt x="3751" y="31837"/>
                </a:cubicBezTo>
                <a:cubicBezTo>
                  <a:pt x="3739" y="31968"/>
                  <a:pt x="3716" y="32087"/>
                  <a:pt x="3704" y="32218"/>
                </a:cubicBezTo>
                <a:cubicBezTo>
                  <a:pt x="3678" y="32322"/>
                  <a:pt x="3658" y="32459"/>
                  <a:pt x="3565" y="32459"/>
                </a:cubicBezTo>
                <a:cubicBezTo>
                  <a:pt x="3531" y="32459"/>
                  <a:pt x="3487" y="32441"/>
                  <a:pt x="3430" y="32396"/>
                </a:cubicBezTo>
                <a:cubicBezTo>
                  <a:pt x="3251" y="32265"/>
                  <a:pt x="3120" y="32099"/>
                  <a:pt x="2966" y="31944"/>
                </a:cubicBezTo>
                <a:cubicBezTo>
                  <a:pt x="3037" y="31777"/>
                  <a:pt x="3239" y="31622"/>
                  <a:pt x="3108" y="31420"/>
                </a:cubicBezTo>
                <a:cubicBezTo>
                  <a:pt x="2632" y="30646"/>
                  <a:pt x="2561" y="29741"/>
                  <a:pt x="2251" y="28908"/>
                </a:cubicBezTo>
                <a:lnTo>
                  <a:pt x="2049" y="28908"/>
                </a:lnTo>
                <a:cubicBezTo>
                  <a:pt x="2037" y="28872"/>
                  <a:pt x="2025" y="28836"/>
                  <a:pt x="2013" y="28801"/>
                </a:cubicBezTo>
                <a:cubicBezTo>
                  <a:pt x="1715" y="27943"/>
                  <a:pt x="1846" y="26967"/>
                  <a:pt x="1311" y="26181"/>
                </a:cubicBezTo>
                <a:cubicBezTo>
                  <a:pt x="1334" y="26181"/>
                  <a:pt x="1358" y="26169"/>
                  <a:pt x="1382" y="26157"/>
                </a:cubicBezTo>
                <a:cubicBezTo>
                  <a:pt x="1882" y="25681"/>
                  <a:pt x="1513" y="25145"/>
                  <a:pt x="1465" y="24633"/>
                </a:cubicBezTo>
                <a:cubicBezTo>
                  <a:pt x="1418" y="24229"/>
                  <a:pt x="1370" y="23824"/>
                  <a:pt x="1334" y="23419"/>
                </a:cubicBezTo>
                <a:cubicBezTo>
                  <a:pt x="1305" y="23419"/>
                  <a:pt x="1278" y="23416"/>
                  <a:pt x="1257" y="23416"/>
                </a:cubicBezTo>
                <a:cubicBezTo>
                  <a:pt x="1236" y="23416"/>
                  <a:pt x="1221" y="23419"/>
                  <a:pt x="1215" y="23431"/>
                </a:cubicBezTo>
                <a:cubicBezTo>
                  <a:pt x="997" y="23774"/>
                  <a:pt x="716" y="23980"/>
                  <a:pt x="324" y="23980"/>
                </a:cubicBezTo>
                <a:cubicBezTo>
                  <a:pt x="266" y="23980"/>
                  <a:pt x="206" y="23976"/>
                  <a:pt x="144" y="23967"/>
                </a:cubicBezTo>
                <a:cubicBezTo>
                  <a:pt x="96" y="23967"/>
                  <a:pt x="48" y="24038"/>
                  <a:pt x="1" y="24086"/>
                </a:cubicBezTo>
                <a:cubicBezTo>
                  <a:pt x="227" y="24514"/>
                  <a:pt x="275" y="24979"/>
                  <a:pt x="215" y="25455"/>
                </a:cubicBezTo>
                <a:cubicBezTo>
                  <a:pt x="263" y="25467"/>
                  <a:pt x="322" y="25491"/>
                  <a:pt x="370" y="25503"/>
                </a:cubicBezTo>
                <a:cubicBezTo>
                  <a:pt x="334" y="26050"/>
                  <a:pt x="453" y="26586"/>
                  <a:pt x="632" y="27098"/>
                </a:cubicBezTo>
                <a:cubicBezTo>
                  <a:pt x="775" y="27479"/>
                  <a:pt x="858" y="27884"/>
                  <a:pt x="918" y="28289"/>
                </a:cubicBezTo>
                <a:cubicBezTo>
                  <a:pt x="1072" y="29265"/>
                  <a:pt x="1334" y="30218"/>
                  <a:pt x="1656" y="31146"/>
                </a:cubicBezTo>
                <a:cubicBezTo>
                  <a:pt x="1775" y="31491"/>
                  <a:pt x="1953" y="31777"/>
                  <a:pt x="2180" y="32051"/>
                </a:cubicBezTo>
                <a:cubicBezTo>
                  <a:pt x="2144" y="32313"/>
                  <a:pt x="2251" y="32551"/>
                  <a:pt x="2358" y="32777"/>
                </a:cubicBezTo>
                <a:cubicBezTo>
                  <a:pt x="2692" y="33492"/>
                  <a:pt x="2954" y="34230"/>
                  <a:pt x="3394" y="34897"/>
                </a:cubicBezTo>
                <a:cubicBezTo>
                  <a:pt x="3513" y="35004"/>
                  <a:pt x="3454" y="35171"/>
                  <a:pt x="3561" y="35290"/>
                </a:cubicBezTo>
                <a:cubicBezTo>
                  <a:pt x="3680" y="35361"/>
                  <a:pt x="3799" y="35444"/>
                  <a:pt x="3906" y="35528"/>
                </a:cubicBezTo>
                <a:cubicBezTo>
                  <a:pt x="4347" y="36218"/>
                  <a:pt x="4787" y="36909"/>
                  <a:pt x="5228" y="37599"/>
                </a:cubicBezTo>
                <a:cubicBezTo>
                  <a:pt x="5287" y="37659"/>
                  <a:pt x="5335" y="37742"/>
                  <a:pt x="5394" y="37814"/>
                </a:cubicBezTo>
                <a:cubicBezTo>
                  <a:pt x="5454" y="37873"/>
                  <a:pt x="5502" y="37945"/>
                  <a:pt x="5549" y="38028"/>
                </a:cubicBezTo>
                <a:lnTo>
                  <a:pt x="5561" y="38028"/>
                </a:lnTo>
                <a:cubicBezTo>
                  <a:pt x="5621" y="38088"/>
                  <a:pt x="5668" y="38159"/>
                  <a:pt x="5716" y="38230"/>
                </a:cubicBezTo>
                <a:cubicBezTo>
                  <a:pt x="5716" y="38290"/>
                  <a:pt x="5716" y="38349"/>
                  <a:pt x="5716" y="38409"/>
                </a:cubicBezTo>
                <a:cubicBezTo>
                  <a:pt x="5763" y="38492"/>
                  <a:pt x="5823" y="38564"/>
                  <a:pt x="5894" y="38623"/>
                </a:cubicBezTo>
                <a:cubicBezTo>
                  <a:pt x="5954" y="38635"/>
                  <a:pt x="6014" y="38647"/>
                  <a:pt x="6073" y="38671"/>
                </a:cubicBezTo>
                <a:cubicBezTo>
                  <a:pt x="6133" y="38730"/>
                  <a:pt x="6180" y="38790"/>
                  <a:pt x="6216" y="38861"/>
                </a:cubicBezTo>
                <a:cubicBezTo>
                  <a:pt x="6228" y="38921"/>
                  <a:pt x="6228" y="38992"/>
                  <a:pt x="6228" y="39052"/>
                </a:cubicBezTo>
                <a:cubicBezTo>
                  <a:pt x="6621" y="39373"/>
                  <a:pt x="6895" y="39790"/>
                  <a:pt x="7180" y="40207"/>
                </a:cubicBezTo>
                <a:cubicBezTo>
                  <a:pt x="7407" y="40540"/>
                  <a:pt x="7585" y="40921"/>
                  <a:pt x="7907" y="41183"/>
                </a:cubicBezTo>
                <a:cubicBezTo>
                  <a:pt x="8359" y="41802"/>
                  <a:pt x="8800" y="42433"/>
                  <a:pt x="9252" y="43052"/>
                </a:cubicBezTo>
                <a:lnTo>
                  <a:pt x="10002" y="43148"/>
                </a:lnTo>
                <a:cubicBezTo>
                  <a:pt x="10205" y="43612"/>
                  <a:pt x="10609" y="43791"/>
                  <a:pt x="11074" y="43850"/>
                </a:cubicBezTo>
                <a:cubicBezTo>
                  <a:pt x="11145" y="44005"/>
                  <a:pt x="11288" y="44064"/>
                  <a:pt x="11443" y="44076"/>
                </a:cubicBezTo>
                <a:lnTo>
                  <a:pt x="11431" y="44088"/>
                </a:lnTo>
                <a:cubicBezTo>
                  <a:pt x="11705" y="44624"/>
                  <a:pt x="12288" y="44731"/>
                  <a:pt x="12752" y="44957"/>
                </a:cubicBezTo>
                <a:cubicBezTo>
                  <a:pt x="13211" y="45174"/>
                  <a:pt x="13689" y="45346"/>
                  <a:pt x="14195" y="45346"/>
                </a:cubicBezTo>
                <a:cubicBezTo>
                  <a:pt x="14385" y="45346"/>
                  <a:pt x="14579" y="45322"/>
                  <a:pt x="14777" y="45267"/>
                </a:cubicBezTo>
                <a:cubicBezTo>
                  <a:pt x="14837" y="45252"/>
                  <a:pt x="14900" y="45246"/>
                  <a:pt x="14964" y="45246"/>
                </a:cubicBezTo>
                <a:cubicBezTo>
                  <a:pt x="15152" y="45246"/>
                  <a:pt x="15352" y="45297"/>
                  <a:pt x="15539" y="45315"/>
                </a:cubicBezTo>
                <a:cubicBezTo>
                  <a:pt x="15598" y="45374"/>
                  <a:pt x="15669" y="45446"/>
                  <a:pt x="15717" y="45517"/>
                </a:cubicBezTo>
                <a:cubicBezTo>
                  <a:pt x="15860" y="45541"/>
                  <a:pt x="16003" y="45553"/>
                  <a:pt x="16146" y="45577"/>
                </a:cubicBezTo>
                <a:cubicBezTo>
                  <a:pt x="16146" y="45588"/>
                  <a:pt x="16146" y="45612"/>
                  <a:pt x="16146" y="45636"/>
                </a:cubicBezTo>
                <a:cubicBezTo>
                  <a:pt x="16170" y="45731"/>
                  <a:pt x="16205" y="45815"/>
                  <a:pt x="16277" y="45886"/>
                </a:cubicBezTo>
                <a:cubicBezTo>
                  <a:pt x="16556" y="46016"/>
                  <a:pt x="16810" y="46221"/>
                  <a:pt x="17123" y="46221"/>
                </a:cubicBezTo>
                <a:cubicBezTo>
                  <a:pt x="17184" y="46221"/>
                  <a:pt x="17247" y="46213"/>
                  <a:pt x="17313" y="46196"/>
                </a:cubicBezTo>
                <a:cubicBezTo>
                  <a:pt x="17503" y="46124"/>
                  <a:pt x="17503" y="45886"/>
                  <a:pt x="17670" y="45791"/>
                </a:cubicBezTo>
                <a:cubicBezTo>
                  <a:pt x="17741" y="45791"/>
                  <a:pt x="17801" y="45803"/>
                  <a:pt x="17860" y="45827"/>
                </a:cubicBezTo>
                <a:cubicBezTo>
                  <a:pt x="18037" y="45929"/>
                  <a:pt x="18185" y="46112"/>
                  <a:pt x="18396" y="46112"/>
                </a:cubicBezTo>
                <a:cubicBezTo>
                  <a:pt x="18454" y="46112"/>
                  <a:pt x="18517" y="46098"/>
                  <a:pt x="18587" y="46065"/>
                </a:cubicBezTo>
                <a:cubicBezTo>
                  <a:pt x="18587" y="46065"/>
                  <a:pt x="18587" y="46053"/>
                  <a:pt x="18598" y="46041"/>
                </a:cubicBezTo>
                <a:cubicBezTo>
                  <a:pt x="18822" y="46068"/>
                  <a:pt x="19045" y="46101"/>
                  <a:pt x="19293" y="46101"/>
                </a:cubicBezTo>
                <a:cubicBezTo>
                  <a:pt x="19376" y="46101"/>
                  <a:pt x="19462" y="46097"/>
                  <a:pt x="19551" y="46089"/>
                </a:cubicBezTo>
                <a:cubicBezTo>
                  <a:pt x="19503" y="46041"/>
                  <a:pt x="19456" y="46005"/>
                  <a:pt x="19408" y="45981"/>
                </a:cubicBezTo>
                <a:cubicBezTo>
                  <a:pt x="20301" y="45981"/>
                  <a:pt x="21194" y="46005"/>
                  <a:pt x="21956" y="46600"/>
                </a:cubicBezTo>
                <a:cubicBezTo>
                  <a:pt x="22135" y="46533"/>
                  <a:pt x="22251" y="46360"/>
                  <a:pt x="22493" y="46360"/>
                </a:cubicBezTo>
                <a:cubicBezTo>
                  <a:pt x="22508" y="46360"/>
                  <a:pt x="22523" y="46361"/>
                  <a:pt x="22539" y="46362"/>
                </a:cubicBezTo>
                <a:cubicBezTo>
                  <a:pt x="22559" y="46364"/>
                  <a:pt x="22579" y="46365"/>
                  <a:pt x="22599" y="46365"/>
                </a:cubicBezTo>
                <a:cubicBezTo>
                  <a:pt x="22843" y="46365"/>
                  <a:pt x="23096" y="46238"/>
                  <a:pt x="23349" y="46172"/>
                </a:cubicBezTo>
                <a:cubicBezTo>
                  <a:pt x="23372" y="46173"/>
                  <a:pt x="23394" y="46174"/>
                  <a:pt x="23416" y="46174"/>
                </a:cubicBezTo>
                <a:cubicBezTo>
                  <a:pt x="23761" y="46174"/>
                  <a:pt x="24008" y="46002"/>
                  <a:pt x="24266" y="45767"/>
                </a:cubicBezTo>
                <a:cubicBezTo>
                  <a:pt x="24552" y="45481"/>
                  <a:pt x="24635" y="45112"/>
                  <a:pt x="24861" y="44815"/>
                </a:cubicBezTo>
                <a:lnTo>
                  <a:pt x="24849" y="44779"/>
                </a:lnTo>
                <a:cubicBezTo>
                  <a:pt x="24933" y="44672"/>
                  <a:pt x="25016" y="44565"/>
                  <a:pt x="25099" y="44457"/>
                </a:cubicBezTo>
                <a:cubicBezTo>
                  <a:pt x="25433" y="44291"/>
                  <a:pt x="25695" y="44053"/>
                  <a:pt x="25945" y="43767"/>
                </a:cubicBezTo>
                <a:cubicBezTo>
                  <a:pt x="26611" y="43624"/>
                  <a:pt x="26992" y="43088"/>
                  <a:pt x="27480" y="42695"/>
                </a:cubicBezTo>
                <a:cubicBezTo>
                  <a:pt x="28195" y="42100"/>
                  <a:pt x="28778" y="41397"/>
                  <a:pt x="29195" y="40564"/>
                </a:cubicBezTo>
                <a:cubicBezTo>
                  <a:pt x="29338" y="40278"/>
                  <a:pt x="29505" y="40016"/>
                  <a:pt x="29671" y="39742"/>
                </a:cubicBezTo>
                <a:cubicBezTo>
                  <a:pt x="29624" y="39600"/>
                  <a:pt x="29600" y="39481"/>
                  <a:pt x="29612" y="39350"/>
                </a:cubicBezTo>
                <a:cubicBezTo>
                  <a:pt x="29624" y="39350"/>
                  <a:pt x="29636" y="39361"/>
                  <a:pt x="29659" y="39373"/>
                </a:cubicBezTo>
                <a:cubicBezTo>
                  <a:pt x="29707" y="39421"/>
                  <a:pt x="29671" y="39552"/>
                  <a:pt x="29683" y="39647"/>
                </a:cubicBezTo>
                <a:cubicBezTo>
                  <a:pt x="29683" y="39683"/>
                  <a:pt x="29671" y="39707"/>
                  <a:pt x="29671" y="39742"/>
                </a:cubicBezTo>
                <a:cubicBezTo>
                  <a:pt x="29755" y="39659"/>
                  <a:pt x="29862" y="39588"/>
                  <a:pt x="29921" y="39481"/>
                </a:cubicBezTo>
                <a:cubicBezTo>
                  <a:pt x="30231" y="38981"/>
                  <a:pt x="30398" y="38409"/>
                  <a:pt x="30790" y="37945"/>
                </a:cubicBezTo>
                <a:cubicBezTo>
                  <a:pt x="30898" y="37826"/>
                  <a:pt x="30814" y="37659"/>
                  <a:pt x="30683" y="37540"/>
                </a:cubicBezTo>
                <a:cubicBezTo>
                  <a:pt x="30457" y="37397"/>
                  <a:pt x="30302" y="37206"/>
                  <a:pt x="30469" y="36933"/>
                </a:cubicBezTo>
                <a:cubicBezTo>
                  <a:pt x="30600" y="36706"/>
                  <a:pt x="30612" y="36456"/>
                  <a:pt x="30648" y="36218"/>
                </a:cubicBezTo>
                <a:cubicBezTo>
                  <a:pt x="30659" y="36063"/>
                  <a:pt x="30719" y="35921"/>
                  <a:pt x="30862" y="35825"/>
                </a:cubicBezTo>
                <a:cubicBezTo>
                  <a:pt x="30909" y="35456"/>
                  <a:pt x="30957" y="35075"/>
                  <a:pt x="31005" y="34706"/>
                </a:cubicBezTo>
                <a:cubicBezTo>
                  <a:pt x="31088" y="33980"/>
                  <a:pt x="31136" y="33266"/>
                  <a:pt x="31410" y="32587"/>
                </a:cubicBezTo>
                <a:lnTo>
                  <a:pt x="31541" y="31646"/>
                </a:lnTo>
                <a:lnTo>
                  <a:pt x="31517" y="31634"/>
                </a:lnTo>
                <a:cubicBezTo>
                  <a:pt x="31517" y="31622"/>
                  <a:pt x="31517" y="31622"/>
                  <a:pt x="31517" y="31611"/>
                </a:cubicBezTo>
                <a:cubicBezTo>
                  <a:pt x="31529" y="31622"/>
                  <a:pt x="31541" y="31634"/>
                  <a:pt x="31541" y="31646"/>
                </a:cubicBezTo>
                <a:cubicBezTo>
                  <a:pt x="31719" y="31539"/>
                  <a:pt x="31731" y="31337"/>
                  <a:pt x="31755" y="31158"/>
                </a:cubicBezTo>
                <a:cubicBezTo>
                  <a:pt x="31802" y="30884"/>
                  <a:pt x="31850" y="30610"/>
                  <a:pt x="31898" y="30337"/>
                </a:cubicBezTo>
                <a:cubicBezTo>
                  <a:pt x="31898" y="30182"/>
                  <a:pt x="31898" y="30027"/>
                  <a:pt x="31922" y="29872"/>
                </a:cubicBezTo>
                <a:cubicBezTo>
                  <a:pt x="32136" y="28253"/>
                  <a:pt x="32374" y="26622"/>
                  <a:pt x="32279" y="24979"/>
                </a:cubicBezTo>
                <a:cubicBezTo>
                  <a:pt x="32386" y="24205"/>
                  <a:pt x="32422" y="23431"/>
                  <a:pt x="32386" y="22633"/>
                </a:cubicBezTo>
                <a:cubicBezTo>
                  <a:pt x="32362" y="22074"/>
                  <a:pt x="32386" y="21502"/>
                  <a:pt x="32529" y="20954"/>
                </a:cubicBezTo>
                <a:cubicBezTo>
                  <a:pt x="32350" y="20454"/>
                  <a:pt x="32433" y="19907"/>
                  <a:pt x="32326" y="19383"/>
                </a:cubicBezTo>
                <a:cubicBezTo>
                  <a:pt x="32136" y="19145"/>
                  <a:pt x="32398" y="18847"/>
                  <a:pt x="32219" y="18609"/>
                </a:cubicBezTo>
                <a:cubicBezTo>
                  <a:pt x="32041" y="18287"/>
                  <a:pt x="32350" y="17942"/>
                  <a:pt x="32136" y="17633"/>
                </a:cubicBezTo>
                <a:cubicBezTo>
                  <a:pt x="32052" y="16942"/>
                  <a:pt x="31957" y="16263"/>
                  <a:pt x="31707" y="15609"/>
                </a:cubicBezTo>
                <a:cubicBezTo>
                  <a:pt x="31576" y="15454"/>
                  <a:pt x="31493" y="15275"/>
                  <a:pt x="31410" y="15085"/>
                </a:cubicBezTo>
                <a:cubicBezTo>
                  <a:pt x="31207" y="14299"/>
                  <a:pt x="30683" y="13644"/>
                  <a:pt x="30457" y="12858"/>
                </a:cubicBezTo>
                <a:cubicBezTo>
                  <a:pt x="30398" y="12656"/>
                  <a:pt x="30231" y="12489"/>
                  <a:pt x="30028" y="12382"/>
                </a:cubicBezTo>
                <a:cubicBezTo>
                  <a:pt x="30028" y="12311"/>
                  <a:pt x="30040" y="12251"/>
                  <a:pt x="30052" y="12191"/>
                </a:cubicBezTo>
                <a:cubicBezTo>
                  <a:pt x="29993" y="12001"/>
                  <a:pt x="29886" y="11858"/>
                  <a:pt x="29707" y="11763"/>
                </a:cubicBezTo>
                <a:cubicBezTo>
                  <a:pt x="29445" y="11168"/>
                  <a:pt x="29326" y="10501"/>
                  <a:pt x="28957" y="9941"/>
                </a:cubicBezTo>
                <a:cubicBezTo>
                  <a:pt x="28969" y="9703"/>
                  <a:pt x="28874" y="9525"/>
                  <a:pt x="28743" y="9346"/>
                </a:cubicBezTo>
                <a:cubicBezTo>
                  <a:pt x="28504" y="9060"/>
                  <a:pt x="28362" y="8727"/>
                  <a:pt x="28338" y="8346"/>
                </a:cubicBezTo>
                <a:lnTo>
                  <a:pt x="28350" y="8334"/>
                </a:lnTo>
                <a:cubicBezTo>
                  <a:pt x="28302" y="8262"/>
                  <a:pt x="28242" y="8191"/>
                  <a:pt x="28183" y="8120"/>
                </a:cubicBezTo>
                <a:cubicBezTo>
                  <a:pt x="28100" y="7989"/>
                  <a:pt x="28004" y="7858"/>
                  <a:pt x="27957" y="7715"/>
                </a:cubicBezTo>
                <a:cubicBezTo>
                  <a:pt x="27766" y="7250"/>
                  <a:pt x="27611" y="6774"/>
                  <a:pt x="27385" y="6322"/>
                </a:cubicBezTo>
                <a:cubicBezTo>
                  <a:pt x="27147" y="5845"/>
                  <a:pt x="26730" y="5488"/>
                  <a:pt x="26588" y="4953"/>
                </a:cubicBezTo>
                <a:cubicBezTo>
                  <a:pt x="26552" y="4822"/>
                  <a:pt x="26373" y="4726"/>
                  <a:pt x="26266" y="4619"/>
                </a:cubicBezTo>
                <a:cubicBezTo>
                  <a:pt x="25992" y="4202"/>
                  <a:pt x="25706" y="3798"/>
                  <a:pt x="25433" y="3381"/>
                </a:cubicBezTo>
                <a:cubicBezTo>
                  <a:pt x="25183" y="3238"/>
                  <a:pt x="25052" y="2928"/>
                  <a:pt x="24730" y="2905"/>
                </a:cubicBezTo>
                <a:cubicBezTo>
                  <a:pt x="24718" y="2905"/>
                  <a:pt x="24694" y="2893"/>
                  <a:pt x="24683" y="2893"/>
                </a:cubicBezTo>
                <a:cubicBezTo>
                  <a:pt x="24706" y="2869"/>
                  <a:pt x="24730" y="2845"/>
                  <a:pt x="24766" y="2833"/>
                </a:cubicBezTo>
                <a:cubicBezTo>
                  <a:pt x="24683" y="2381"/>
                  <a:pt x="24242" y="2595"/>
                  <a:pt x="24004" y="2440"/>
                </a:cubicBezTo>
                <a:cubicBezTo>
                  <a:pt x="23944" y="2369"/>
                  <a:pt x="23885" y="2297"/>
                  <a:pt x="23825" y="2226"/>
                </a:cubicBezTo>
                <a:cubicBezTo>
                  <a:pt x="23659" y="2024"/>
                  <a:pt x="23492" y="1809"/>
                  <a:pt x="23313" y="1595"/>
                </a:cubicBezTo>
                <a:cubicBezTo>
                  <a:pt x="23254" y="1583"/>
                  <a:pt x="23194" y="1583"/>
                  <a:pt x="23135" y="1571"/>
                </a:cubicBezTo>
                <a:lnTo>
                  <a:pt x="23123" y="1571"/>
                </a:lnTo>
                <a:cubicBezTo>
                  <a:pt x="23075" y="1500"/>
                  <a:pt x="23016" y="1428"/>
                  <a:pt x="22968" y="1357"/>
                </a:cubicBezTo>
                <a:cubicBezTo>
                  <a:pt x="22908" y="1285"/>
                  <a:pt x="22849" y="1214"/>
                  <a:pt x="22789" y="1154"/>
                </a:cubicBezTo>
                <a:cubicBezTo>
                  <a:pt x="22635" y="869"/>
                  <a:pt x="22325" y="857"/>
                  <a:pt x="22063" y="762"/>
                </a:cubicBezTo>
                <a:cubicBezTo>
                  <a:pt x="22051" y="756"/>
                  <a:pt x="22039" y="754"/>
                  <a:pt x="22027" y="754"/>
                </a:cubicBezTo>
                <a:cubicBezTo>
                  <a:pt x="21957" y="754"/>
                  <a:pt x="21895" y="837"/>
                  <a:pt x="21885" y="928"/>
                </a:cubicBezTo>
                <a:cubicBezTo>
                  <a:pt x="21861" y="1059"/>
                  <a:pt x="21908" y="1166"/>
                  <a:pt x="22016" y="1250"/>
                </a:cubicBezTo>
                <a:cubicBezTo>
                  <a:pt x="22075" y="1416"/>
                  <a:pt x="22206" y="1464"/>
                  <a:pt x="22361" y="1488"/>
                </a:cubicBezTo>
                <a:cubicBezTo>
                  <a:pt x="22539" y="1643"/>
                  <a:pt x="22718" y="1785"/>
                  <a:pt x="22897" y="1928"/>
                </a:cubicBezTo>
                <a:cubicBezTo>
                  <a:pt x="22944" y="2059"/>
                  <a:pt x="23004" y="2202"/>
                  <a:pt x="23051" y="2333"/>
                </a:cubicBezTo>
                <a:cubicBezTo>
                  <a:pt x="23111" y="2393"/>
                  <a:pt x="23159" y="2476"/>
                  <a:pt x="23218" y="2547"/>
                </a:cubicBezTo>
                <a:cubicBezTo>
                  <a:pt x="23278" y="2607"/>
                  <a:pt x="23325" y="2678"/>
                  <a:pt x="23385" y="2750"/>
                </a:cubicBezTo>
                <a:cubicBezTo>
                  <a:pt x="23551" y="3190"/>
                  <a:pt x="23063" y="3083"/>
                  <a:pt x="22944" y="3286"/>
                </a:cubicBezTo>
                <a:cubicBezTo>
                  <a:pt x="22825" y="3143"/>
                  <a:pt x="22718" y="3000"/>
                  <a:pt x="22599" y="2869"/>
                </a:cubicBezTo>
                <a:cubicBezTo>
                  <a:pt x="22563" y="2857"/>
                  <a:pt x="22516" y="2857"/>
                  <a:pt x="22468" y="2857"/>
                </a:cubicBezTo>
                <a:cubicBezTo>
                  <a:pt x="22420" y="2762"/>
                  <a:pt x="22313" y="2714"/>
                  <a:pt x="22242" y="2631"/>
                </a:cubicBezTo>
                <a:cubicBezTo>
                  <a:pt x="21527" y="1940"/>
                  <a:pt x="20896" y="1143"/>
                  <a:pt x="19908" y="785"/>
                </a:cubicBezTo>
                <a:cubicBezTo>
                  <a:pt x="19610" y="678"/>
                  <a:pt x="19325" y="547"/>
                  <a:pt x="19003" y="535"/>
                </a:cubicBezTo>
                <a:cubicBezTo>
                  <a:pt x="18789" y="381"/>
                  <a:pt x="18551" y="261"/>
                  <a:pt x="18277" y="238"/>
                </a:cubicBezTo>
                <a:lnTo>
                  <a:pt x="18265" y="250"/>
                </a:lnTo>
                <a:cubicBezTo>
                  <a:pt x="18086" y="64"/>
                  <a:pt x="17891" y="1"/>
                  <a:pt x="176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2"/>
          <p:cNvSpPr txBox="1"/>
          <p:nvPr>
            <p:ph type="title"/>
          </p:nvPr>
        </p:nvSpPr>
        <p:spPr>
          <a:xfrm>
            <a:off x="713225" y="2414400"/>
            <a:ext cx="4933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567" name="Google Shape;567;p62"/>
          <p:cNvSpPr txBox="1"/>
          <p:nvPr>
            <p:ph idx="2" type="title"/>
          </p:nvPr>
        </p:nvSpPr>
        <p:spPr>
          <a:xfrm>
            <a:off x="836025" y="1747475"/>
            <a:ext cx="900900" cy="51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68" name="Google Shape;568;p62"/>
          <p:cNvSpPr txBox="1"/>
          <p:nvPr>
            <p:ph idx="1" type="subTitle"/>
          </p:nvPr>
        </p:nvSpPr>
        <p:spPr>
          <a:xfrm>
            <a:off x="713225" y="3167125"/>
            <a:ext cx="49332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Statement of Data Mining Goal</a:t>
            </a:r>
            <a:endParaRPr/>
          </a:p>
        </p:txBody>
      </p:sp>
      <p:sp>
        <p:nvSpPr>
          <p:cNvPr id="569" name="Google Shape;569;p62"/>
          <p:cNvSpPr/>
          <p:nvPr/>
        </p:nvSpPr>
        <p:spPr>
          <a:xfrm rot="-278694">
            <a:off x="5484274" y="2573214"/>
            <a:ext cx="17004" cy="22631"/>
          </a:xfrm>
          <a:custGeom>
            <a:rect b="b" l="l" r="r" t="t"/>
            <a:pathLst>
              <a:path extrusionOk="0" h="543" w="408">
                <a:moveTo>
                  <a:pt x="12" y="0"/>
                </a:moveTo>
                <a:cubicBezTo>
                  <a:pt x="12" y="181"/>
                  <a:pt x="0" y="351"/>
                  <a:pt x="0" y="520"/>
                </a:cubicBezTo>
                <a:lnTo>
                  <a:pt x="0" y="543"/>
                </a:lnTo>
                <a:cubicBezTo>
                  <a:pt x="125" y="520"/>
                  <a:pt x="238" y="498"/>
                  <a:pt x="396" y="475"/>
                </a:cubicBezTo>
                <a:lnTo>
                  <a:pt x="407" y="475"/>
                </a:lnTo>
                <a:cubicBezTo>
                  <a:pt x="238" y="283"/>
                  <a:pt x="159" y="181"/>
                  <a:pt x="12" y="0"/>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2"/>
          <p:cNvSpPr/>
          <p:nvPr/>
        </p:nvSpPr>
        <p:spPr>
          <a:xfrm rot="-278694">
            <a:off x="5481876" y="2531017"/>
            <a:ext cx="13253" cy="36801"/>
          </a:xfrm>
          <a:custGeom>
            <a:rect b="b" l="l" r="r" t="t"/>
            <a:pathLst>
              <a:path extrusionOk="0" h="883" w="318">
                <a:moveTo>
                  <a:pt x="317" y="1"/>
                </a:moveTo>
                <a:lnTo>
                  <a:pt x="317" y="1"/>
                </a:lnTo>
                <a:cubicBezTo>
                  <a:pt x="204" y="125"/>
                  <a:pt x="114" y="216"/>
                  <a:pt x="23" y="317"/>
                </a:cubicBezTo>
                <a:cubicBezTo>
                  <a:pt x="12" y="430"/>
                  <a:pt x="12" y="555"/>
                  <a:pt x="12" y="679"/>
                </a:cubicBezTo>
                <a:cubicBezTo>
                  <a:pt x="1" y="747"/>
                  <a:pt x="1" y="815"/>
                  <a:pt x="1" y="883"/>
                </a:cubicBezTo>
                <a:cubicBezTo>
                  <a:pt x="34" y="770"/>
                  <a:pt x="68" y="679"/>
                  <a:pt x="102" y="589"/>
                </a:cubicBezTo>
                <a:cubicBezTo>
                  <a:pt x="170" y="397"/>
                  <a:pt x="227" y="238"/>
                  <a:pt x="317" y="1"/>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2"/>
          <p:cNvSpPr/>
          <p:nvPr/>
        </p:nvSpPr>
        <p:spPr>
          <a:xfrm rot="-278694">
            <a:off x="5481846" y="2381846"/>
            <a:ext cx="57514" cy="99941"/>
          </a:xfrm>
          <a:custGeom>
            <a:rect b="b" l="l" r="r" t="t"/>
            <a:pathLst>
              <a:path extrusionOk="0" h="2398" w="1380">
                <a:moveTo>
                  <a:pt x="1323" y="0"/>
                </a:moveTo>
                <a:lnTo>
                  <a:pt x="1323" y="0"/>
                </a:lnTo>
                <a:cubicBezTo>
                  <a:pt x="1063" y="215"/>
                  <a:pt x="928" y="328"/>
                  <a:pt x="679" y="554"/>
                </a:cubicBezTo>
                <a:cubicBezTo>
                  <a:pt x="577" y="441"/>
                  <a:pt x="509" y="362"/>
                  <a:pt x="442" y="272"/>
                </a:cubicBezTo>
                <a:cubicBezTo>
                  <a:pt x="385" y="193"/>
                  <a:pt x="317" y="125"/>
                  <a:pt x="238" y="23"/>
                </a:cubicBezTo>
                <a:lnTo>
                  <a:pt x="238" y="23"/>
                </a:lnTo>
                <a:cubicBezTo>
                  <a:pt x="249" y="181"/>
                  <a:pt x="249" y="306"/>
                  <a:pt x="261" y="419"/>
                </a:cubicBezTo>
                <a:cubicBezTo>
                  <a:pt x="261" y="577"/>
                  <a:pt x="272" y="724"/>
                  <a:pt x="272" y="928"/>
                </a:cubicBezTo>
                <a:cubicBezTo>
                  <a:pt x="193" y="1007"/>
                  <a:pt x="114" y="1086"/>
                  <a:pt x="46" y="1154"/>
                </a:cubicBezTo>
                <a:cubicBezTo>
                  <a:pt x="23" y="1267"/>
                  <a:pt x="12" y="1391"/>
                  <a:pt x="1" y="1515"/>
                </a:cubicBezTo>
                <a:cubicBezTo>
                  <a:pt x="91" y="1504"/>
                  <a:pt x="182" y="1493"/>
                  <a:pt x="306" y="1481"/>
                </a:cubicBezTo>
                <a:cubicBezTo>
                  <a:pt x="317" y="1843"/>
                  <a:pt x="317" y="2024"/>
                  <a:pt x="340" y="2397"/>
                </a:cubicBezTo>
                <a:cubicBezTo>
                  <a:pt x="487" y="2013"/>
                  <a:pt x="555" y="1832"/>
                  <a:pt x="713" y="1459"/>
                </a:cubicBezTo>
                <a:cubicBezTo>
                  <a:pt x="973" y="1448"/>
                  <a:pt x="1109" y="1436"/>
                  <a:pt x="1380" y="1436"/>
                </a:cubicBezTo>
                <a:cubicBezTo>
                  <a:pt x="1199" y="1221"/>
                  <a:pt x="1120" y="1108"/>
                  <a:pt x="939" y="894"/>
                </a:cubicBezTo>
                <a:cubicBezTo>
                  <a:pt x="1097" y="532"/>
                  <a:pt x="1165" y="351"/>
                  <a:pt x="1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2"/>
          <p:cNvSpPr/>
          <p:nvPr/>
        </p:nvSpPr>
        <p:spPr>
          <a:xfrm rot="-278694">
            <a:off x="5527843" y="2528781"/>
            <a:ext cx="72601" cy="99941"/>
          </a:xfrm>
          <a:custGeom>
            <a:rect b="b" l="l" r="r" t="t"/>
            <a:pathLst>
              <a:path extrusionOk="0" h="2398" w="1742">
                <a:moveTo>
                  <a:pt x="1685" y="0"/>
                </a:moveTo>
                <a:lnTo>
                  <a:pt x="1685" y="0"/>
                </a:lnTo>
                <a:cubicBezTo>
                  <a:pt x="1425" y="215"/>
                  <a:pt x="1289" y="328"/>
                  <a:pt x="1029" y="566"/>
                </a:cubicBezTo>
                <a:cubicBezTo>
                  <a:pt x="860" y="351"/>
                  <a:pt x="769" y="238"/>
                  <a:pt x="600" y="23"/>
                </a:cubicBezTo>
                <a:lnTo>
                  <a:pt x="600" y="23"/>
                </a:lnTo>
                <a:cubicBezTo>
                  <a:pt x="611" y="385"/>
                  <a:pt x="622" y="566"/>
                  <a:pt x="634" y="927"/>
                </a:cubicBezTo>
                <a:cubicBezTo>
                  <a:pt x="385" y="1176"/>
                  <a:pt x="261" y="1300"/>
                  <a:pt x="1" y="1549"/>
                </a:cubicBezTo>
                <a:cubicBezTo>
                  <a:pt x="261" y="1527"/>
                  <a:pt x="396" y="1515"/>
                  <a:pt x="656" y="1493"/>
                </a:cubicBezTo>
                <a:cubicBezTo>
                  <a:pt x="679" y="1854"/>
                  <a:pt x="679" y="2035"/>
                  <a:pt x="702" y="2397"/>
                </a:cubicBezTo>
                <a:cubicBezTo>
                  <a:pt x="849" y="2013"/>
                  <a:pt x="916" y="1832"/>
                  <a:pt x="1075" y="1459"/>
                </a:cubicBezTo>
                <a:cubicBezTo>
                  <a:pt x="1335" y="1447"/>
                  <a:pt x="1470" y="1447"/>
                  <a:pt x="1742" y="1436"/>
                </a:cubicBezTo>
                <a:lnTo>
                  <a:pt x="1730" y="1436"/>
                </a:lnTo>
                <a:cubicBezTo>
                  <a:pt x="1561" y="1221"/>
                  <a:pt x="1470" y="1108"/>
                  <a:pt x="1301" y="893"/>
                </a:cubicBezTo>
                <a:cubicBezTo>
                  <a:pt x="1459" y="532"/>
                  <a:pt x="1527" y="351"/>
                  <a:pt x="1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2"/>
          <p:cNvSpPr/>
          <p:nvPr/>
        </p:nvSpPr>
        <p:spPr>
          <a:xfrm rot="-278694">
            <a:off x="5506018" y="2239254"/>
            <a:ext cx="74977" cy="95190"/>
          </a:xfrm>
          <a:custGeom>
            <a:rect b="b" l="l" r="r" t="t"/>
            <a:pathLst>
              <a:path extrusionOk="0" h="2284" w="1799">
                <a:moveTo>
                  <a:pt x="634" y="0"/>
                </a:moveTo>
                <a:lnTo>
                  <a:pt x="634" y="0"/>
                </a:lnTo>
                <a:cubicBezTo>
                  <a:pt x="645" y="350"/>
                  <a:pt x="657" y="520"/>
                  <a:pt x="657" y="871"/>
                </a:cubicBezTo>
                <a:cubicBezTo>
                  <a:pt x="397" y="1074"/>
                  <a:pt x="261" y="1176"/>
                  <a:pt x="1" y="1391"/>
                </a:cubicBezTo>
                <a:cubicBezTo>
                  <a:pt x="261" y="1391"/>
                  <a:pt x="408" y="1391"/>
                  <a:pt x="679" y="1413"/>
                </a:cubicBezTo>
                <a:cubicBezTo>
                  <a:pt x="691" y="1764"/>
                  <a:pt x="691" y="1933"/>
                  <a:pt x="702" y="2284"/>
                </a:cubicBezTo>
                <a:cubicBezTo>
                  <a:pt x="860" y="1945"/>
                  <a:pt x="939" y="1775"/>
                  <a:pt x="1109" y="1436"/>
                </a:cubicBezTo>
                <a:cubicBezTo>
                  <a:pt x="1380" y="1458"/>
                  <a:pt x="1516" y="1470"/>
                  <a:pt x="1798" y="1492"/>
                </a:cubicBezTo>
                <a:cubicBezTo>
                  <a:pt x="1618" y="1266"/>
                  <a:pt x="1527" y="1153"/>
                  <a:pt x="1358" y="927"/>
                </a:cubicBezTo>
                <a:cubicBezTo>
                  <a:pt x="1516" y="588"/>
                  <a:pt x="1595" y="430"/>
                  <a:pt x="1765" y="113"/>
                </a:cubicBezTo>
                <a:lnTo>
                  <a:pt x="1765" y="113"/>
                </a:lnTo>
                <a:cubicBezTo>
                  <a:pt x="1482" y="283"/>
                  <a:pt x="1346" y="373"/>
                  <a:pt x="1075" y="565"/>
                </a:cubicBezTo>
                <a:cubicBezTo>
                  <a:pt x="905" y="339"/>
                  <a:pt x="815" y="226"/>
                  <a:pt x="6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2"/>
          <p:cNvSpPr/>
          <p:nvPr/>
        </p:nvSpPr>
        <p:spPr>
          <a:xfrm rot="-278694">
            <a:off x="5496688" y="2681440"/>
            <a:ext cx="66475" cy="109819"/>
          </a:xfrm>
          <a:custGeom>
            <a:rect b="b" l="l" r="r" t="t"/>
            <a:pathLst>
              <a:path extrusionOk="0" h="2635" w="1595">
                <a:moveTo>
                  <a:pt x="1515" y="0"/>
                </a:moveTo>
                <a:lnTo>
                  <a:pt x="1515" y="0"/>
                </a:lnTo>
                <a:cubicBezTo>
                  <a:pt x="1278" y="260"/>
                  <a:pt x="1153" y="396"/>
                  <a:pt x="905" y="678"/>
                </a:cubicBezTo>
                <a:cubicBezTo>
                  <a:pt x="758" y="498"/>
                  <a:pt x="679" y="396"/>
                  <a:pt x="543" y="238"/>
                </a:cubicBezTo>
                <a:cubicBezTo>
                  <a:pt x="532" y="226"/>
                  <a:pt x="509" y="192"/>
                  <a:pt x="486" y="170"/>
                </a:cubicBezTo>
                <a:lnTo>
                  <a:pt x="486" y="170"/>
                </a:lnTo>
                <a:cubicBezTo>
                  <a:pt x="486" y="215"/>
                  <a:pt x="486" y="260"/>
                  <a:pt x="498" y="294"/>
                </a:cubicBezTo>
                <a:cubicBezTo>
                  <a:pt x="509" y="588"/>
                  <a:pt x="520" y="780"/>
                  <a:pt x="532" y="1108"/>
                </a:cubicBezTo>
                <a:cubicBezTo>
                  <a:pt x="317" y="1368"/>
                  <a:pt x="192" y="1515"/>
                  <a:pt x="0" y="1775"/>
                </a:cubicBezTo>
                <a:lnTo>
                  <a:pt x="0" y="1832"/>
                </a:lnTo>
                <a:cubicBezTo>
                  <a:pt x="215" y="1775"/>
                  <a:pt x="339" y="1741"/>
                  <a:pt x="566" y="1685"/>
                </a:cubicBezTo>
                <a:cubicBezTo>
                  <a:pt x="588" y="2069"/>
                  <a:pt x="588" y="2261"/>
                  <a:pt x="611" y="2634"/>
                </a:cubicBezTo>
                <a:cubicBezTo>
                  <a:pt x="746" y="2216"/>
                  <a:pt x="814" y="2013"/>
                  <a:pt x="950" y="1606"/>
                </a:cubicBezTo>
                <a:cubicBezTo>
                  <a:pt x="1210" y="1560"/>
                  <a:pt x="1334" y="1538"/>
                  <a:pt x="1594" y="1492"/>
                </a:cubicBezTo>
                <a:cubicBezTo>
                  <a:pt x="1425" y="1289"/>
                  <a:pt x="1334" y="1187"/>
                  <a:pt x="1165" y="984"/>
                </a:cubicBezTo>
                <a:cubicBezTo>
                  <a:pt x="1312" y="588"/>
                  <a:pt x="1380" y="385"/>
                  <a:pt x="15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62"/>
          <p:cNvGrpSpPr/>
          <p:nvPr/>
        </p:nvGrpSpPr>
        <p:grpSpPr>
          <a:xfrm>
            <a:off x="5303456" y="1137869"/>
            <a:ext cx="3233299" cy="2867640"/>
            <a:chOff x="5303456" y="1137869"/>
            <a:chExt cx="3233299" cy="2867640"/>
          </a:xfrm>
        </p:grpSpPr>
        <p:sp>
          <p:nvSpPr>
            <p:cNvPr id="576" name="Google Shape;576;p62"/>
            <p:cNvSpPr/>
            <p:nvPr/>
          </p:nvSpPr>
          <p:spPr>
            <a:xfrm rot="-278694">
              <a:off x="5405006" y="1256241"/>
              <a:ext cx="3030201" cy="2630895"/>
            </a:xfrm>
            <a:custGeom>
              <a:rect b="b" l="l" r="r" t="t"/>
              <a:pathLst>
                <a:path extrusionOk="0" h="63126" w="72707">
                  <a:moveTo>
                    <a:pt x="31692" y="1"/>
                  </a:moveTo>
                  <a:cubicBezTo>
                    <a:pt x="16019" y="1"/>
                    <a:pt x="435" y="10638"/>
                    <a:pt x="34" y="28147"/>
                  </a:cubicBezTo>
                  <a:cubicBezTo>
                    <a:pt x="23" y="28611"/>
                    <a:pt x="0" y="29029"/>
                    <a:pt x="0" y="29492"/>
                  </a:cubicBezTo>
                  <a:lnTo>
                    <a:pt x="0" y="61080"/>
                  </a:lnTo>
                  <a:cubicBezTo>
                    <a:pt x="0" y="62199"/>
                    <a:pt x="905" y="63104"/>
                    <a:pt x="2024" y="63104"/>
                  </a:cubicBezTo>
                  <a:lnTo>
                    <a:pt x="8932" y="63104"/>
                  </a:lnTo>
                  <a:cubicBezTo>
                    <a:pt x="9006" y="63116"/>
                    <a:pt x="24364" y="63125"/>
                    <a:pt x="38300" y="63125"/>
                  </a:cubicBezTo>
                  <a:cubicBezTo>
                    <a:pt x="49768" y="63125"/>
                    <a:pt x="60273" y="63119"/>
                    <a:pt x="60508" y="63104"/>
                  </a:cubicBezTo>
                  <a:cubicBezTo>
                    <a:pt x="61627" y="63104"/>
                    <a:pt x="62532" y="62199"/>
                    <a:pt x="62532" y="61080"/>
                  </a:cubicBezTo>
                  <a:lnTo>
                    <a:pt x="62532" y="53166"/>
                  </a:lnTo>
                  <a:cubicBezTo>
                    <a:pt x="65245" y="51832"/>
                    <a:pt x="72707" y="47366"/>
                    <a:pt x="72345" y="43828"/>
                  </a:cubicBezTo>
                  <a:cubicBezTo>
                    <a:pt x="71181" y="40221"/>
                    <a:pt x="69666" y="35530"/>
                    <a:pt x="68513" y="31980"/>
                  </a:cubicBezTo>
                  <a:cubicBezTo>
                    <a:pt x="67235" y="28034"/>
                    <a:pt x="65890" y="23919"/>
                    <a:pt x="64612" y="19973"/>
                  </a:cubicBezTo>
                  <a:cubicBezTo>
                    <a:pt x="63323" y="15993"/>
                    <a:pt x="61854" y="11471"/>
                    <a:pt x="60610" y="7605"/>
                  </a:cubicBezTo>
                  <a:cubicBezTo>
                    <a:pt x="59926" y="5035"/>
                    <a:pt x="59137" y="4125"/>
                    <a:pt x="58261" y="4125"/>
                  </a:cubicBezTo>
                  <a:cubicBezTo>
                    <a:pt x="56789" y="4125"/>
                    <a:pt x="55071" y="6692"/>
                    <a:pt x="53193" y="8272"/>
                  </a:cubicBezTo>
                  <a:cubicBezTo>
                    <a:pt x="47224" y="2606"/>
                    <a:pt x="39447" y="1"/>
                    <a:pt x="31692" y="1"/>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2"/>
            <p:cNvSpPr/>
            <p:nvPr/>
          </p:nvSpPr>
          <p:spPr>
            <a:xfrm rot="-278694">
              <a:off x="5488559" y="1361927"/>
              <a:ext cx="2437472" cy="2452059"/>
            </a:xfrm>
            <a:custGeom>
              <a:rect b="b" l="l" r="r" t="t"/>
              <a:pathLst>
                <a:path extrusionOk="0" h="58835" w="58485">
                  <a:moveTo>
                    <a:pt x="27224" y="1"/>
                  </a:moveTo>
                  <a:cubicBezTo>
                    <a:pt x="15478" y="1"/>
                    <a:pt x="5472" y="7440"/>
                    <a:pt x="1662" y="17863"/>
                  </a:cubicBezTo>
                  <a:cubicBezTo>
                    <a:pt x="1606" y="17988"/>
                    <a:pt x="1560" y="18123"/>
                    <a:pt x="1515" y="18248"/>
                  </a:cubicBezTo>
                  <a:cubicBezTo>
                    <a:pt x="1515" y="18270"/>
                    <a:pt x="1504" y="18282"/>
                    <a:pt x="1504" y="18304"/>
                  </a:cubicBezTo>
                  <a:cubicBezTo>
                    <a:pt x="1018" y="19706"/>
                    <a:pt x="633" y="21165"/>
                    <a:pt x="385" y="22668"/>
                  </a:cubicBezTo>
                  <a:cubicBezTo>
                    <a:pt x="351" y="22883"/>
                    <a:pt x="317" y="23098"/>
                    <a:pt x="283" y="23313"/>
                  </a:cubicBezTo>
                  <a:cubicBezTo>
                    <a:pt x="272" y="23426"/>
                    <a:pt x="249" y="23550"/>
                    <a:pt x="238" y="23674"/>
                  </a:cubicBezTo>
                  <a:cubicBezTo>
                    <a:pt x="136" y="24432"/>
                    <a:pt x="68" y="25212"/>
                    <a:pt x="34" y="25992"/>
                  </a:cubicBezTo>
                  <a:lnTo>
                    <a:pt x="34" y="26003"/>
                  </a:lnTo>
                  <a:cubicBezTo>
                    <a:pt x="23" y="26116"/>
                    <a:pt x="23" y="26241"/>
                    <a:pt x="23" y="26365"/>
                  </a:cubicBezTo>
                  <a:cubicBezTo>
                    <a:pt x="23" y="26433"/>
                    <a:pt x="12" y="26501"/>
                    <a:pt x="12" y="26569"/>
                  </a:cubicBezTo>
                  <a:lnTo>
                    <a:pt x="12" y="26704"/>
                  </a:lnTo>
                  <a:cubicBezTo>
                    <a:pt x="12" y="26885"/>
                    <a:pt x="0" y="27055"/>
                    <a:pt x="0" y="27224"/>
                  </a:cubicBezTo>
                  <a:lnTo>
                    <a:pt x="0" y="47348"/>
                  </a:lnTo>
                  <a:lnTo>
                    <a:pt x="4455" y="54889"/>
                  </a:lnTo>
                  <a:lnTo>
                    <a:pt x="46365" y="58835"/>
                  </a:lnTo>
                  <a:lnTo>
                    <a:pt x="58484" y="58835"/>
                  </a:lnTo>
                  <a:lnTo>
                    <a:pt x="58484" y="27224"/>
                  </a:lnTo>
                  <a:cubicBezTo>
                    <a:pt x="58484" y="26874"/>
                    <a:pt x="58484" y="26523"/>
                    <a:pt x="58462" y="26173"/>
                  </a:cubicBezTo>
                  <a:cubicBezTo>
                    <a:pt x="58450" y="25743"/>
                    <a:pt x="58428" y="25302"/>
                    <a:pt x="58383" y="24873"/>
                  </a:cubicBezTo>
                  <a:cubicBezTo>
                    <a:pt x="58292" y="23674"/>
                    <a:pt x="58100" y="22487"/>
                    <a:pt x="57829" y="21334"/>
                  </a:cubicBezTo>
                  <a:cubicBezTo>
                    <a:pt x="57602" y="20328"/>
                    <a:pt x="57320" y="19344"/>
                    <a:pt x="56981" y="18395"/>
                  </a:cubicBezTo>
                  <a:cubicBezTo>
                    <a:pt x="56619" y="17389"/>
                    <a:pt x="56201" y="16405"/>
                    <a:pt x="55726" y="15455"/>
                  </a:cubicBezTo>
                  <a:cubicBezTo>
                    <a:pt x="55307" y="14607"/>
                    <a:pt x="54844" y="13782"/>
                    <a:pt x="54335" y="12991"/>
                  </a:cubicBezTo>
                  <a:cubicBezTo>
                    <a:pt x="53883" y="12256"/>
                    <a:pt x="53385" y="11555"/>
                    <a:pt x="52854" y="10876"/>
                  </a:cubicBezTo>
                  <a:cubicBezTo>
                    <a:pt x="52277" y="10119"/>
                    <a:pt x="51656" y="9395"/>
                    <a:pt x="51000" y="8695"/>
                  </a:cubicBezTo>
                  <a:cubicBezTo>
                    <a:pt x="51000" y="8695"/>
                    <a:pt x="50989" y="8683"/>
                    <a:pt x="50977" y="8683"/>
                  </a:cubicBezTo>
                  <a:cubicBezTo>
                    <a:pt x="45935" y="3370"/>
                    <a:pt x="38846" y="1"/>
                    <a:pt x="3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2"/>
            <p:cNvSpPr/>
            <p:nvPr/>
          </p:nvSpPr>
          <p:spPr>
            <a:xfrm rot="-278694">
              <a:off x="5494613" y="1509380"/>
              <a:ext cx="2850699" cy="2289478"/>
            </a:xfrm>
            <a:custGeom>
              <a:rect b="b" l="l" r="r" t="t"/>
              <a:pathLst>
                <a:path extrusionOk="0" h="54934" w="68400">
                  <a:moveTo>
                    <a:pt x="55997" y="0"/>
                  </a:moveTo>
                  <a:cubicBezTo>
                    <a:pt x="54426" y="1933"/>
                    <a:pt x="53261" y="5257"/>
                    <a:pt x="51497" y="6501"/>
                  </a:cubicBezTo>
                  <a:cubicBezTo>
                    <a:pt x="47058" y="9644"/>
                    <a:pt x="41959" y="10401"/>
                    <a:pt x="36653" y="10401"/>
                  </a:cubicBezTo>
                  <a:cubicBezTo>
                    <a:pt x="31713" y="10401"/>
                    <a:pt x="26595" y="9744"/>
                    <a:pt x="21666" y="9744"/>
                  </a:cubicBezTo>
                  <a:cubicBezTo>
                    <a:pt x="21548" y="9744"/>
                    <a:pt x="21430" y="9745"/>
                    <a:pt x="21311" y="9746"/>
                  </a:cubicBezTo>
                  <a:cubicBezTo>
                    <a:pt x="14313" y="9791"/>
                    <a:pt x="7473" y="10413"/>
                    <a:pt x="1515" y="14302"/>
                  </a:cubicBezTo>
                  <a:cubicBezTo>
                    <a:pt x="1515" y="14324"/>
                    <a:pt x="1504" y="14336"/>
                    <a:pt x="1504" y="14358"/>
                  </a:cubicBezTo>
                  <a:cubicBezTo>
                    <a:pt x="543" y="17117"/>
                    <a:pt x="7451" y="22159"/>
                    <a:pt x="7315" y="25042"/>
                  </a:cubicBezTo>
                  <a:cubicBezTo>
                    <a:pt x="7157" y="28196"/>
                    <a:pt x="0" y="29180"/>
                    <a:pt x="0" y="32345"/>
                  </a:cubicBezTo>
                  <a:cubicBezTo>
                    <a:pt x="91" y="32628"/>
                    <a:pt x="192" y="32911"/>
                    <a:pt x="294" y="33227"/>
                  </a:cubicBezTo>
                  <a:cubicBezTo>
                    <a:pt x="305" y="33295"/>
                    <a:pt x="328" y="33352"/>
                    <a:pt x="351" y="33419"/>
                  </a:cubicBezTo>
                  <a:cubicBezTo>
                    <a:pt x="351" y="33431"/>
                    <a:pt x="362" y="33442"/>
                    <a:pt x="362" y="33453"/>
                  </a:cubicBezTo>
                  <a:cubicBezTo>
                    <a:pt x="407" y="33578"/>
                    <a:pt x="452" y="33713"/>
                    <a:pt x="498" y="33849"/>
                  </a:cubicBezTo>
                  <a:cubicBezTo>
                    <a:pt x="837" y="34900"/>
                    <a:pt x="1165" y="35952"/>
                    <a:pt x="1515" y="36992"/>
                  </a:cubicBezTo>
                  <a:cubicBezTo>
                    <a:pt x="1583" y="37207"/>
                    <a:pt x="1640" y="37410"/>
                    <a:pt x="1707" y="37591"/>
                  </a:cubicBezTo>
                  <a:cubicBezTo>
                    <a:pt x="1741" y="37716"/>
                    <a:pt x="1787" y="37829"/>
                    <a:pt x="1820" y="37942"/>
                  </a:cubicBezTo>
                  <a:cubicBezTo>
                    <a:pt x="1854" y="38055"/>
                    <a:pt x="1888" y="38168"/>
                    <a:pt x="1933" y="38281"/>
                  </a:cubicBezTo>
                  <a:cubicBezTo>
                    <a:pt x="1979" y="38439"/>
                    <a:pt x="2035" y="38597"/>
                    <a:pt x="2080" y="38756"/>
                  </a:cubicBezTo>
                  <a:cubicBezTo>
                    <a:pt x="2114" y="38835"/>
                    <a:pt x="2137" y="38925"/>
                    <a:pt x="2171" y="39016"/>
                  </a:cubicBezTo>
                  <a:cubicBezTo>
                    <a:pt x="2250" y="39264"/>
                    <a:pt x="2340" y="39547"/>
                    <a:pt x="2442" y="39864"/>
                  </a:cubicBezTo>
                  <a:cubicBezTo>
                    <a:pt x="2781" y="40915"/>
                    <a:pt x="3121" y="41955"/>
                    <a:pt x="3460" y="43007"/>
                  </a:cubicBezTo>
                  <a:cubicBezTo>
                    <a:pt x="3833" y="44148"/>
                    <a:pt x="4014" y="44725"/>
                    <a:pt x="4387" y="45867"/>
                  </a:cubicBezTo>
                  <a:cubicBezTo>
                    <a:pt x="4726" y="46918"/>
                    <a:pt x="5065" y="47970"/>
                    <a:pt x="5404" y="49010"/>
                  </a:cubicBezTo>
                  <a:cubicBezTo>
                    <a:pt x="5777" y="50163"/>
                    <a:pt x="5970" y="50740"/>
                    <a:pt x="6343" y="51881"/>
                  </a:cubicBezTo>
                  <a:cubicBezTo>
                    <a:pt x="6659" y="52876"/>
                    <a:pt x="6987" y="53883"/>
                    <a:pt x="7315" y="54889"/>
                  </a:cubicBezTo>
                  <a:cubicBezTo>
                    <a:pt x="7315" y="54900"/>
                    <a:pt x="7326" y="54923"/>
                    <a:pt x="7326" y="54934"/>
                  </a:cubicBezTo>
                  <a:cubicBezTo>
                    <a:pt x="7349" y="54923"/>
                    <a:pt x="7360" y="54900"/>
                    <a:pt x="7372" y="54889"/>
                  </a:cubicBezTo>
                  <a:lnTo>
                    <a:pt x="10910" y="54889"/>
                  </a:lnTo>
                  <a:cubicBezTo>
                    <a:pt x="17757" y="48678"/>
                    <a:pt x="26112" y="47993"/>
                    <a:pt x="34654" y="47993"/>
                  </a:cubicBezTo>
                  <a:cubicBezTo>
                    <a:pt x="37073" y="47993"/>
                    <a:pt x="39507" y="48048"/>
                    <a:pt x="41926" y="48048"/>
                  </a:cubicBezTo>
                  <a:cubicBezTo>
                    <a:pt x="47664" y="48048"/>
                    <a:pt x="53317" y="47738"/>
                    <a:pt x="58484" y="45652"/>
                  </a:cubicBezTo>
                  <a:cubicBezTo>
                    <a:pt x="62068" y="44205"/>
                    <a:pt x="65426" y="41899"/>
                    <a:pt x="68399" y="38258"/>
                  </a:cubicBezTo>
                  <a:cubicBezTo>
                    <a:pt x="68207" y="37625"/>
                    <a:pt x="68060" y="37184"/>
                    <a:pt x="67902" y="36709"/>
                  </a:cubicBezTo>
                  <a:cubicBezTo>
                    <a:pt x="67868" y="36608"/>
                    <a:pt x="67834" y="36495"/>
                    <a:pt x="67800" y="36393"/>
                  </a:cubicBezTo>
                  <a:cubicBezTo>
                    <a:pt x="67789" y="36336"/>
                    <a:pt x="67766" y="36280"/>
                    <a:pt x="67744" y="36223"/>
                  </a:cubicBezTo>
                  <a:cubicBezTo>
                    <a:pt x="67710" y="36110"/>
                    <a:pt x="67664" y="35986"/>
                    <a:pt x="67631" y="35873"/>
                  </a:cubicBezTo>
                  <a:cubicBezTo>
                    <a:pt x="67597" y="35748"/>
                    <a:pt x="67551" y="35624"/>
                    <a:pt x="67506" y="35477"/>
                  </a:cubicBezTo>
                  <a:cubicBezTo>
                    <a:pt x="67178" y="34460"/>
                    <a:pt x="66839" y="33442"/>
                    <a:pt x="66511" y="32425"/>
                  </a:cubicBezTo>
                  <a:cubicBezTo>
                    <a:pt x="66138" y="31283"/>
                    <a:pt x="65957" y="30706"/>
                    <a:pt x="65584" y="29564"/>
                  </a:cubicBezTo>
                  <a:cubicBezTo>
                    <a:pt x="65245" y="28513"/>
                    <a:pt x="64906" y="27461"/>
                    <a:pt x="64567" y="26421"/>
                  </a:cubicBezTo>
                  <a:cubicBezTo>
                    <a:pt x="64194" y="25268"/>
                    <a:pt x="64001" y="24703"/>
                    <a:pt x="63640" y="23550"/>
                  </a:cubicBezTo>
                  <a:cubicBezTo>
                    <a:pt x="63300" y="22510"/>
                    <a:pt x="62961" y="21458"/>
                    <a:pt x="62622" y="20407"/>
                  </a:cubicBezTo>
                  <a:cubicBezTo>
                    <a:pt x="62532" y="20135"/>
                    <a:pt x="62453" y="19887"/>
                    <a:pt x="62373" y="19661"/>
                  </a:cubicBezTo>
                  <a:cubicBezTo>
                    <a:pt x="62351" y="19604"/>
                    <a:pt x="62340" y="19548"/>
                    <a:pt x="62317" y="19491"/>
                  </a:cubicBezTo>
                  <a:cubicBezTo>
                    <a:pt x="62294" y="19423"/>
                    <a:pt x="62283" y="19367"/>
                    <a:pt x="62260" y="19299"/>
                  </a:cubicBezTo>
                  <a:cubicBezTo>
                    <a:pt x="62226" y="19197"/>
                    <a:pt x="62193" y="19107"/>
                    <a:pt x="62159" y="19005"/>
                  </a:cubicBezTo>
                  <a:cubicBezTo>
                    <a:pt x="62136" y="18937"/>
                    <a:pt x="62125" y="18880"/>
                    <a:pt x="62102" y="18813"/>
                  </a:cubicBezTo>
                  <a:cubicBezTo>
                    <a:pt x="62057" y="18666"/>
                    <a:pt x="62012" y="18519"/>
                    <a:pt x="61955" y="18372"/>
                  </a:cubicBezTo>
                  <a:cubicBezTo>
                    <a:pt x="61887" y="18157"/>
                    <a:pt x="61808" y="17920"/>
                    <a:pt x="61718" y="17648"/>
                  </a:cubicBezTo>
                  <a:cubicBezTo>
                    <a:pt x="61706" y="17614"/>
                    <a:pt x="61695" y="17580"/>
                    <a:pt x="61684" y="17546"/>
                  </a:cubicBezTo>
                  <a:cubicBezTo>
                    <a:pt x="61345" y="16495"/>
                    <a:pt x="61005" y="15455"/>
                    <a:pt x="60666" y="14403"/>
                  </a:cubicBezTo>
                  <a:cubicBezTo>
                    <a:pt x="60293" y="13250"/>
                    <a:pt x="60112" y="12685"/>
                    <a:pt x="59739" y="11532"/>
                  </a:cubicBezTo>
                  <a:cubicBezTo>
                    <a:pt x="59400" y="10492"/>
                    <a:pt x="59061" y="9440"/>
                    <a:pt x="58722" y="8389"/>
                  </a:cubicBezTo>
                  <a:cubicBezTo>
                    <a:pt x="58552" y="7869"/>
                    <a:pt x="58416" y="7473"/>
                    <a:pt x="58292" y="7077"/>
                  </a:cubicBezTo>
                  <a:cubicBezTo>
                    <a:pt x="58258" y="6987"/>
                    <a:pt x="58236" y="6885"/>
                    <a:pt x="58202" y="6795"/>
                  </a:cubicBezTo>
                  <a:cubicBezTo>
                    <a:pt x="58077" y="6422"/>
                    <a:pt x="57953" y="6026"/>
                    <a:pt x="57795" y="5529"/>
                  </a:cubicBezTo>
                  <a:cubicBezTo>
                    <a:pt x="57512" y="4647"/>
                    <a:pt x="57218" y="3776"/>
                    <a:pt x="56935" y="2894"/>
                  </a:cubicBezTo>
                  <a:cubicBezTo>
                    <a:pt x="56687" y="2103"/>
                    <a:pt x="56517" y="1594"/>
                    <a:pt x="56314" y="972"/>
                  </a:cubicBezTo>
                  <a:cubicBezTo>
                    <a:pt x="56280" y="859"/>
                    <a:pt x="56234" y="735"/>
                    <a:pt x="56201" y="622"/>
                  </a:cubicBezTo>
                  <a:cubicBezTo>
                    <a:pt x="56144" y="441"/>
                    <a:pt x="56076" y="249"/>
                    <a:pt x="56008" y="34"/>
                  </a:cubicBezTo>
                  <a:cubicBezTo>
                    <a:pt x="56008" y="23"/>
                    <a:pt x="55997" y="11"/>
                    <a:pt x="559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2"/>
            <p:cNvSpPr/>
            <p:nvPr/>
          </p:nvSpPr>
          <p:spPr>
            <a:xfrm rot="-278694">
              <a:off x="5450326" y="1531971"/>
              <a:ext cx="2356911" cy="778899"/>
            </a:xfrm>
            <a:custGeom>
              <a:rect b="b" l="l" r="r" t="t"/>
              <a:pathLst>
                <a:path extrusionOk="0" h="18689" w="56552">
                  <a:moveTo>
                    <a:pt x="55624" y="0"/>
                  </a:moveTo>
                  <a:cubicBezTo>
                    <a:pt x="54053" y="1922"/>
                    <a:pt x="52368" y="3471"/>
                    <a:pt x="50616" y="4726"/>
                  </a:cubicBezTo>
                  <a:cubicBezTo>
                    <a:pt x="44212" y="9260"/>
                    <a:pt x="36716" y="9791"/>
                    <a:pt x="29071" y="9791"/>
                  </a:cubicBezTo>
                  <a:cubicBezTo>
                    <a:pt x="26729" y="9791"/>
                    <a:pt x="24372" y="9742"/>
                    <a:pt x="22029" y="9742"/>
                  </a:cubicBezTo>
                  <a:cubicBezTo>
                    <a:pt x="21665" y="9742"/>
                    <a:pt x="21302" y="9743"/>
                    <a:pt x="20939" y="9746"/>
                  </a:cubicBezTo>
                  <a:cubicBezTo>
                    <a:pt x="13929" y="9791"/>
                    <a:pt x="7078" y="10413"/>
                    <a:pt x="1120" y="14324"/>
                  </a:cubicBezTo>
                  <a:cubicBezTo>
                    <a:pt x="905" y="14923"/>
                    <a:pt x="2239" y="15432"/>
                    <a:pt x="2070" y="16054"/>
                  </a:cubicBezTo>
                  <a:cubicBezTo>
                    <a:pt x="1843" y="16879"/>
                    <a:pt x="148" y="17829"/>
                    <a:pt x="1" y="18688"/>
                  </a:cubicBezTo>
                  <a:cubicBezTo>
                    <a:pt x="35" y="18666"/>
                    <a:pt x="68" y="18632"/>
                    <a:pt x="114" y="18598"/>
                  </a:cubicBezTo>
                  <a:cubicBezTo>
                    <a:pt x="170" y="18553"/>
                    <a:pt x="227" y="18507"/>
                    <a:pt x="295" y="18451"/>
                  </a:cubicBezTo>
                  <a:cubicBezTo>
                    <a:pt x="1459" y="17535"/>
                    <a:pt x="2646" y="16755"/>
                    <a:pt x="3878" y="16099"/>
                  </a:cubicBezTo>
                  <a:cubicBezTo>
                    <a:pt x="3992" y="16043"/>
                    <a:pt x="4105" y="15986"/>
                    <a:pt x="4206" y="15930"/>
                  </a:cubicBezTo>
                  <a:cubicBezTo>
                    <a:pt x="5427" y="15297"/>
                    <a:pt x="6682" y="14788"/>
                    <a:pt x="7960" y="14369"/>
                  </a:cubicBezTo>
                  <a:cubicBezTo>
                    <a:pt x="8084" y="14336"/>
                    <a:pt x="8209" y="14290"/>
                    <a:pt x="8344" y="14256"/>
                  </a:cubicBezTo>
                  <a:cubicBezTo>
                    <a:pt x="9712" y="13827"/>
                    <a:pt x="11125" y="13499"/>
                    <a:pt x="12561" y="13273"/>
                  </a:cubicBezTo>
                  <a:cubicBezTo>
                    <a:pt x="12663" y="13250"/>
                    <a:pt x="12776" y="13228"/>
                    <a:pt x="12878" y="13216"/>
                  </a:cubicBezTo>
                  <a:cubicBezTo>
                    <a:pt x="14291" y="12990"/>
                    <a:pt x="15727" y="12843"/>
                    <a:pt x="17174" y="12753"/>
                  </a:cubicBezTo>
                  <a:cubicBezTo>
                    <a:pt x="17242" y="12753"/>
                    <a:pt x="17321" y="12741"/>
                    <a:pt x="17389" y="12741"/>
                  </a:cubicBezTo>
                  <a:cubicBezTo>
                    <a:pt x="18870" y="12651"/>
                    <a:pt x="20362" y="12617"/>
                    <a:pt x="21866" y="12606"/>
                  </a:cubicBezTo>
                  <a:cubicBezTo>
                    <a:pt x="22215" y="12603"/>
                    <a:pt x="22565" y="12602"/>
                    <a:pt x="22916" y="12602"/>
                  </a:cubicBezTo>
                  <a:cubicBezTo>
                    <a:pt x="25280" y="12602"/>
                    <a:pt x="27659" y="12653"/>
                    <a:pt x="30023" y="12653"/>
                  </a:cubicBezTo>
                  <a:cubicBezTo>
                    <a:pt x="38035" y="12653"/>
                    <a:pt x="45883" y="12065"/>
                    <a:pt x="52470" y="6896"/>
                  </a:cubicBezTo>
                  <a:cubicBezTo>
                    <a:pt x="53895" y="5777"/>
                    <a:pt x="55263" y="4443"/>
                    <a:pt x="56551" y="2860"/>
                  </a:cubicBezTo>
                  <a:cubicBezTo>
                    <a:pt x="56303" y="2080"/>
                    <a:pt x="56133" y="1560"/>
                    <a:pt x="55930" y="938"/>
                  </a:cubicBezTo>
                  <a:cubicBezTo>
                    <a:pt x="55896" y="825"/>
                    <a:pt x="55850" y="712"/>
                    <a:pt x="55817" y="588"/>
                  </a:cubicBezTo>
                  <a:cubicBezTo>
                    <a:pt x="55760" y="407"/>
                    <a:pt x="55692" y="215"/>
                    <a:pt x="55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2"/>
            <p:cNvSpPr/>
            <p:nvPr/>
          </p:nvSpPr>
          <p:spPr>
            <a:xfrm rot="-278694">
              <a:off x="5451745" y="1764667"/>
              <a:ext cx="2447350" cy="862295"/>
            </a:xfrm>
            <a:custGeom>
              <a:rect b="b" l="l" r="r" t="t"/>
              <a:pathLst>
                <a:path extrusionOk="0" h="20690" w="58722">
                  <a:moveTo>
                    <a:pt x="57795" y="0"/>
                  </a:moveTo>
                  <a:cubicBezTo>
                    <a:pt x="56687" y="1346"/>
                    <a:pt x="55534" y="2521"/>
                    <a:pt x="54335" y="3516"/>
                  </a:cubicBezTo>
                  <a:cubicBezTo>
                    <a:pt x="47625" y="9163"/>
                    <a:pt x="39540" y="9795"/>
                    <a:pt x="31283" y="9795"/>
                  </a:cubicBezTo>
                  <a:cubicBezTo>
                    <a:pt x="28903" y="9795"/>
                    <a:pt x="26509" y="9742"/>
                    <a:pt x="24129" y="9742"/>
                  </a:cubicBezTo>
                  <a:cubicBezTo>
                    <a:pt x="23789" y="9742"/>
                    <a:pt x="23449" y="9743"/>
                    <a:pt x="23109" y="9746"/>
                  </a:cubicBezTo>
                  <a:cubicBezTo>
                    <a:pt x="22578" y="9746"/>
                    <a:pt x="22046" y="9757"/>
                    <a:pt x="21515" y="9768"/>
                  </a:cubicBezTo>
                  <a:cubicBezTo>
                    <a:pt x="21051" y="9780"/>
                    <a:pt x="20588" y="9791"/>
                    <a:pt x="20124" y="9802"/>
                  </a:cubicBezTo>
                  <a:cubicBezTo>
                    <a:pt x="18926" y="9847"/>
                    <a:pt x="17727" y="9927"/>
                    <a:pt x="16552" y="10040"/>
                  </a:cubicBezTo>
                  <a:cubicBezTo>
                    <a:pt x="16280" y="10074"/>
                    <a:pt x="15998" y="10096"/>
                    <a:pt x="15726" y="10130"/>
                  </a:cubicBezTo>
                  <a:cubicBezTo>
                    <a:pt x="14505" y="10277"/>
                    <a:pt x="13296" y="10469"/>
                    <a:pt x="12109" y="10729"/>
                  </a:cubicBezTo>
                  <a:cubicBezTo>
                    <a:pt x="11803" y="10797"/>
                    <a:pt x="11509" y="10865"/>
                    <a:pt x="11215" y="10933"/>
                  </a:cubicBezTo>
                  <a:cubicBezTo>
                    <a:pt x="10062" y="11215"/>
                    <a:pt x="8932" y="11566"/>
                    <a:pt x="7824" y="12007"/>
                  </a:cubicBezTo>
                  <a:cubicBezTo>
                    <a:pt x="7530" y="12120"/>
                    <a:pt x="7225" y="12233"/>
                    <a:pt x="6942" y="12357"/>
                  </a:cubicBezTo>
                  <a:cubicBezTo>
                    <a:pt x="5845" y="12832"/>
                    <a:pt x="4771" y="13386"/>
                    <a:pt x="3720" y="14042"/>
                  </a:cubicBezTo>
                  <a:cubicBezTo>
                    <a:pt x="3471" y="14200"/>
                    <a:pt x="3222" y="14358"/>
                    <a:pt x="2974" y="14528"/>
                  </a:cubicBezTo>
                  <a:cubicBezTo>
                    <a:pt x="1990" y="15195"/>
                    <a:pt x="1040" y="15952"/>
                    <a:pt x="113" y="16800"/>
                  </a:cubicBezTo>
                  <a:cubicBezTo>
                    <a:pt x="79" y="16834"/>
                    <a:pt x="45" y="16868"/>
                    <a:pt x="23" y="16891"/>
                  </a:cubicBezTo>
                  <a:cubicBezTo>
                    <a:pt x="23" y="16959"/>
                    <a:pt x="12" y="17027"/>
                    <a:pt x="12" y="17106"/>
                  </a:cubicBezTo>
                  <a:lnTo>
                    <a:pt x="12" y="17241"/>
                  </a:lnTo>
                  <a:cubicBezTo>
                    <a:pt x="12" y="17279"/>
                    <a:pt x="91" y="17293"/>
                    <a:pt x="215" y="17293"/>
                  </a:cubicBezTo>
                  <a:cubicBezTo>
                    <a:pt x="516" y="17293"/>
                    <a:pt x="1079" y="17212"/>
                    <a:pt x="1380" y="17212"/>
                  </a:cubicBezTo>
                  <a:cubicBezTo>
                    <a:pt x="1503" y="17212"/>
                    <a:pt x="1583" y="17226"/>
                    <a:pt x="1583" y="17264"/>
                  </a:cubicBezTo>
                  <a:lnTo>
                    <a:pt x="0" y="20690"/>
                  </a:lnTo>
                  <a:cubicBezTo>
                    <a:pt x="170" y="20520"/>
                    <a:pt x="328" y="20350"/>
                    <a:pt x="498" y="20192"/>
                  </a:cubicBezTo>
                  <a:cubicBezTo>
                    <a:pt x="509" y="20181"/>
                    <a:pt x="532" y="20158"/>
                    <a:pt x="554" y="20136"/>
                  </a:cubicBezTo>
                  <a:cubicBezTo>
                    <a:pt x="1707" y="19016"/>
                    <a:pt x="2894" y="18055"/>
                    <a:pt x="4138" y="17241"/>
                  </a:cubicBezTo>
                  <a:cubicBezTo>
                    <a:pt x="4217" y="17173"/>
                    <a:pt x="4308" y="17117"/>
                    <a:pt x="4398" y="17072"/>
                  </a:cubicBezTo>
                  <a:cubicBezTo>
                    <a:pt x="5608" y="16292"/>
                    <a:pt x="6851" y="15647"/>
                    <a:pt x="8118" y="15116"/>
                  </a:cubicBezTo>
                  <a:cubicBezTo>
                    <a:pt x="8242" y="15071"/>
                    <a:pt x="8366" y="15014"/>
                    <a:pt x="8479" y="14969"/>
                  </a:cubicBezTo>
                  <a:cubicBezTo>
                    <a:pt x="9757" y="14460"/>
                    <a:pt x="11080" y="14053"/>
                    <a:pt x="12414" y="13737"/>
                  </a:cubicBezTo>
                  <a:cubicBezTo>
                    <a:pt x="12527" y="13714"/>
                    <a:pt x="12651" y="13680"/>
                    <a:pt x="12764" y="13657"/>
                  </a:cubicBezTo>
                  <a:cubicBezTo>
                    <a:pt x="14132" y="13341"/>
                    <a:pt x="15523" y="13126"/>
                    <a:pt x="16936" y="12968"/>
                  </a:cubicBezTo>
                  <a:cubicBezTo>
                    <a:pt x="17027" y="12956"/>
                    <a:pt x="17117" y="12945"/>
                    <a:pt x="17196" y="12945"/>
                  </a:cubicBezTo>
                  <a:lnTo>
                    <a:pt x="17207" y="12945"/>
                  </a:lnTo>
                  <a:cubicBezTo>
                    <a:pt x="18666" y="12787"/>
                    <a:pt x="20147" y="12696"/>
                    <a:pt x="21639" y="12651"/>
                  </a:cubicBezTo>
                  <a:lnTo>
                    <a:pt x="21752" y="12651"/>
                  </a:lnTo>
                  <a:cubicBezTo>
                    <a:pt x="22510" y="12629"/>
                    <a:pt x="23267" y="12617"/>
                    <a:pt x="24036" y="12617"/>
                  </a:cubicBezTo>
                  <a:cubicBezTo>
                    <a:pt x="24371" y="12615"/>
                    <a:pt x="24705" y="12614"/>
                    <a:pt x="25041" y="12614"/>
                  </a:cubicBezTo>
                  <a:cubicBezTo>
                    <a:pt x="27425" y="12614"/>
                    <a:pt x="29824" y="12667"/>
                    <a:pt x="32208" y="12667"/>
                  </a:cubicBezTo>
                  <a:cubicBezTo>
                    <a:pt x="40658" y="12667"/>
                    <a:pt x="48926" y="12005"/>
                    <a:pt x="55726" y="5992"/>
                  </a:cubicBezTo>
                  <a:cubicBezTo>
                    <a:pt x="56766" y="5077"/>
                    <a:pt x="57761" y="4048"/>
                    <a:pt x="58722" y="2872"/>
                  </a:cubicBezTo>
                  <a:lnTo>
                    <a:pt x="58722" y="2861"/>
                  </a:lnTo>
                  <a:cubicBezTo>
                    <a:pt x="58552" y="2352"/>
                    <a:pt x="58416" y="1945"/>
                    <a:pt x="58292" y="1560"/>
                  </a:cubicBezTo>
                  <a:cubicBezTo>
                    <a:pt x="58258" y="1459"/>
                    <a:pt x="58236" y="1368"/>
                    <a:pt x="58202" y="1278"/>
                  </a:cubicBezTo>
                  <a:cubicBezTo>
                    <a:pt x="58077" y="893"/>
                    <a:pt x="57953" y="509"/>
                    <a:pt x="57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2"/>
            <p:cNvSpPr/>
            <p:nvPr/>
          </p:nvSpPr>
          <p:spPr>
            <a:xfrm rot="-278694">
              <a:off x="5479032" y="2003662"/>
              <a:ext cx="2528411" cy="930645"/>
            </a:xfrm>
            <a:custGeom>
              <a:rect b="b" l="l" r="r" t="t"/>
              <a:pathLst>
                <a:path extrusionOk="0" h="22330" w="60667">
                  <a:moveTo>
                    <a:pt x="59739" y="1"/>
                  </a:moveTo>
                  <a:cubicBezTo>
                    <a:pt x="58846" y="1086"/>
                    <a:pt x="57930" y="2047"/>
                    <a:pt x="56981" y="2918"/>
                  </a:cubicBezTo>
                  <a:cubicBezTo>
                    <a:pt x="50128" y="9119"/>
                    <a:pt x="41771" y="9796"/>
                    <a:pt x="33225" y="9796"/>
                  </a:cubicBezTo>
                  <a:cubicBezTo>
                    <a:pt x="30839" y="9796"/>
                    <a:pt x="28438" y="9743"/>
                    <a:pt x="26051" y="9743"/>
                  </a:cubicBezTo>
                  <a:cubicBezTo>
                    <a:pt x="25718" y="9743"/>
                    <a:pt x="25386" y="9744"/>
                    <a:pt x="25054" y="9746"/>
                  </a:cubicBezTo>
                  <a:cubicBezTo>
                    <a:pt x="23697" y="9746"/>
                    <a:pt x="22351" y="9780"/>
                    <a:pt x="21017" y="9859"/>
                  </a:cubicBezTo>
                  <a:cubicBezTo>
                    <a:pt x="20904" y="9859"/>
                    <a:pt x="20791" y="9859"/>
                    <a:pt x="20690" y="9871"/>
                  </a:cubicBezTo>
                  <a:cubicBezTo>
                    <a:pt x="20531" y="9882"/>
                    <a:pt x="20373" y="9893"/>
                    <a:pt x="20215" y="9905"/>
                  </a:cubicBezTo>
                  <a:cubicBezTo>
                    <a:pt x="20113" y="9905"/>
                    <a:pt x="20011" y="9916"/>
                    <a:pt x="19898" y="9927"/>
                  </a:cubicBezTo>
                  <a:cubicBezTo>
                    <a:pt x="18756" y="10006"/>
                    <a:pt x="17626" y="10119"/>
                    <a:pt x="16506" y="10289"/>
                  </a:cubicBezTo>
                  <a:cubicBezTo>
                    <a:pt x="16473" y="10289"/>
                    <a:pt x="16427" y="10300"/>
                    <a:pt x="16382" y="10300"/>
                  </a:cubicBezTo>
                  <a:cubicBezTo>
                    <a:pt x="16054" y="10357"/>
                    <a:pt x="15715" y="10402"/>
                    <a:pt x="15387" y="10470"/>
                  </a:cubicBezTo>
                  <a:cubicBezTo>
                    <a:pt x="15353" y="10470"/>
                    <a:pt x="15319" y="10481"/>
                    <a:pt x="15297" y="10481"/>
                  </a:cubicBezTo>
                  <a:cubicBezTo>
                    <a:pt x="14155" y="10685"/>
                    <a:pt x="13047" y="10933"/>
                    <a:pt x="11950" y="11261"/>
                  </a:cubicBezTo>
                  <a:cubicBezTo>
                    <a:pt x="11057" y="11521"/>
                    <a:pt x="10187" y="11827"/>
                    <a:pt x="9327" y="12177"/>
                  </a:cubicBezTo>
                  <a:lnTo>
                    <a:pt x="9305" y="12177"/>
                  </a:lnTo>
                  <a:cubicBezTo>
                    <a:pt x="8807" y="12392"/>
                    <a:pt x="8299" y="12607"/>
                    <a:pt x="7801" y="12855"/>
                  </a:cubicBezTo>
                  <a:cubicBezTo>
                    <a:pt x="7801" y="12855"/>
                    <a:pt x="7790" y="12867"/>
                    <a:pt x="7790" y="12867"/>
                  </a:cubicBezTo>
                  <a:cubicBezTo>
                    <a:pt x="7428" y="13036"/>
                    <a:pt x="7066" y="13228"/>
                    <a:pt x="6716" y="13421"/>
                  </a:cubicBezTo>
                  <a:cubicBezTo>
                    <a:pt x="6704" y="13432"/>
                    <a:pt x="6682" y="13443"/>
                    <a:pt x="6671" y="13443"/>
                  </a:cubicBezTo>
                  <a:cubicBezTo>
                    <a:pt x="5710" y="13986"/>
                    <a:pt x="4783" y="14585"/>
                    <a:pt x="3867" y="15286"/>
                  </a:cubicBezTo>
                  <a:cubicBezTo>
                    <a:pt x="3799" y="15343"/>
                    <a:pt x="3731" y="15399"/>
                    <a:pt x="3652" y="15456"/>
                  </a:cubicBezTo>
                  <a:lnTo>
                    <a:pt x="3641" y="15456"/>
                  </a:lnTo>
                  <a:cubicBezTo>
                    <a:pt x="3494" y="15580"/>
                    <a:pt x="3335" y="15704"/>
                    <a:pt x="3188" y="15829"/>
                  </a:cubicBezTo>
                  <a:lnTo>
                    <a:pt x="3177" y="15829"/>
                  </a:lnTo>
                  <a:cubicBezTo>
                    <a:pt x="3098" y="15897"/>
                    <a:pt x="3019" y="15964"/>
                    <a:pt x="2940" y="16032"/>
                  </a:cubicBezTo>
                  <a:cubicBezTo>
                    <a:pt x="1922" y="16880"/>
                    <a:pt x="939" y="17841"/>
                    <a:pt x="0" y="18938"/>
                  </a:cubicBezTo>
                  <a:lnTo>
                    <a:pt x="1900" y="19096"/>
                  </a:lnTo>
                  <a:cubicBezTo>
                    <a:pt x="1990" y="19379"/>
                    <a:pt x="192" y="21380"/>
                    <a:pt x="294" y="21696"/>
                  </a:cubicBezTo>
                  <a:cubicBezTo>
                    <a:pt x="305" y="21764"/>
                    <a:pt x="328" y="21821"/>
                    <a:pt x="351" y="21888"/>
                  </a:cubicBezTo>
                  <a:cubicBezTo>
                    <a:pt x="351" y="21900"/>
                    <a:pt x="362" y="21911"/>
                    <a:pt x="362" y="21922"/>
                  </a:cubicBezTo>
                  <a:cubicBezTo>
                    <a:pt x="407" y="22047"/>
                    <a:pt x="452" y="22182"/>
                    <a:pt x="498" y="22329"/>
                  </a:cubicBezTo>
                  <a:cubicBezTo>
                    <a:pt x="1493" y="21108"/>
                    <a:pt x="2533" y="20046"/>
                    <a:pt x="3618" y="19107"/>
                  </a:cubicBezTo>
                  <a:cubicBezTo>
                    <a:pt x="4036" y="18746"/>
                    <a:pt x="4455" y="18406"/>
                    <a:pt x="4884" y="18090"/>
                  </a:cubicBezTo>
                  <a:cubicBezTo>
                    <a:pt x="5811" y="17378"/>
                    <a:pt x="6784" y="16767"/>
                    <a:pt x="7767" y="16224"/>
                  </a:cubicBezTo>
                  <a:cubicBezTo>
                    <a:pt x="8016" y="16089"/>
                    <a:pt x="8265" y="15953"/>
                    <a:pt x="8513" y="15829"/>
                  </a:cubicBezTo>
                  <a:cubicBezTo>
                    <a:pt x="9610" y="15275"/>
                    <a:pt x="10729" y="14822"/>
                    <a:pt x="11871" y="14438"/>
                  </a:cubicBezTo>
                  <a:cubicBezTo>
                    <a:pt x="12131" y="14359"/>
                    <a:pt x="12391" y="14269"/>
                    <a:pt x="12651" y="14201"/>
                  </a:cubicBezTo>
                  <a:cubicBezTo>
                    <a:pt x="13861" y="13828"/>
                    <a:pt x="15093" y="13545"/>
                    <a:pt x="16348" y="13330"/>
                  </a:cubicBezTo>
                  <a:cubicBezTo>
                    <a:pt x="16687" y="13262"/>
                    <a:pt x="17027" y="13217"/>
                    <a:pt x="17377" y="13161"/>
                  </a:cubicBezTo>
                  <a:cubicBezTo>
                    <a:pt x="18451" y="13002"/>
                    <a:pt x="19536" y="12889"/>
                    <a:pt x="20633" y="12810"/>
                  </a:cubicBezTo>
                  <a:cubicBezTo>
                    <a:pt x="21176" y="12765"/>
                    <a:pt x="21730" y="12731"/>
                    <a:pt x="22272" y="12708"/>
                  </a:cubicBezTo>
                  <a:lnTo>
                    <a:pt x="22284" y="12708"/>
                  </a:lnTo>
                  <a:cubicBezTo>
                    <a:pt x="23505" y="12641"/>
                    <a:pt x="24737" y="12618"/>
                    <a:pt x="25981" y="12607"/>
                  </a:cubicBezTo>
                  <a:cubicBezTo>
                    <a:pt x="26264" y="12605"/>
                    <a:pt x="26548" y="12604"/>
                    <a:pt x="26832" y="12604"/>
                  </a:cubicBezTo>
                  <a:cubicBezTo>
                    <a:pt x="29289" y="12604"/>
                    <a:pt x="31762" y="12662"/>
                    <a:pt x="34219" y="12662"/>
                  </a:cubicBezTo>
                  <a:cubicBezTo>
                    <a:pt x="42712" y="12662"/>
                    <a:pt x="51017" y="11974"/>
                    <a:pt x="57829" y="5846"/>
                  </a:cubicBezTo>
                  <a:cubicBezTo>
                    <a:pt x="58811" y="4976"/>
                    <a:pt x="59749" y="3982"/>
                    <a:pt x="60664" y="2864"/>
                  </a:cubicBezTo>
                  <a:lnTo>
                    <a:pt x="60664" y="2864"/>
                  </a:lnTo>
                  <a:cubicBezTo>
                    <a:pt x="60665" y="2867"/>
                    <a:pt x="60665" y="2870"/>
                    <a:pt x="60666" y="2872"/>
                  </a:cubicBezTo>
                  <a:lnTo>
                    <a:pt x="60666" y="2861"/>
                  </a:lnTo>
                  <a:cubicBezTo>
                    <a:pt x="60665" y="2862"/>
                    <a:pt x="60665" y="2863"/>
                    <a:pt x="60664" y="2864"/>
                  </a:cubicBezTo>
                  <a:lnTo>
                    <a:pt x="60664" y="2864"/>
                  </a:lnTo>
                  <a:cubicBezTo>
                    <a:pt x="60292" y="1717"/>
                    <a:pt x="60111" y="1151"/>
                    <a:pt x="59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2"/>
            <p:cNvSpPr/>
            <p:nvPr/>
          </p:nvSpPr>
          <p:spPr>
            <a:xfrm rot="-278694">
              <a:off x="5558016" y="2264966"/>
              <a:ext cx="2546791" cy="930145"/>
            </a:xfrm>
            <a:custGeom>
              <a:rect b="b" l="l" r="r" t="t"/>
              <a:pathLst>
                <a:path extrusionOk="0" h="22318" w="61108">
                  <a:moveTo>
                    <a:pt x="60169" y="0"/>
                  </a:moveTo>
                  <a:cubicBezTo>
                    <a:pt x="52892" y="8897"/>
                    <a:pt x="43424" y="9789"/>
                    <a:pt x="33714" y="9789"/>
                  </a:cubicBezTo>
                  <a:cubicBezTo>
                    <a:pt x="31277" y="9789"/>
                    <a:pt x="28826" y="9733"/>
                    <a:pt x="26390" y="9733"/>
                  </a:cubicBezTo>
                  <a:cubicBezTo>
                    <a:pt x="16707" y="9733"/>
                    <a:pt x="7267" y="10620"/>
                    <a:pt x="0" y="19446"/>
                  </a:cubicBezTo>
                  <a:cubicBezTo>
                    <a:pt x="373" y="20599"/>
                    <a:pt x="554" y="21164"/>
                    <a:pt x="927" y="22318"/>
                  </a:cubicBezTo>
                  <a:cubicBezTo>
                    <a:pt x="8199" y="13486"/>
                    <a:pt x="17640" y="12599"/>
                    <a:pt x="27323" y="12599"/>
                  </a:cubicBezTo>
                  <a:cubicBezTo>
                    <a:pt x="29759" y="12599"/>
                    <a:pt x="32210" y="12655"/>
                    <a:pt x="34645" y="12655"/>
                  </a:cubicBezTo>
                  <a:cubicBezTo>
                    <a:pt x="44357" y="12655"/>
                    <a:pt x="53825" y="11762"/>
                    <a:pt x="61107" y="2861"/>
                  </a:cubicBezTo>
                  <a:cubicBezTo>
                    <a:pt x="60734" y="1719"/>
                    <a:pt x="60542" y="1142"/>
                    <a:pt x="601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2"/>
            <p:cNvSpPr/>
            <p:nvPr/>
          </p:nvSpPr>
          <p:spPr>
            <a:xfrm rot="-278694">
              <a:off x="5663221" y="2490479"/>
              <a:ext cx="2546791" cy="930145"/>
            </a:xfrm>
            <a:custGeom>
              <a:rect b="b" l="l" r="r" t="t"/>
              <a:pathLst>
                <a:path extrusionOk="0" h="22318" w="61108">
                  <a:moveTo>
                    <a:pt x="60181" y="1"/>
                  </a:moveTo>
                  <a:cubicBezTo>
                    <a:pt x="52900" y="8902"/>
                    <a:pt x="43426" y="9790"/>
                    <a:pt x="33708" y="9790"/>
                  </a:cubicBezTo>
                  <a:cubicBezTo>
                    <a:pt x="31286" y="9790"/>
                    <a:pt x="28848" y="9735"/>
                    <a:pt x="26425" y="9735"/>
                  </a:cubicBezTo>
                  <a:cubicBezTo>
                    <a:pt x="16731" y="9735"/>
                    <a:pt x="7279" y="10619"/>
                    <a:pt x="1" y="19458"/>
                  </a:cubicBezTo>
                  <a:cubicBezTo>
                    <a:pt x="374" y="20599"/>
                    <a:pt x="555" y="21176"/>
                    <a:pt x="928" y="22318"/>
                  </a:cubicBezTo>
                  <a:cubicBezTo>
                    <a:pt x="8203" y="13487"/>
                    <a:pt x="17652" y="12604"/>
                    <a:pt x="27343" y="12604"/>
                  </a:cubicBezTo>
                  <a:cubicBezTo>
                    <a:pt x="29766" y="12604"/>
                    <a:pt x="32203" y="12659"/>
                    <a:pt x="34626" y="12659"/>
                  </a:cubicBezTo>
                  <a:cubicBezTo>
                    <a:pt x="44347" y="12659"/>
                    <a:pt x="53824" y="11770"/>
                    <a:pt x="61108" y="2861"/>
                  </a:cubicBezTo>
                  <a:cubicBezTo>
                    <a:pt x="60735" y="1719"/>
                    <a:pt x="60554" y="1154"/>
                    <a:pt x="601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2"/>
            <p:cNvSpPr/>
            <p:nvPr/>
          </p:nvSpPr>
          <p:spPr>
            <a:xfrm rot="-278694">
              <a:off x="5764293" y="2733281"/>
              <a:ext cx="2546791" cy="930645"/>
            </a:xfrm>
            <a:custGeom>
              <a:rect b="b" l="l" r="r" t="t"/>
              <a:pathLst>
                <a:path extrusionOk="0" h="22330" w="61108">
                  <a:moveTo>
                    <a:pt x="60180" y="1"/>
                  </a:moveTo>
                  <a:cubicBezTo>
                    <a:pt x="52897" y="8910"/>
                    <a:pt x="43419" y="9799"/>
                    <a:pt x="33699" y="9799"/>
                  </a:cubicBezTo>
                  <a:cubicBezTo>
                    <a:pt x="31276" y="9799"/>
                    <a:pt x="28838" y="9744"/>
                    <a:pt x="26415" y="9744"/>
                  </a:cubicBezTo>
                  <a:cubicBezTo>
                    <a:pt x="16725" y="9744"/>
                    <a:pt x="7276" y="10627"/>
                    <a:pt x="0" y="19458"/>
                  </a:cubicBezTo>
                  <a:cubicBezTo>
                    <a:pt x="373" y="20611"/>
                    <a:pt x="566" y="21176"/>
                    <a:pt x="939" y="22329"/>
                  </a:cubicBezTo>
                  <a:cubicBezTo>
                    <a:pt x="8212" y="13491"/>
                    <a:pt x="17662" y="12607"/>
                    <a:pt x="27354" y="12607"/>
                  </a:cubicBezTo>
                  <a:cubicBezTo>
                    <a:pt x="29776" y="12607"/>
                    <a:pt x="32213" y="12662"/>
                    <a:pt x="34636" y="12662"/>
                  </a:cubicBezTo>
                  <a:cubicBezTo>
                    <a:pt x="44352" y="12662"/>
                    <a:pt x="53826" y="11774"/>
                    <a:pt x="61107" y="2873"/>
                  </a:cubicBezTo>
                  <a:cubicBezTo>
                    <a:pt x="60734" y="1731"/>
                    <a:pt x="60553" y="1154"/>
                    <a:pt x="601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2"/>
            <p:cNvSpPr/>
            <p:nvPr/>
          </p:nvSpPr>
          <p:spPr>
            <a:xfrm rot="-278694">
              <a:off x="5861076" y="2973104"/>
              <a:ext cx="2543498" cy="809032"/>
            </a:xfrm>
            <a:custGeom>
              <a:rect b="b" l="l" r="r" t="t"/>
              <a:pathLst>
                <a:path extrusionOk="0" h="19412" w="61029">
                  <a:moveTo>
                    <a:pt x="60135" y="0"/>
                  </a:moveTo>
                  <a:cubicBezTo>
                    <a:pt x="57399" y="3347"/>
                    <a:pt x="54358" y="5551"/>
                    <a:pt x="51113" y="7010"/>
                  </a:cubicBezTo>
                  <a:cubicBezTo>
                    <a:pt x="45698" y="9452"/>
                    <a:pt x="39709" y="9798"/>
                    <a:pt x="33624" y="9798"/>
                  </a:cubicBezTo>
                  <a:cubicBezTo>
                    <a:pt x="31219" y="9798"/>
                    <a:pt x="28800" y="9744"/>
                    <a:pt x="26396" y="9744"/>
                  </a:cubicBezTo>
                  <a:cubicBezTo>
                    <a:pt x="16717" y="9744"/>
                    <a:pt x="7276" y="10619"/>
                    <a:pt x="1" y="19412"/>
                  </a:cubicBezTo>
                  <a:lnTo>
                    <a:pt x="3539" y="19412"/>
                  </a:lnTo>
                  <a:cubicBezTo>
                    <a:pt x="10386" y="13201"/>
                    <a:pt x="18741" y="12516"/>
                    <a:pt x="27283" y="12516"/>
                  </a:cubicBezTo>
                  <a:cubicBezTo>
                    <a:pt x="29702" y="12516"/>
                    <a:pt x="32136" y="12571"/>
                    <a:pt x="34555" y="12571"/>
                  </a:cubicBezTo>
                  <a:cubicBezTo>
                    <a:pt x="40293" y="12571"/>
                    <a:pt x="45946" y="12261"/>
                    <a:pt x="51113" y="10175"/>
                  </a:cubicBezTo>
                  <a:cubicBezTo>
                    <a:pt x="54697" y="8728"/>
                    <a:pt x="58055" y="6422"/>
                    <a:pt x="61028" y="2781"/>
                  </a:cubicBezTo>
                  <a:cubicBezTo>
                    <a:pt x="60836" y="2148"/>
                    <a:pt x="60689" y="1707"/>
                    <a:pt x="60531" y="1232"/>
                  </a:cubicBezTo>
                  <a:cubicBezTo>
                    <a:pt x="60497" y="1131"/>
                    <a:pt x="60463" y="1018"/>
                    <a:pt x="60429" y="916"/>
                  </a:cubicBezTo>
                  <a:cubicBezTo>
                    <a:pt x="60407" y="859"/>
                    <a:pt x="60395" y="803"/>
                    <a:pt x="60373" y="746"/>
                  </a:cubicBezTo>
                  <a:cubicBezTo>
                    <a:pt x="60339" y="633"/>
                    <a:pt x="60293" y="509"/>
                    <a:pt x="60260" y="396"/>
                  </a:cubicBezTo>
                  <a:cubicBezTo>
                    <a:pt x="60226" y="271"/>
                    <a:pt x="60180" y="147"/>
                    <a:pt x="601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2"/>
            <p:cNvSpPr/>
            <p:nvPr/>
          </p:nvSpPr>
          <p:spPr>
            <a:xfrm rot="-278694">
              <a:off x="5485380" y="1973552"/>
              <a:ext cx="1139363" cy="1203420"/>
            </a:xfrm>
            <a:custGeom>
              <a:rect b="b" l="l" r="r" t="t"/>
              <a:pathLst>
                <a:path extrusionOk="0" h="28875" w="27338">
                  <a:moveTo>
                    <a:pt x="19220" y="0"/>
                  </a:moveTo>
                  <a:cubicBezTo>
                    <a:pt x="12141" y="0"/>
                    <a:pt x="6670" y="916"/>
                    <a:pt x="1662" y="4454"/>
                  </a:cubicBezTo>
                  <a:cubicBezTo>
                    <a:pt x="1606" y="4579"/>
                    <a:pt x="1560" y="4714"/>
                    <a:pt x="1515" y="4839"/>
                  </a:cubicBezTo>
                  <a:cubicBezTo>
                    <a:pt x="1515" y="4861"/>
                    <a:pt x="1504" y="4873"/>
                    <a:pt x="1504" y="4895"/>
                  </a:cubicBezTo>
                  <a:cubicBezTo>
                    <a:pt x="1018" y="6297"/>
                    <a:pt x="633" y="7756"/>
                    <a:pt x="385" y="9259"/>
                  </a:cubicBezTo>
                  <a:cubicBezTo>
                    <a:pt x="351" y="9474"/>
                    <a:pt x="317" y="9689"/>
                    <a:pt x="283" y="9904"/>
                  </a:cubicBezTo>
                  <a:cubicBezTo>
                    <a:pt x="272" y="10017"/>
                    <a:pt x="249" y="10141"/>
                    <a:pt x="238" y="10265"/>
                  </a:cubicBezTo>
                  <a:cubicBezTo>
                    <a:pt x="136" y="11023"/>
                    <a:pt x="68" y="11803"/>
                    <a:pt x="34" y="12583"/>
                  </a:cubicBezTo>
                  <a:lnTo>
                    <a:pt x="34" y="12594"/>
                  </a:lnTo>
                  <a:cubicBezTo>
                    <a:pt x="23" y="12707"/>
                    <a:pt x="23" y="12832"/>
                    <a:pt x="23" y="12956"/>
                  </a:cubicBezTo>
                  <a:cubicBezTo>
                    <a:pt x="23" y="13024"/>
                    <a:pt x="12" y="13092"/>
                    <a:pt x="12" y="13160"/>
                  </a:cubicBezTo>
                  <a:lnTo>
                    <a:pt x="12" y="13295"/>
                  </a:lnTo>
                  <a:cubicBezTo>
                    <a:pt x="12" y="13476"/>
                    <a:pt x="0" y="13646"/>
                    <a:pt x="0" y="13815"/>
                  </a:cubicBezTo>
                  <a:lnTo>
                    <a:pt x="0" y="23086"/>
                  </a:lnTo>
                  <a:cubicBezTo>
                    <a:pt x="633" y="25019"/>
                    <a:pt x="1255" y="26952"/>
                    <a:pt x="1888" y="28874"/>
                  </a:cubicBezTo>
                  <a:cubicBezTo>
                    <a:pt x="1900" y="28863"/>
                    <a:pt x="1911" y="28840"/>
                    <a:pt x="1933" y="28818"/>
                  </a:cubicBezTo>
                  <a:cubicBezTo>
                    <a:pt x="8694" y="20593"/>
                    <a:pt x="15445" y="18814"/>
                    <a:pt x="25356" y="18814"/>
                  </a:cubicBezTo>
                  <a:cubicBezTo>
                    <a:pt x="26003" y="18814"/>
                    <a:pt x="26663" y="18821"/>
                    <a:pt x="27337" y="18835"/>
                  </a:cubicBezTo>
                  <a:cubicBezTo>
                    <a:pt x="27224" y="18496"/>
                    <a:pt x="27111" y="18157"/>
                    <a:pt x="27009" y="17818"/>
                  </a:cubicBezTo>
                  <a:cubicBezTo>
                    <a:pt x="26659" y="16766"/>
                    <a:pt x="26331" y="15726"/>
                    <a:pt x="25992" y="14675"/>
                  </a:cubicBezTo>
                  <a:cubicBezTo>
                    <a:pt x="25675" y="13725"/>
                    <a:pt x="25370" y="12764"/>
                    <a:pt x="25054" y="11814"/>
                  </a:cubicBezTo>
                  <a:cubicBezTo>
                    <a:pt x="24714" y="10763"/>
                    <a:pt x="24375" y="9711"/>
                    <a:pt x="24036" y="8671"/>
                  </a:cubicBezTo>
                  <a:cubicBezTo>
                    <a:pt x="23731" y="7710"/>
                    <a:pt x="23414" y="6761"/>
                    <a:pt x="23109" y="5800"/>
                  </a:cubicBezTo>
                  <a:cubicBezTo>
                    <a:pt x="22826" y="4929"/>
                    <a:pt x="22544" y="4047"/>
                    <a:pt x="22250" y="3177"/>
                  </a:cubicBezTo>
                  <a:cubicBezTo>
                    <a:pt x="21944" y="2216"/>
                    <a:pt x="21639" y="1266"/>
                    <a:pt x="21323" y="305"/>
                  </a:cubicBezTo>
                  <a:cubicBezTo>
                    <a:pt x="21323" y="305"/>
                    <a:pt x="21323" y="294"/>
                    <a:pt x="21311" y="283"/>
                  </a:cubicBezTo>
                  <a:cubicBezTo>
                    <a:pt x="21289" y="192"/>
                    <a:pt x="21255" y="102"/>
                    <a:pt x="21232" y="23"/>
                  </a:cubicBezTo>
                  <a:cubicBezTo>
                    <a:pt x="20547" y="8"/>
                    <a:pt x="19877" y="0"/>
                    <a:pt x="192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2"/>
            <p:cNvSpPr/>
            <p:nvPr/>
          </p:nvSpPr>
          <p:spPr>
            <a:xfrm rot="-278694">
              <a:off x="5610869" y="2257085"/>
              <a:ext cx="77811" cy="91898"/>
            </a:xfrm>
            <a:custGeom>
              <a:rect b="b" l="l" r="r" t="t"/>
              <a:pathLst>
                <a:path extrusionOk="0" h="2205" w="1867">
                  <a:moveTo>
                    <a:pt x="679" y="0"/>
                  </a:moveTo>
                  <a:cubicBezTo>
                    <a:pt x="679" y="339"/>
                    <a:pt x="690" y="498"/>
                    <a:pt x="690" y="837"/>
                  </a:cubicBezTo>
                  <a:cubicBezTo>
                    <a:pt x="419" y="1006"/>
                    <a:pt x="272" y="1085"/>
                    <a:pt x="1" y="1266"/>
                  </a:cubicBezTo>
                  <a:cubicBezTo>
                    <a:pt x="283" y="1300"/>
                    <a:pt x="419" y="1323"/>
                    <a:pt x="702" y="1357"/>
                  </a:cubicBezTo>
                  <a:cubicBezTo>
                    <a:pt x="713" y="1696"/>
                    <a:pt x="713" y="1866"/>
                    <a:pt x="724" y="2205"/>
                  </a:cubicBezTo>
                  <a:cubicBezTo>
                    <a:pt x="894" y="1899"/>
                    <a:pt x="973" y="1741"/>
                    <a:pt x="1143" y="1436"/>
                  </a:cubicBezTo>
                  <a:cubicBezTo>
                    <a:pt x="1437" y="1481"/>
                    <a:pt x="1572" y="1515"/>
                    <a:pt x="1866" y="1572"/>
                  </a:cubicBezTo>
                  <a:cubicBezTo>
                    <a:pt x="1685" y="1323"/>
                    <a:pt x="1595" y="1210"/>
                    <a:pt x="1414" y="961"/>
                  </a:cubicBezTo>
                  <a:cubicBezTo>
                    <a:pt x="1584" y="667"/>
                    <a:pt x="1674" y="520"/>
                    <a:pt x="1844" y="226"/>
                  </a:cubicBezTo>
                  <a:lnTo>
                    <a:pt x="1844" y="226"/>
                  </a:lnTo>
                  <a:cubicBezTo>
                    <a:pt x="1561" y="362"/>
                    <a:pt x="1414" y="441"/>
                    <a:pt x="1131" y="599"/>
                  </a:cubicBezTo>
                  <a:cubicBezTo>
                    <a:pt x="950" y="362"/>
                    <a:pt x="860" y="238"/>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2"/>
            <p:cNvSpPr/>
            <p:nvPr/>
          </p:nvSpPr>
          <p:spPr>
            <a:xfrm rot="-278694">
              <a:off x="5771976" y="2171000"/>
              <a:ext cx="82520" cy="86730"/>
            </a:xfrm>
            <a:custGeom>
              <a:rect b="b" l="l" r="r" t="t"/>
              <a:pathLst>
                <a:path extrusionOk="0" h="2081" w="1980">
                  <a:moveTo>
                    <a:pt x="747" y="0"/>
                  </a:moveTo>
                  <a:lnTo>
                    <a:pt x="747" y="791"/>
                  </a:lnTo>
                  <a:cubicBezTo>
                    <a:pt x="442" y="893"/>
                    <a:pt x="295" y="938"/>
                    <a:pt x="1" y="1051"/>
                  </a:cubicBezTo>
                  <a:cubicBezTo>
                    <a:pt x="295" y="1142"/>
                    <a:pt x="442" y="1187"/>
                    <a:pt x="747" y="1289"/>
                  </a:cubicBezTo>
                  <a:lnTo>
                    <a:pt x="747" y="2080"/>
                  </a:lnTo>
                  <a:cubicBezTo>
                    <a:pt x="939" y="1820"/>
                    <a:pt x="1029" y="1696"/>
                    <a:pt x="1210" y="1436"/>
                  </a:cubicBezTo>
                  <a:cubicBezTo>
                    <a:pt x="1516" y="1538"/>
                    <a:pt x="1674" y="1594"/>
                    <a:pt x="1979" y="1707"/>
                  </a:cubicBezTo>
                  <a:cubicBezTo>
                    <a:pt x="1787" y="1447"/>
                    <a:pt x="1696" y="1312"/>
                    <a:pt x="1504" y="1051"/>
                  </a:cubicBezTo>
                  <a:cubicBezTo>
                    <a:pt x="1696" y="803"/>
                    <a:pt x="1787" y="678"/>
                    <a:pt x="1979" y="441"/>
                  </a:cubicBezTo>
                  <a:lnTo>
                    <a:pt x="1979" y="441"/>
                  </a:lnTo>
                  <a:cubicBezTo>
                    <a:pt x="1674" y="520"/>
                    <a:pt x="1516" y="565"/>
                    <a:pt x="1222" y="656"/>
                  </a:cubicBezTo>
                  <a:cubicBezTo>
                    <a:pt x="1029" y="396"/>
                    <a:pt x="939" y="260"/>
                    <a:pt x="7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2"/>
            <p:cNvSpPr/>
            <p:nvPr/>
          </p:nvSpPr>
          <p:spPr>
            <a:xfrm rot="-278694">
              <a:off x="5957334" y="2115561"/>
              <a:ext cx="87230" cy="82020"/>
            </a:xfrm>
            <a:custGeom>
              <a:rect b="b" l="l" r="r" t="t"/>
              <a:pathLst>
                <a:path extrusionOk="0" h="1968" w="2093">
                  <a:moveTo>
                    <a:pt x="803" y="0"/>
                  </a:moveTo>
                  <a:cubicBezTo>
                    <a:pt x="803" y="294"/>
                    <a:pt x="803" y="452"/>
                    <a:pt x="792" y="746"/>
                  </a:cubicBezTo>
                  <a:cubicBezTo>
                    <a:pt x="475" y="791"/>
                    <a:pt x="317" y="814"/>
                    <a:pt x="0" y="871"/>
                  </a:cubicBezTo>
                  <a:cubicBezTo>
                    <a:pt x="317" y="1006"/>
                    <a:pt x="464" y="1074"/>
                    <a:pt x="781" y="1210"/>
                  </a:cubicBezTo>
                  <a:cubicBezTo>
                    <a:pt x="781" y="1515"/>
                    <a:pt x="781" y="1662"/>
                    <a:pt x="769" y="1967"/>
                  </a:cubicBezTo>
                  <a:cubicBezTo>
                    <a:pt x="973" y="1752"/>
                    <a:pt x="1075" y="1651"/>
                    <a:pt x="1278" y="1436"/>
                  </a:cubicBezTo>
                  <a:cubicBezTo>
                    <a:pt x="1595" y="1583"/>
                    <a:pt x="1753" y="1651"/>
                    <a:pt x="2069" y="1798"/>
                  </a:cubicBezTo>
                  <a:cubicBezTo>
                    <a:pt x="1877" y="1526"/>
                    <a:pt x="1787" y="1391"/>
                    <a:pt x="1595" y="1108"/>
                  </a:cubicBezTo>
                  <a:cubicBezTo>
                    <a:pt x="1787" y="905"/>
                    <a:pt x="1889" y="803"/>
                    <a:pt x="2092" y="599"/>
                  </a:cubicBezTo>
                  <a:lnTo>
                    <a:pt x="2092" y="599"/>
                  </a:lnTo>
                  <a:cubicBezTo>
                    <a:pt x="1775" y="633"/>
                    <a:pt x="1617" y="645"/>
                    <a:pt x="1289" y="690"/>
                  </a:cubicBezTo>
                  <a:cubicBezTo>
                    <a:pt x="1097" y="407"/>
                    <a:pt x="1007" y="271"/>
                    <a:pt x="8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2"/>
            <p:cNvSpPr/>
            <p:nvPr/>
          </p:nvSpPr>
          <p:spPr>
            <a:xfrm rot="-278694">
              <a:off x="6146395" y="2087251"/>
              <a:ext cx="90981" cy="79228"/>
            </a:xfrm>
            <a:custGeom>
              <a:rect b="b" l="l" r="r" t="t"/>
              <a:pathLst>
                <a:path extrusionOk="0" h="1901" w="2183">
                  <a:moveTo>
                    <a:pt x="859" y="1"/>
                  </a:moveTo>
                  <a:cubicBezTo>
                    <a:pt x="848" y="283"/>
                    <a:pt x="837" y="430"/>
                    <a:pt x="837" y="724"/>
                  </a:cubicBezTo>
                  <a:cubicBezTo>
                    <a:pt x="498" y="724"/>
                    <a:pt x="339" y="736"/>
                    <a:pt x="0" y="747"/>
                  </a:cubicBezTo>
                  <a:cubicBezTo>
                    <a:pt x="328" y="917"/>
                    <a:pt x="498" y="996"/>
                    <a:pt x="814" y="1165"/>
                  </a:cubicBezTo>
                  <a:cubicBezTo>
                    <a:pt x="814" y="1459"/>
                    <a:pt x="803" y="1606"/>
                    <a:pt x="792" y="1900"/>
                  </a:cubicBezTo>
                  <a:cubicBezTo>
                    <a:pt x="1006" y="1708"/>
                    <a:pt x="1108" y="1618"/>
                    <a:pt x="1323" y="1437"/>
                  </a:cubicBezTo>
                  <a:cubicBezTo>
                    <a:pt x="1651" y="1606"/>
                    <a:pt x="1809" y="1697"/>
                    <a:pt x="2137" y="1878"/>
                  </a:cubicBezTo>
                  <a:cubicBezTo>
                    <a:pt x="1945" y="1584"/>
                    <a:pt x="1843" y="1448"/>
                    <a:pt x="1651" y="1154"/>
                  </a:cubicBezTo>
                  <a:cubicBezTo>
                    <a:pt x="1866" y="973"/>
                    <a:pt x="1967" y="894"/>
                    <a:pt x="2182" y="713"/>
                  </a:cubicBezTo>
                  <a:lnTo>
                    <a:pt x="1346" y="713"/>
                  </a:lnTo>
                  <a:cubicBezTo>
                    <a:pt x="1153" y="430"/>
                    <a:pt x="1052" y="283"/>
                    <a:pt x="8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2"/>
            <p:cNvSpPr/>
            <p:nvPr/>
          </p:nvSpPr>
          <p:spPr>
            <a:xfrm rot="-278694">
              <a:off x="5671945" y="2403368"/>
              <a:ext cx="77811" cy="92398"/>
            </a:xfrm>
            <a:custGeom>
              <a:rect b="b" l="l" r="r" t="t"/>
              <a:pathLst>
                <a:path extrusionOk="0" h="2217" w="1867">
                  <a:moveTo>
                    <a:pt x="679" y="1"/>
                  </a:moveTo>
                  <a:cubicBezTo>
                    <a:pt x="679" y="340"/>
                    <a:pt x="690" y="510"/>
                    <a:pt x="690" y="849"/>
                  </a:cubicBezTo>
                  <a:cubicBezTo>
                    <a:pt x="408" y="1007"/>
                    <a:pt x="272" y="1086"/>
                    <a:pt x="1" y="1267"/>
                  </a:cubicBezTo>
                  <a:cubicBezTo>
                    <a:pt x="283" y="1301"/>
                    <a:pt x="419" y="1324"/>
                    <a:pt x="702" y="1369"/>
                  </a:cubicBezTo>
                  <a:cubicBezTo>
                    <a:pt x="713" y="1708"/>
                    <a:pt x="713" y="1878"/>
                    <a:pt x="724" y="2217"/>
                  </a:cubicBezTo>
                  <a:cubicBezTo>
                    <a:pt x="882" y="1900"/>
                    <a:pt x="973" y="1742"/>
                    <a:pt x="1142" y="1437"/>
                  </a:cubicBezTo>
                  <a:cubicBezTo>
                    <a:pt x="1425" y="1493"/>
                    <a:pt x="1572" y="1516"/>
                    <a:pt x="1866" y="1572"/>
                  </a:cubicBezTo>
                  <a:cubicBezTo>
                    <a:pt x="1685" y="1335"/>
                    <a:pt x="1595" y="1211"/>
                    <a:pt x="1414" y="973"/>
                  </a:cubicBezTo>
                  <a:cubicBezTo>
                    <a:pt x="1583" y="668"/>
                    <a:pt x="1663" y="521"/>
                    <a:pt x="1843" y="227"/>
                  </a:cubicBezTo>
                  <a:lnTo>
                    <a:pt x="1843" y="227"/>
                  </a:lnTo>
                  <a:cubicBezTo>
                    <a:pt x="1561" y="374"/>
                    <a:pt x="1414" y="442"/>
                    <a:pt x="1131" y="600"/>
                  </a:cubicBezTo>
                  <a:cubicBezTo>
                    <a:pt x="950" y="363"/>
                    <a:pt x="860" y="238"/>
                    <a:pt x="6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2"/>
            <p:cNvSpPr/>
            <p:nvPr/>
          </p:nvSpPr>
          <p:spPr>
            <a:xfrm rot="-278694">
              <a:off x="5833054" y="2317784"/>
              <a:ext cx="82479" cy="86271"/>
            </a:xfrm>
            <a:custGeom>
              <a:rect b="b" l="l" r="r" t="t"/>
              <a:pathLst>
                <a:path extrusionOk="0" h="2070" w="1979">
                  <a:moveTo>
                    <a:pt x="747" y="0"/>
                  </a:moveTo>
                  <a:lnTo>
                    <a:pt x="747" y="792"/>
                  </a:lnTo>
                  <a:cubicBezTo>
                    <a:pt x="441" y="882"/>
                    <a:pt x="294" y="939"/>
                    <a:pt x="0" y="1040"/>
                  </a:cubicBezTo>
                  <a:cubicBezTo>
                    <a:pt x="294" y="1131"/>
                    <a:pt x="441" y="1176"/>
                    <a:pt x="747" y="1278"/>
                  </a:cubicBezTo>
                  <a:lnTo>
                    <a:pt x="747" y="2069"/>
                  </a:lnTo>
                  <a:cubicBezTo>
                    <a:pt x="927" y="1809"/>
                    <a:pt x="1029" y="1685"/>
                    <a:pt x="1210" y="1436"/>
                  </a:cubicBezTo>
                  <a:cubicBezTo>
                    <a:pt x="1515" y="1538"/>
                    <a:pt x="1674" y="1583"/>
                    <a:pt x="1979" y="1696"/>
                  </a:cubicBezTo>
                  <a:cubicBezTo>
                    <a:pt x="1787" y="1436"/>
                    <a:pt x="1696" y="1300"/>
                    <a:pt x="1504" y="1040"/>
                  </a:cubicBezTo>
                  <a:cubicBezTo>
                    <a:pt x="1696" y="792"/>
                    <a:pt x="1787" y="667"/>
                    <a:pt x="1979" y="430"/>
                  </a:cubicBezTo>
                  <a:lnTo>
                    <a:pt x="1979" y="430"/>
                  </a:lnTo>
                  <a:cubicBezTo>
                    <a:pt x="1674" y="509"/>
                    <a:pt x="1515" y="554"/>
                    <a:pt x="1210" y="645"/>
                  </a:cubicBezTo>
                  <a:cubicBezTo>
                    <a:pt x="1029" y="385"/>
                    <a:pt x="939" y="260"/>
                    <a:pt x="7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2"/>
            <p:cNvSpPr/>
            <p:nvPr/>
          </p:nvSpPr>
          <p:spPr>
            <a:xfrm rot="-278694">
              <a:off x="6018392" y="2261845"/>
              <a:ext cx="87188" cy="82062"/>
            </a:xfrm>
            <a:custGeom>
              <a:rect b="b" l="l" r="r" t="t"/>
              <a:pathLst>
                <a:path extrusionOk="0" h="1969" w="2092">
                  <a:moveTo>
                    <a:pt x="803" y="1"/>
                  </a:moveTo>
                  <a:cubicBezTo>
                    <a:pt x="803" y="306"/>
                    <a:pt x="803" y="453"/>
                    <a:pt x="792" y="747"/>
                  </a:cubicBezTo>
                  <a:cubicBezTo>
                    <a:pt x="475" y="792"/>
                    <a:pt x="317" y="815"/>
                    <a:pt x="0" y="871"/>
                  </a:cubicBezTo>
                  <a:cubicBezTo>
                    <a:pt x="306" y="1007"/>
                    <a:pt x="464" y="1075"/>
                    <a:pt x="780" y="1222"/>
                  </a:cubicBezTo>
                  <a:cubicBezTo>
                    <a:pt x="780" y="1516"/>
                    <a:pt x="780" y="1674"/>
                    <a:pt x="769" y="1968"/>
                  </a:cubicBezTo>
                  <a:cubicBezTo>
                    <a:pt x="973" y="1753"/>
                    <a:pt x="1074" y="1651"/>
                    <a:pt x="1278" y="1437"/>
                  </a:cubicBezTo>
                  <a:cubicBezTo>
                    <a:pt x="1594" y="1584"/>
                    <a:pt x="1753" y="1651"/>
                    <a:pt x="2069" y="1810"/>
                  </a:cubicBezTo>
                  <a:cubicBezTo>
                    <a:pt x="1877" y="1527"/>
                    <a:pt x="1775" y="1391"/>
                    <a:pt x="1583" y="1120"/>
                  </a:cubicBezTo>
                  <a:cubicBezTo>
                    <a:pt x="1787" y="905"/>
                    <a:pt x="1888" y="804"/>
                    <a:pt x="2092" y="600"/>
                  </a:cubicBezTo>
                  <a:lnTo>
                    <a:pt x="2092" y="600"/>
                  </a:lnTo>
                  <a:cubicBezTo>
                    <a:pt x="1775" y="634"/>
                    <a:pt x="1606" y="657"/>
                    <a:pt x="1289" y="691"/>
                  </a:cubicBezTo>
                  <a:cubicBezTo>
                    <a:pt x="1097" y="408"/>
                    <a:pt x="995" y="272"/>
                    <a:pt x="8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2"/>
            <p:cNvSpPr/>
            <p:nvPr/>
          </p:nvSpPr>
          <p:spPr>
            <a:xfrm rot="-278694">
              <a:off x="6207453" y="2233596"/>
              <a:ext cx="90481" cy="79186"/>
            </a:xfrm>
            <a:custGeom>
              <a:rect b="b" l="l" r="r" t="t"/>
              <a:pathLst>
                <a:path extrusionOk="0" h="1900" w="2171">
                  <a:moveTo>
                    <a:pt x="848" y="1"/>
                  </a:moveTo>
                  <a:cubicBezTo>
                    <a:pt x="848" y="295"/>
                    <a:pt x="837" y="442"/>
                    <a:pt x="825" y="724"/>
                  </a:cubicBezTo>
                  <a:cubicBezTo>
                    <a:pt x="498" y="735"/>
                    <a:pt x="328" y="735"/>
                    <a:pt x="0" y="747"/>
                  </a:cubicBezTo>
                  <a:cubicBezTo>
                    <a:pt x="328" y="916"/>
                    <a:pt x="486" y="1007"/>
                    <a:pt x="814" y="1176"/>
                  </a:cubicBezTo>
                  <a:cubicBezTo>
                    <a:pt x="803" y="1459"/>
                    <a:pt x="803" y="1606"/>
                    <a:pt x="791" y="1900"/>
                  </a:cubicBezTo>
                  <a:cubicBezTo>
                    <a:pt x="1006" y="1708"/>
                    <a:pt x="1108" y="1617"/>
                    <a:pt x="1323" y="1436"/>
                  </a:cubicBezTo>
                  <a:cubicBezTo>
                    <a:pt x="1651" y="1617"/>
                    <a:pt x="1809" y="1696"/>
                    <a:pt x="2137" y="1877"/>
                  </a:cubicBezTo>
                  <a:cubicBezTo>
                    <a:pt x="1945" y="1595"/>
                    <a:pt x="1843" y="1448"/>
                    <a:pt x="1651" y="1165"/>
                  </a:cubicBezTo>
                  <a:cubicBezTo>
                    <a:pt x="1854" y="984"/>
                    <a:pt x="1967" y="894"/>
                    <a:pt x="2171" y="713"/>
                  </a:cubicBezTo>
                  <a:lnTo>
                    <a:pt x="1345" y="713"/>
                  </a:lnTo>
                  <a:cubicBezTo>
                    <a:pt x="1142" y="430"/>
                    <a:pt x="1051" y="283"/>
                    <a:pt x="848" y="1"/>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2"/>
            <p:cNvSpPr/>
            <p:nvPr/>
          </p:nvSpPr>
          <p:spPr>
            <a:xfrm rot="-278694">
              <a:off x="5590620" y="2678748"/>
              <a:ext cx="72143" cy="99941"/>
            </a:xfrm>
            <a:custGeom>
              <a:rect b="b" l="l" r="r" t="t"/>
              <a:pathLst>
                <a:path extrusionOk="0" h="2398" w="1731">
                  <a:moveTo>
                    <a:pt x="1674" y="0"/>
                  </a:moveTo>
                  <a:cubicBezTo>
                    <a:pt x="1414" y="215"/>
                    <a:pt x="1289" y="328"/>
                    <a:pt x="1029" y="566"/>
                  </a:cubicBezTo>
                  <a:cubicBezTo>
                    <a:pt x="848" y="351"/>
                    <a:pt x="769" y="238"/>
                    <a:pt x="600" y="34"/>
                  </a:cubicBezTo>
                  <a:lnTo>
                    <a:pt x="600" y="34"/>
                  </a:lnTo>
                  <a:cubicBezTo>
                    <a:pt x="611" y="385"/>
                    <a:pt x="611" y="566"/>
                    <a:pt x="633" y="928"/>
                  </a:cubicBezTo>
                  <a:cubicBezTo>
                    <a:pt x="373" y="1176"/>
                    <a:pt x="249" y="1301"/>
                    <a:pt x="0" y="1561"/>
                  </a:cubicBezTo>
                  <a:cubicBezTo>
                    <a:pt x="260" y="1527"/>
                    <a:pt x="385" y="1515"/>
                    <a:pt x="656" y="1493"/>
                  </a:cubicBezTo>
                  <a:cubicBezTo>
                    <a:pt x="667" y="1855"/>
                    <a:pt x="679" y="2035"/>
                    <a:pt x="690" y="2397"/>
                  </a:cubicBezTo>
                  <a:cubicBezTo>
                    <a:pt x="837" y="2013"/>
                    <a:pt x="916" y="1832"/>
                    <a:pt x="1063" y="1459"/>
                  </a:cubicBezTo>
                  <a:cubicBezTo>
                    <a:pt x="1323" y="1448"/>
                    <a:pt x="1459" y="1448"/>
                    <a:pt x="1730" y="1436"/>
                  </a:cubicBezTo>
                  <a:cubicBezTo>
                    <a:pt x="1549" y="1221"/>
                    <a:pt x="1470" y="1108"/>
                    <a:pt x="1289" y="894"/>
                  </a:cubicBezTo>
                  <a:cubicBezTo>
                    <a:pt x="1447" y="532"/>
                    <a:pt x="1527" y="351"/>
                    <a:pt x="16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2"/>
            <p:cNvSpPr/>
            <p:nvPr/>
          </p:nvSpPr>
          <p:spPr>
            <a:xfrm rot="-278694">
              <a:off x="5734225" y="2553398"/>
              <a:ext cx="77811" cy="92398"/>
            </a:xfrm>
            <a:custGeom>
              <a:rect b="b" l="l" r="r" t="t"/>
              <a:pathLst>
                <a:path extrusionOk="0" h="2217" w="1867">
                  <a:moveTo>
                    <a:pt x="679" y="0"/>
                  </a:moveTo>
                  <a:cubicBezTo>
                    <a:pt x="691" y="339"/>
                    <a:pt x="691" y="509"/>
                    <a:pt x="691" y="848"/>
                  </a:cubicBezTo>
                  <a:cubicBezTo>
                    <a:pt x="419" y="1006"/>
                    <a:pt x="272" y="1097"/>
                    <a:pt x="1" y="1266"/>
                  </a:cubicBezTo>
                  <a:cubicBezTo>
                    <a:pt x="284" y="1300"/>
                    <a:pt x="419" y="1323"/>
                    <a:pt x="702" y="1368"/>
                  </a:cubicBezTo>
                  <a:cubicBezTo>
                    <a:pt x="713" y="1707"/>
                    <a:pt x="713" y="1877"/>
                    <a:pt x="725" y="2216"/>
                  </a:cubicBezTo>
                  <a:cubicBezTo>
                    <a:pt x="894" y="1899"/>
                    <a:pt x="973" y="1741"/>
                    <a:pt x="1143" y="1436"/>
                  </a:cubicBezTo>
                  <a:cubicBezTo>
                    <a:pt x="1437" y="1492"/>
                    <a:pt x="1584" y="1515"/>
                    <a:pt x="1866" y="1572"/>
                  </a:cubicBezTo>
                  <a:cubicBezTo>
                    <a:pt x="1686" y="1334"/>
                    <a:pt x="1595" y="1210"/>
                    <a:pt x="1414" y="972"/>
                  </a:cubicBezTo>
                  <a:cubicBezTo>
                    <a:pt x="1584" y="667"/>
                    <a:pt x="1674" y="520"/>
                    <a:pt x="1844" y="226"/>
                  </a:cubicBezTo>
                  <a:lnTo>
                    <a:pt x="1844" y="226"/>
                  </a:lnTo>
                  <a:cubicBezTo>
                    <a:pt x="1561" y="373"/>
                    <a:pt x="1414" y="441"/>
                    <a:pt x="1132" y="599"/>
                  </a:cubicBezTo>
                  <a:cubicBezTo>
                    <a:pt x="951" y="362"/>
                    <a:pt x="860" y="238"/>
                    <a:pt x="6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2"/>
            <p:cNvSpPr/>
            <p:nvPr/>
          </p:nvSpPr>
          <p:spPr>
            <a:xfrm rot="-278694">
              <a:off x="5895331" y="2467771"/>
              <a:ext cx="82520" cy="86271"/>
            </a:xfrm>
            <a:custGeom>
              <a:rect b="b" l="l" r="r" t="t"/>
              <a:pathLst>
                <a:path extrusionOk="0" h="2070" w="1980">
                  <a:moveTo>
                    <a:pt x="747" y="0"/>
                  </a:moveTo>
                  <a:lnTo>
                    <a:pt x="747" y="792"/>
                  </a:lnTo>
                  <a:cubicBezTo>
                    <a:pt x="453" y="882"/>
                    <a:pt x="295" y="939"/>
                    <a:pt x="1" y="1041"/>
                  </a:cubicBezTo>
                  <a:cubicBezTo>
                    <a:pt x="295" y="1131"/>
                    <a:pt x="453" y="1176"/>
                    <a:pt x="747" y="1278"/>
                  </a:cubicBezTo>
                  <a:lnTo>
                    <a:pt x="747" y="2069"/>
                  </a:lnTo>
                  <a:cubicBezTo>
                    <a:pt x="939" y="1821"/>
                    <a:pt x="1030" y="1685"/>
                    <a:pt x="1222" y="1436"/>
                  </a:cubicBezTo>
                  <a:cubicBezTo>
                    <a:pt x="1516" y="1538"/>
                    <a:pt x="1674" y="1583"/>
                    <a:pt x="1979" y="1696"/>
                  </a:cubicBezTo>
                  <a:cubicBezTo>
                    <a:pt x="1787" y="1436"/>
                    <a:pt x="1697" y="1301"/>
                    <a:pt x="1504" y="1041"/>
                  </a:cubicBezTo>
                  <a:cubicBezTo>
                    <a:pt x="1697" y="792"/>
                    <a:pt x="1798" y="679"/>
                    <a:pt x="1979" y="430"/>
                  </a:cubicBezTo>
                  <a:lnTo>
                    <a:pt x="1979" y="430"/>
                  </a:lnTo>
                  <a:cubicBezTo>
                    <a:pt x="1674" y="509"/>
                    <a:pt x="1527" y="554"/>
                    <a:pt x="1222" y="645"/>
                  </a:cubicBezTo>
                  <a:cubicBezTo>
                    <a:pt x="1030" y="385"/>
                    <a:pt x="939" y="260"/>
                    <a:pt x="7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2"/>
            <p:cNvSpPr/>
            <p:nvPr/>
          </p:nvSpPr>
          <p:spPr>
            <a:xfrm rot="-278694">
              <a:off x="6080670" y="2411856"/>
              <a:ext cx="87688" cy="82020"/>
            </a:xfrm>
            <a:custGeom>
              <a:rect b="b" l="l" r="r" t="t"/>
              <a:pathLst>
                <a:path extrusionOk="0" h="1968" w="2104">
                  <a:moveTo>
                    <a:pt x="815" y="0"/>
                  </a:moveTo>
                  <a:cubicBezTo>
                    <a:pt x="803" y="305"/>
                    <a:pt x="803" y="452"/>
                    <a:pt x="803" y="758"/>
                  </a:cubicBezTo>
                  <a:cubicBezTo>
                    <a:pt x="476" y="803"/>
                    <a:pt x="317" y="825"/>
                    <a:pt x="1" y="871"/>
                  </a:cubicBezTo>
                  <a:cubicBezTo>
                    <a:pt x="317" y="1006"/>
                    <a:pt x="476" y="1074"/>
                    <a:pt x="792" y="1221"/>
                  </a:cubicBezTo>
                  <a:cubicBezTo>
                    <a:pt x="781" y="1515"/>
                    <a:pt x="781" y="1673"/>
                    <a:pt x="781" y="1967"/>
                  </a:cubicBezTo>
                  <a:cubicBezTo>
                    <a:pt x="973" y="1752"/>
                    <a:pt x="1075" y="1651"/>
                    <a:pt x="1278" y="1436"/>
                  </a:cubicBezTo>
                  <a:cubicBezTo>
                    <a:pt x="1595" y="1583"/>
                    <a:pt x="1753" y="1662"/>
                    <a:pt x="2070" y="1809"/>
                  </a:cubicBezTo>
                  <a:cubicBezTo>
                    <a:pt x="1877" y="1526"/>
                    <a:pt x="1787" y="1391"/>
                    <a:pt x="1595" y="1119"/>
                  </a:cubicBezTo>
                  <a:cubicBezTo>
                    <a:pt x="1798" y="905"/>
                    <a:pt x="1900" y="803"/>
                    <a:pt x="2104" y="599"/>
                  </a:cubicBezTo>
                  <a:lnTo>
                    <a:pt x="2104" y="599"/>
                  </a:lnTo>
                  <a:cubicBezTo>
                    <a:pt x="1776" y="633"/>
                    <a:pt x="1617" y="656"/>
                    <a:pt x="1290" y="690"/>
                  </a:cubicBezTo>
                  <a:cubicBezTo>
                    <a:pt x="1097" y="418"/>
                    <a:pt x="1007" y="283"/>
                    <a:pt x="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2"/>
            <p:cNvSpPr/>
            <p:nvPr/>
          </p:nvSpPr>
          <p:spPr>
            <a:xfrm rot="-278694">
              <a:off x="6270189" y="2383546"/>
              <a:ext cx="90522" cy="79228"/>
            </a:xfrm>
            <a:custGeom>
              <a:rect b="b" l="l" r="r" t="t"/>
              <a:pathLst>
                <a:path extrusionOk="0" h="1901" w="2172">
                  <a:moveTo>
                    <a:pt x="849" y="1"/>
                  </a:moveTo>
                  <a:cubicBezTo>
                    <a:pt x="837" y="295"/>
                    <a:pt x="837" y="442"/>
                    <a:pt x="826" y="724"/>
                  </a:cubicBezTo>
                  <a:cubicBezTo>
                    <a:pt x="487" y="736"/>
                    <a:pt x="329" y="736"/>
                    <a:pt x="1" y="747"/>
                  </a:cubicBezTo>
                  <a:cubicBezTo>
                    <a:pt x="317" y="917"/>
                    <a:pt x="487" y="1007"/>
                    <a:pt x="815" y="1177"/>
                  </a:cubicBezTo>
                  <a:cubicBezTo>
                    <a:pt x="803" y="1459"/>
                    <a:pt x="792" y="1606"/>
                    <a:pt x="792" y="1900"/>
                  </a:cubicBezTo>
                  <a:cubicBezTo>
                    <a:pt x="996" y="1719"/>
                    <a:pt x="1109" y="1629"/>
                    <a:pt x="1312" y="1448"/>
                  </a:cubicBezTo>
                  <a:cubicBezTo>
                    <a:pt x="1640" y="1618"/>
                    <a:pt x="1798" y="1708"/>
                    <a:pt x="2126" y="1878"/>
                  </a:cubicBezTo>
                  <a:cubicBezTo>
                    <a:pt x="1934" y="1595"/>
                    <a:pt x="1832" y="1448"/>
                    <a:pt x="1640" y="1165"/>
                  </a:cubicBezTo>
                  <a:cubicBezTo>
                    <a:pt x="1855" y="984"/>
                    <a:pt x="1957" y="894"/>
                    <a:pt x="2171" y="713"/>
                  </a:cubicBezTo>
                  <a:cubicBezTo>
                    <a:pt x="1832" y="713"/>
                    <a:pt x="1674" y="713"/>
                    <a:pt x="1335" y="724"/>
                  </a:cubicBezTo>
                  <a:cubicBezTo>
                    <a:pt x="1143" y="430"/>
                    <a:pt x="1041" y="295"/>
                    <a:pt x="849" y="1"/>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2"/>
            <p:cNvSpPr/>
            <p:nvPr/>
          </p:nvSpPr>
          <p:spPr>
            <a:xfrm rot="-278694">
              <a:off x="5650570" y="2823281"/>
              <a:ext cx="72143" cy="99899"/>
            </a:xfrm>
            <a:custGeom>
              <a:rect b="b" l="l" r="r" t="t"/>
              <a:pathLst>
                <a:path extrusionOk="0" h="2397" w="1731">
                  <a:moveTo>
                    <a:pt x="1685" y="0"/>
                  </a:moveTo>
                  <a:lnTo>
                    <a:pt x="1685" y="0"/>
                  </a:lnTo>
                  <a:cubicBezTo>
                    <a:pt x="1425" y="215"/>
                    <a:pt x="1289" y="328"/>
                    <a:pt x="1029" y="565"/>
                  </a:cubicBezTo>
                  <a:cubicBezTo>
                    <a:pt x="860" y="351"/>
                    <a:pt x="769" y="237"/>
                    <a:pt x="600" y="23"/>
                  </a:cubicBezTo>
                  <a:lnTo>
                    <a:pt x="600" y="23"/>
                  </a:lnTo>
                  <a:cubicBezTo>
                    <a:pt x="611" y="384"/>
                    <a:pt x="622" y="565"/>
                    <a:pt x="634" y="927"/>
                  </a:cubicBezTo>
                  <a:cubicBezTo>
                    <a:pt x="374" y="1165"/>
                    <a:pt x="249" y="1289"/>
                    <a:pt x="1" y="1549"/>
                  </a:cubicBezTo>
                  <a:cubicBezTo>
                    <a:pt x="261" y="1515"/>
                    <a:pt x="396" y="1504"/>
                    <a:pt x="656" y="1481"/>
                  </a:cubicBezTo>
                  <a:cubicBezTo>
                    <a:pt x="668" y="1843"/>
                    <a:pt x="679" y="2024"/>
                    <a:pt x="690" y="2397"/>
                  </a:cubicBezTo>
                  <a:cubicBezTo>
                    <a:pt x="837" y="2012"/>
                    <a:pt x="916" y="1832"/>
                    <a:pt x="1063" y="1458"/>
                  </a:cubicBezTo>
                  <a:cubicBezTo>
                    <a:pt x="1335" y="1447"/>
                    <a:pt x="1470" y="1436"/>
                    <a:pt x="1730" y="1436"/>
                  </a:cubicBezTo>
                  <a:cubicBezTo>
                    <a:pt x="1561" y="1221"/>
                    <a:pt x="1470" y="1108"/>
                    <a:pt x="1301" y="893"/>
                  </a:cubicBezTo>
                  <a:cubicBezTo>
                    <a:pt x="1448" y="531"/>
                    <a:pt x="1527" y="351"/>
                    <a:pt x="1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2"/>
            <p:cNvSpPr/>
            <p:nvPr/>
          </p:nvSpPr>
          <p:spPr>
            <a:xfrm rot="-278694">
              <a:off x="5794216" y="2697888"/>
              <a:ext cx="77769" cy="92398"/>
            </a:xfrm>
            <a:custGeom>
              <a:rect b="b" l="l" r="r" t="t"/>
              <a:pathLst>
                <a:path extrusionOk="0" h="2217" w="1866">
                  <a:moveTo>
                    <a:pt x="679" y="1"/>
                  </a:moveTo>
                  <a:lnTo>
                    <a:pt x="679" y="1"/>
                  </a:lnTo>
                  <a:cubicBezTo>
                    <a:pt x="690" y="340"/>
                    <a:pt x="690" y="509"/>
                    <a:pt x="701" y="837"/>
                  </a:cubicBezTo>
                  <a:cubicBezTo>
                    <a:pt x="418" y="1007"/>
                    <a:pt x="283" y="1086"/>
                    <a:pt x="0" y="1267"/>
                  </a:cubicBezTo>
                  <a:cubicBezTo>
                    <a:pt x="283" y="1301"/>
                    <a:pt x="430" y="1323"/>
                    <a:pt x="712" y="1369"/>
                  </a:cubicBezTo>
                  <a:cubicBezTo>
                    <a:pt x="712" y="1697"/>
                    <a:pt x="724" y="1877"/>
                    <a:pt x="724" y="2217"/>
                  </a:cubicBezTo>
                  <a:cubicBezTo>
                    <a:pt x="893" y="1900"/>
                    <a:pt x="984" y="1742"/>
                    <a:pt x="1153" y="1437"/>
                  </a:cubicBezTo>
                  <a:cubicBezTo>
                    <a:pt x="1436" y="1482"/>
                    <a:pt x="1583" y="1516"/>
                    <a:pt x="1866" y="1572"/>
                  </a:cubicBezTo>
                  <a:cubicBezTo>
                    <a:pt x="1685" y="1323"/>
                    <a:pt x="1594" y="1210"/>
                    <a:pt x="1413" y="973"/>
                  </a:cubicBezTo>
                  <a:cubicBezTo>
                    <a:pt x="1583" y="668"/>
                    <a:pt x="1673" y="521"/>
                    <a:pt x="1854" y="227"/>
                  </a:cubicBezTo>
                  <a:lnTo>
                    <a:pt x="1854" y="227"/>
                  </a:lnTo>
                  <a:cubicBezTo>
                    <a:pt x="1560" y="374"/>
                    <a:pt x="1425" y="442"/>
                    <a:pt x="1131" y="600"/>
                  </a:cubicBezTo>
                  <a:cubicBezTo>
                    <a:pt x="950" y="362"/>
                    <a:pt x="859" y="238"/>
                    <a:pt x="6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2"/>
            <p:cNvSpPr/>
            <p:nvPr/>
          </p:nvSpPr>
          <p:spPr>
            <a:xfrm rot="-278694">
              <a:off x="5955260" y="2611787"/>
              <a:ext cx="82979" cy="86730"/>
            </a:xfrm>
            <a:custGeom>
              <a:rect b="b" l="l" r="r" t="t"/>
              <a:pathLst>
                <a:path extrusionOk="0" h="2081" w="1991">
                  <a:moveTo>
                    <a:pt x="758" y="1"/>
                  </a:moveTo>
                  <a:lnTo>
                    <a:pt x="758" y="792"/>
                  </a:lnTo>
                  <a:cubicBezTo>
                    <a:pt x="453" y="894"/>
                    <a:pt x="306" y="950"/>
                    <a:pt x="1" y="1052"/>
                  </a:cubicBezTo>
                  <a:cubicBezTo>
                    <a:pt x="306" y="1143"/>
                    <a:pt x="453" y="1188"/>
                    <a:pt x="758" y="1289"/>
                  </a:cubicBezTo>
                  <a:lnTo>
                    <a:pt x="758" y="2081"/>
                  </a:lnTo>
                  <a:cubicBezTo>
                    <a:pt x="939" y="1821"/>
                    <a:pt x="1030" y="1696"/>
                    <a:pt x="1222" y="1436"/>
                  </a:cubicBezTo>
                  <a:cubicBezTo>
                    <a:pt x="1527" y="1538"/>
                    <a:pt x="1674" y="1595"/>
                    <a:pt x="1979" y="1708"/>
                  </a:cubicBezTo>
                  <a:cubicBezTo>
                    <a:pt x="1799" y="1448"/>
                    <a:pt x="1697" y="1312"/>
                    <a:pt x="1516" y="1052"/>
                  </a:cubicBezTo>
                  <a:cubicBezTo>
                    <a:pt x="1708" y="803"/>
                    <a:pt x="1799" y="679"/>
                    <a:pt x="1991" y="442"/>
                  </a:cubicBezTo>
                  <a:lnTo>
                    <a:pt x="1991" y="442"/>
                  </a:lnTo>
                  <a:cubicBezTo>
                    <a:pt x="1686" y="521"/>
                    <a:pt x="1527" y="566"/>
                    <a:pt x="1222" y="656"/>
                  </a:cubicBezTo>
                  <a:cubicBezTo>
                    <a:pt x="1041" y="396"/>
                    <a:pt x="939" y="261"/>
                    <a:pt x="7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2"/>
            <p:cNvSpPr/>
            <p:nvPr/>
          </p:nvSpPr>
          <p:spPr>
            <a:xfrm rot="-278694">
              <a:off x="6141118" y="2556327"/>
              <a:ext cx="87188" cy="82020"/>
            </a:xfrm>
            <a:custGeom>
              <a:rect b="b" l="l" r="r" t="t"/>
              <a:pathLst>
                <a:path extrusionOk="0" h="1968" w="2092">
                  <a:moveTo>
                    <a:pt x="803" y="1"/>
                  </a:moveTo>
                  <a:cubicBezTo>
                    <a:pt x="803" y="295"/>
                    <a:pt x="792" y="453"/>
                    <a:pt x="792" y="747"/>
                  </a:cubicBezTo>
                  <a:cubicBezTo>
                    <a:pt x="475" y="792"/>
                    <a:pt x="317" y="815"/>
                    <a:pt x="0" y="871"/>
                  </a:cubicBezTo>
                  <a:cubicBezTo>
                    <a:pt x="305" y="1007"/>
                    <a:pt x="464" y="1075"/>
                    <a:pt x="780" y="1210"/>
                  </a:cubicBezTo>
                  <a:cubicBezTo>
                    <a:pt x="780" y="1516"/>
                    <a:pt x="769" y="1663"/>
                    <a:pt x="769" y="1968"/>
                  </a:cubicBezTo>
                  <a:cubicBezTo>
                    <a:pt x="972" y="1753"/>
                    <a:pt x="1074" y="1651"/>
                    <a:pt x="1266" y="1436"/>
                  </a:cubicBezTo>
                  <a:cubicBezTo>
                    <a:pt x="1583" y="1583"/>
                    <a:pt x="1753" y="1651"/>
                    <a:pt x="2069" y="1798"/>
                  </a:cubicBezTo>
                  <a:cubicBezTo>
                    <a:pt x="1877" y="1527"/>
                    <a:pt x="1775" y="1391"/>
                    <a:pt x="1583" y="1109"/>
                  </a:cubicBezTo>
                  <a:cubicBezTo>
                    <a:pt x="1786" y="905"/>
                    <a:pt x="1888" y="803"/>
                    <a:pt x="2092" y="600"/>
                  </a:cubicBezTo>
                  <a:lnTo>
                    <a:pt x="2092" y="600"/>
                  </a:lnTo>
                  <a:cubicBezTo>
                    <a:pt x="1764" y="634"/>
                    <a:pt x="1606" y="645"/>
                    <a:pt x="1289" y="690"/>
                  </a:cubicBezTo>
                  <a:cubicBezTo>
                    <a:pt x="1097" y="408"/>
                    <a:pt x="995" y="272"/>
                    <a:pt x="8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rot="-278694">
              <a:off x="6330139" y="2528079"/>
              <a:ext cx="90522" cy="79186"/>
            </a:xfrm>
            <a:custGeom>
              <a:rect b="b" l="l" r="r" t="t"/>
              <a:pathLst>
                <a:path extrusionOk="0" h="1900" w="2172">
                  <a:moveTo>
                    <a:pt x="849" y="0"/>
                  </a:moveTo>
                  <a:cubicBezTo>
                    <a:pt x="838" y="294"/>
                    <a:pt x="838" y="430"/>
                    <a:pt x="826" y="724"/>
                  </a:cubicBezTo>
                  <a:cubicBezTo>
                    <a:pt x="498" y="735"/>
                    <a:pt x="329" y="735"/>
                    <a:pt x="1" y="747"/>
                  </a:cubicBezTo>
                  <a:cubicBezTo>
                    <a:pt x="329" y="916"/>
                    <a:pt x="487" y="995"/>
                    <a:pt x="815" y="1176"/>
                  </a:cubicBezTo>
                  <a:cubicBezTo>
                    <a:pt x="804" y="1459"/>
                    <a:pt x="804" y="1606"/>
                    <a:pt x="792" y="1900"/>
                  </a:cubicBezTo>
                  <a:cubicBezTo>
                    <a:pt x="996" y="1708"/>
                    <a:pt x="1109" y="1617"/>
                    <a:pt x="1312" y="1436"/>
                  </a:cubicBezTo>
                  <a:cubicBezTo>
                    <a:pt x="1640" y="1606"/>
                    <a:pt x="1810" y="1696"/>
                    <a:pt x="2138" y="1877"/>
                  </a:cubicBezTo>
                  <a:cubicBezTo>
                    <a:pt x="1934" y="1583"/>
                    <a:pt x="1844" y="1448"/>
                    <a:pt x="1640" y="1154"/>
                  </a:cubicBezTo>
                  <a:cubicBezTo>
                    <a:pt x="1855" y="984"/>
                    <a:pt x="1957" y="894"/>
                    <a:pt x="2172" y="713"/>
                  </a:cubicBezTo>
                  <a:lnTo>
                    <a:pt x="1335" y="713"/>
                  </a:lnTo>
                  <a:cubicBezTo>
                    <a:pt x="1143" y="430"/>
                    <a:pt x="1041" y="283"/>
                    <a:pt x="849" y="0"/>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rot="-278694">
              <a:off x="5660749" y="2133285"/>
              <a:ext cx="80603" cy="89105"/>
            </a:xfrm>
            <a:custGeom>
              <a:rect b="b" l="l" r="r" t="t"/>
              <a:pathLst>
                <a:path extrusionOk="0" h="2138" w="1934">
                  <a:moveTo>
                    <a:pt x="724" y="1"/>
                  </a:moveTo>
                  <a:cubicBezTo>
                    <a:pt x="724" y="317"/>
                    <a:pt x="724" y="487"/>
                    <a:pt x="724" y="815"/>
                  </a:cubicBezTo>
                  <a:cubicBezTo>
                    <a:pt x="442" y="939"/>
                    <a:pt x="295" y="1007"/>
                    <a:pt x="1" y="1143"/>
                  </a:cubicBezTo>
                  <a:cubicBezTo>
                    <a:pt x="295" y="1211"/>
                    <a:pt x="442" y="1244"/>
                    <a:pt x="735" y="1312"/>
                  </a:cubicBezTo>
                  <a:cubicBezTo>
                    <a:pt x="735" y="1640"/>
                    <a:pt x="735" y="1810"/>
                    <a:pt x="747" y="2138"/>
                  </a:cubicBezTo>
                  <a:cubicBezTo>
                    <a:pt x="916" y="1844"/>
                    <a:pt x="1007" y="1708"/>
                    <a:pt x="1188" y="1425"/>
                  </a:cubicBezTo>
                  <a:cubicBezTo>
                    <a:pt x="1482" y="1504"/>
                    <a:pt x="1640" y="1550"/>
                    <a:pt x="1934" y="1640"/>
                  </a:cubicBezTo>
                  <a:cubicBezTo>
                    <a:pt x="1742" y="1380"/>
                    <a:pt x="1651" y="1256"/>
                    <a:pt x="1470" y="1007"/>
                  </a:cubicBezTo>
                  <a:cubicBezTo>
                    <a:pt x="1651" y="736"/>
                    <a:pt x="1742" y="600"/>
                    <a:pt x="1923" y="340"/>
                  </a:cubicBezTo>
                  <a:lnTo>
                    <a:pt x="1923" y="340"/>
                  </a:lnTo>
                  <a:cubicBezTo>
                    <a:pt x="1629" y="442"/>
                    <a:pt x="1482" y="498"/>
                    <a:pt x="1188" y="623"/>
                  </a:cubicBezTo>
                  <a:cubicBezTo>
                    <a:pt x="996" y="374"/>
                    <a:pt x="905" y="250"/>
                    <a:pt x="7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2"/>
            <p:cNvSpPr/>
            <p:nvPr/>
          </p:nvSpPr>
          <p:spPr>
            <a:xfrm rot="-278694">
              <a:off x="5832236" y="2064336"/>
              <a:ext cx="85313" cy="83896"/>
            </a:xfrm>
            <a:custGeom>
              <a:rect b="b" l="l" r="r" t="t"/>
              <a:pathLst>
                <a:path extrusionOk="0" h="2013" w="2047">
                  <a:moveTo>
                    <a:pt x="780" y="0"/>
                  </a:moveTo>
                  <a:cubicBezTo>
                    <a:pt x="780" y="306"/>
                    <a:pt x="780" y="453"/>
                    <a:pt x="780" y="769"/>
                  </a:cubicBezTo>
                  <a:cubicBezTo>
                    <a:pt x="464" y="837"/>
                    <a:pt x="305" y="871"/>
                    <a:pt x="0" y="950"/>
                  </a:cubicBezTo>
                  <a:cubicBezTo>
                    <a:pt x="305" y="1063"/>
                    <a:pt x="464" y="1120"/>
                    <a:pt x="769" y="1244"/>
                  </a:cubicBezTo>
                  <a:cubicBezTo>
                    <a:pt x="769" y="1549"/>
                    <a:pt x="769" y="1708"/>
                    <a:pt x="769" y="2013"/>
                  </a:cubicBezTo>
                  <a:cubicBezTo>
                    <a:pt x="961" y="1775"/>
                    <a:pt x="1052" y="1662"/>
                    <a:pt x="1255" y="1436"/>
                  </a:cubicBezTo>
                  <a:cubicBezTo>
                    <a:pt x="1560" y="1561"/>
                    <a:pt x="1719" y="1617"/>
                    <a:pt x="2024" y="1753"/>
                  </a:cubicBezTo>
                  <a:cubicBezTo>
                    <a:pt x="1832" y="1481"/>
                    <a:pt x="1741" y="1346"/>
                    <a:pt x="1549" y="1074"/>
                  </a:cubicBezTo>
                  <a:cubicBezTo>
                    <a:pt x="1753" y="848"/>
                    <a:pt x="1843" y="735"/>
                    <a:pt x="2047" y="520"/>
                  </a:cubicBezTo>
                  <a:lnTo>
                    <a:pt x="2047" y="520"/>
                  </a:lnTo>
                  <a:cubicBezTo>
                    <a:pt x="1730" y="577"/>
                    <a:pt x="1572" y="600"/>
                    <a:pt x="1255" y="667"/>
                  </a:cubicBezTo>
                  <a:cubicBezTo>
                    <a:pt x="1063" y="396"/>
                    <a:pt x="973" y="26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2"/>
            <p:cNvSpPr/>
            <p:nvPr/>
          </p:nvSpPr>
          <p:spPr>
            <a:xfrm rot="-278694">
              <a:off x="6016051" y="2024199"/>
              <a:ext cx="89105" cy="80603"/>
            </a:xfrm>
            <a:custGeom>
              <a:rect b="b" l="l" r="r" t="t"/>
              <a:pathLst>
                <a:path extrusionOk="0" h="1934" w="2138">
                  <a:moveTo>
                    <a:pt x="837" y="0"/>
                  </a:moveTo>
                  <a:cubicBezTo>
                    <a:pt x="826" y="294"/>
                    <a:pt x="826" y="441"/>
                    <a:pt x="814" y="735"/>
                  </a:cubicBezTo>
                  <a:cubicBezTo>
                    <a:pt x="486" y="769"/>
                    <a:pt x="328" y="780"/>
                    <a:pt x="0" y="814"/>
                  </a:cubicBezTo>
                  <a:cubicBezTo>
                    <a:pt x="328" y="961"/>
                    <a:pt x="486" y="1040"/>
                    <a:pt x="803" y="1199"/>
                  </a:cubicBezTo>
                  <a:cubicBezTo>
                    <a:pt x="803" y="1493"/>
                    <a:pt x="792" y="1639"/>
                    <a:pt x="792" y="1933"/>
                  </a:cubicBezTo>
                  <a:cubicBezTo>
                    <a:pt x="995" y="1730"/>
                    <a:pt x="1097" y="1639"/>
                    <a:pt x="1300" y="1436"/>
                  </a:cubicBezTo>
                  <a:cubicBezTo>
                    <a:pt x="1628" y="1606"/>
                    <a:pt x="1787" y="1685"/>
                    <a:pt x="2114" y="1843"/>
                  </a:cubicBezTo>
                  <a:cubicBezTo>
                    <a:pt x="1911" y="1560"/>
                    <a:pt x="1820" y="1425"/>
                    <a:pt x="1617" y="1142"/>
                  </a:cubicBezTo>
                  <a:cubicBezTo>
                    <a:pt x="1832" y="950"/>
                    <a:pt x="1934" y="859"/>
                    <a:pt x="2137" y="667"/>
                  </a:cubicBezTo>
                  <a:lnTo>
                    <a:pt x="2137" y="667"/>
                  </a:lnTo>
                  <a:cubicBezTo>
                    <a:pt x="1809" y="679"/>
                    <a:pt x="1651" y="690"/>
                    <a:pt x="1323" y="712"/>
                  </a:cubicBezTo>
                  <a:cubicBezTo>
                    <a:pt x="1131" y="430"/>
                    <a:pt x="1029" y="283"/>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2"/>
            <p:cNvSpPr/>
            <p:nvPr/>
          </p:nvSpPr>
          <p:spPr>
            <a:xfrm rot="-278694">
              <a:off x="6209673" y="2005070"/>
              <a:ext cx="91439" cy="79186"/>
            </a:xfrm>
            <a:custGeom>
              <a:rect b="b" l="l" r="r" t="t"/>
              <a:pathLst>
                <a:path extrusionOk="0" h="1900" w="2194">
                  <a:moveTo>
                    <a:pt x="860" y="0"/>
                  </a:moveTo>
                  <a:cubicBezTo>
                    <a:pt x="848" y="283"/>
                    <a:pt x="848" y="418"/>
                    <a:pt x="837" y="712"/>
                  </a:cubicBezTo>
                  <a:cubicBezTo>
                    <a:pt x="498" y="701"/>
                    <a:pt x="328" y="701"/>
                    <a:pt x="1" y="701"/>
                  </a:cubicBezTo>
                  <a:cubicBezTo>
                    <a:pt x="328" y="882"/>
                    <a:pt x="487" y="972"/>
                    <a:pt x="826" y="1153"/>
                  </a:cubicBezTo>
                  <a:cubicBezTo>
                    <a:pt x="815" y="1436"/>
                    <a:pt x="803" y="1583"/>
                    <a:pt x="792" y="1865"/>
                  </a:cubicBezTo>
                  <a:cubicBezTo>
                    <a:pt x="1007" y="1696"/>
                    <a:pt x="1120" y="1605"/>
                    <a:pt x="1335" y="1436"/>
                  </a:cubicBezTo>
                  <a:cubicBezTo>
                    <a:pt x="1662" y="1617"/>
                    <a:pt x="1821" y="1707"/>
                    <a:pt x="2160" y="1899"/>
                  </a:cubicBezTo>
                  <a:lnTo>
                    <a:pt x="2149" y="1888"/>
                  </a:lnTo>
                  <a:cubicBezTo>
                    <a:pt x="1956" y="1605"/>
                    <a:pt x="1855" y="1458"/>
                    <a:pt x="1662" y="1165"/>
                  </a:cubicBezTo>
                  <a:cubicBezTo>
                    <a:pt x="1877" y="995"/>
                    <a:pt x="1979" y="916"/>
                    <a:pt x="2194" y="746"/>
                  </a:cubicBezTo>
                  <a:cubicBezTo>
                    <a:pt x="1855" y="735"/>
                    <a:pt x="1696" y="724"/>
                    <a:pt x="1357" y="724"/>
                  </a:cubicBezTo>
                  <a:cubicBezTo>
                    <a:pt x="1154" y="430"/>
                    <a:pt x="1063" y="283"/>
                    <a:pt x="860" y="0"/>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2"/>
            <p:cNvSpPr/>
            <p:nvPr/>
          </p:nvSpPr>
          <p:spPr>
            <a:xfrm rot="-278694">
              <a:off x="5567761" y="2388306"/>
              <a:ext cx="75435" cy="95232"/>
            </a:xfrm>
            <a:custGeom>
              <a:rect b="b" l="l" r="r" t="t"/>
              <a:pathLst>
                <a:path extrusionOk="0" h="2285" w="1810">
                  <a:moveTo>
                    <a:pt x="645" y="1"/>
                  </a:moveTo>
                  <a:cubicBezTo>
                    <a:pt x="645" y="340"/>
                    <a:pt x="657" y="521"/>
                    <a:pt x="668" y="871"/>
                  </a:cubicBezTo>
                  <a:cubicBezTo>
                    <a:pt x="397" y="1063"/>
                    <a:pt x="261" y="1165"/>
                    <a:pt x="1" y="1380"/>
                  </a:cubicBezTo>
                  <a:cubicBezTo>
                    <a:pt x="272" y="1391"/>
                    <a:pt x="408" y="1391"/>
                    <a:pt x="679" y="1403"/>
                  </a:cubicBezTo>
                  <a:cubicBezTo>
                    <a:pt x="691" y="1753"/>
                    <a:pt x="702" y="1934"/>
                    <a:pt x="713" y="2284"/>
                  </a:cubicBezTo>
                  <a:cubicBezTo>
                    <a:pt x="872" y="1934"/>
                    <a:pt x="951" y="1764"/>
                    <a:pt x="1109" y="1425"/>
                  </a:cubicBezTo>
                  <a:cubicBezTo>
                    <a:pt x="1392" y="1448"/>
                    <a:pt x="1527" y="1459"/>
                    <a:pt x="1810" y="1493"/>
                  </a:cubicBezTo>
                  <a:cubicBezTo>
                    <a:pt x="1629" y="1256"/>
                    <a:pt x="1539" y="1142"/>
                    <a:pt x="1358" y="916"/>
                  </a:cubicBezTo>
                  <a:cubicBezTo>
                    <a:pt x="1527" y="589"/>
                    <a:pt x="1606" y="419"/>
                    <a:pt x="1765" y="102"/>
                  </a:cubicBezTo>
                  <a:lnTo>
                    <a:pt x="1765" y="102"/>
                  </a:lnTo>
                  <a:cubicBezTo>
                    <a:pt x="1493" y="283"/>
                    <a:pt x="1358" y="374"/>
                    <a:pt x="1086" y="566"/>
                  </a:cubicBezTo>
                  <a:cubicBezTo>
                    <a:pt x="905" y="340"/>
                    <a:pt x="815" y="227"/>
                    <a:pt x="6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2"/>
            <p:cNvSpPr/>
            <p:nvPr/>
          </p:nvSpPr>
          <p:spPr>
            <a:xfrm rot="-278694">
              <a:off x="5722955" y="2281920"/>
              <a:ext cx="80103" cy="89063"/>
            </a:xfrm>
            <a:custGeom>
              <a:rect b="b" l="l" r="r" t="t"/>
              <a:pathLst>
                <a:path extrusionOk="0" h="2137" w="1922">
                  <a:moveTo>
                    <a:pt x="712" y="0"/>
                  </a:moveTo>
                  <a:cubicBezTo>
                    <a:pt x="724" y="328"/>
                    <a:pt x="724" y="486"/>
                    <a:pt x="724" y="814"/>
                  </a:cubicBezTo>
                  <a:cubicBezTo>
                    <a:pt x="430" y="938"/>
                    <a:pt x="283" y="1006"/>
                    <a:pt x="0" y="1142"/>
                  </a:cubicBezTo>
                  <a:cubicBezTo>
                    <a:pt x="283" y="1210"/>
                    <a:pt x="441" y="1244"/>
                    <a:pt x="724" y="1323"/>
                  </a:cubicBezTo>
                  <a:cubicBezTo>
                    <a:pt x="735" y="1651"/>
                    <a:pt x="735" y="1809"/>
                    <a:pt x="735" y="2137"/>
                  </a:cubicBezTo>
                  <a:cubicBezTo>
                    <a:pt x="916" y="1854"/>
                    <a:pt x="1006" y="1719"/>
                    <a:pt x="1187" y="1436"/>
                  </a:cubicBezTo>
                  <a:cubicBezTo>
                    <a:pt x="1481" y="1515"/>
                    <a:pt x="1628" y="1560"/>
                    <a:pt x="1922" y="1639"/>
                  </a:cubicBezTo>
                  <a:cubicBezTo>
                    <a:pt x="1741" y="1391"/>
                    <a:pt x="1651" y="1266"/>
                    <a:pt x="1458" y="1006"/>
                  </a:cubicBezTo>
                  <a:cubicBezTo>
                    <a:pt x="1639" y="735"/>
                    <a:pt x="1730" y="611"/>
                    <a:pt x="1922" y="339"/>
                  </a:cubicBezTo>
                  <a:lnTo>
                    <a:pt x="1922" y="339"/>
                  </a:lnTo>
                  <a:cubicBezTo>
                    <a:pt x="1617" y="452"/>
                    <a:pt x="1470" y="509"/>
                    <a:pt x="1176" y="622"/>
                  </a:cubicBezTo>
                  <a:cubicBezTo>
                    <a:pt x="995" y="373"/>
                    <a:pt x="904" y="249"/>
                    <a:pt x="7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2"/>
            <p:cNvSpPr/>
            <p:nvPr/>
          </p:nvSpPr>
          <p:spPr>
            <a:xfrm rot="-278694">
              <a:off x="5893962" y="2212949"/>
              <a:ext cx="85313" cy="84396"/>
            </a:xfrm>
            <a:custGeom>
              <a:rect b="b" l="l" r="r" t="t"/>
              <a:pathLst>
                <a:path extrusionOk="0" h="2025" w="2047">
                  <a:moveTo>
                    <a:pt x="792" y="1"/>
                  </a:moveTo>
                  <a:cubicBezTo>
                    <a:pt x="780" y="306"/>
                    <a:pt x="780" y="464"/>
                    <a:pt x="780" y="769"/>
                  </a:cubicBezTo>
                  <a:cubicBezTo>
                    <a:pt x="464" y="837"/>
                    <a:pt x="317" y="871"/>
                    <a:pt x="0" y="950"/>
                  </a:cubicBezTo>
                  <a:cubicBezTo>
                    <a:pt x="317" y="1063"/>
                    <a:pt x="464" y="1131"/>
                    <a:pt x="780" y="1244"/>
                  </a:cubicBezTo>
                  <a:cubicBezTo>
                    <a:pt x="780" y="1561"/>
                    <a:pt x="769" y="1708"/>
                    <a:pt x="769" y="2024"/>
                  </a:cubicBezTo>
                  <a:cubicBezTo>
                    <a:pt x="961" y="1787"/>
                    <a:pt x="1063" y="1674"/>
                    <a:pt x="1255" y="1436"/>
                  </a:cubicBezTo>
                  <a:cubicBezTo>
                    <a:pt x="1572" y="1561"/>
                    <a:pt x="1719" y="1629"/>
                    <a:pt x="2035" y="1753"/>
                  </a:cubicBezTo>
                  <a:cubicBezTo>
                    <a:pt x="1843" y="1493"/>
                    <a:pt x="1753" y="1357"/>
                    <a:pt x="1561" y="1086"/>
                  </a:cubicBezTo>
                  <a:cubicBezTo>
                    <a:pt x="1753" y="860"/>
                    <a:pt x="1854" y="747"/>
                    <a:pt x="2047" y="521"/>
                  </a:cubicBezTo>
                  <a:lnTo>
                    <a:pt x="2047" y="521"/>
                  </a:lnTo>
                  <a:cubicBezTo>
                    <a:pt x="1730" y="577"/>
                    <a:pt x="1572" y="611"/>
                    <a:pt x="1267" y="668"/>
                  </a:cubicBezTo>
                  <a:cubicBezTo>
                    <a:pt x="1074" y="408"/>
                    <a:pt x="973" y="272"/>
                    <a:pt x="7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2"/>
            <p:cNvSpPr/>
            <p:nvPr/>
          </p:nvSpPr>
          <p:spPr>
            <a:xfrm rot="-278694">
              <a:off x="6078251" y="2173232"/>
              <a:ext cx="89105" cy="80645"/>
            </a:xfrm>
            <a:custGeom>
              <a:rect b="b" l="l" r="r" t="t"/>
              <a:pathLst>
                <a:path extrusionOk="0" h="1935" w="2138">
                  <a:moveTo>
                    <a:pt x="826" y="1"/>
                  </a:moveTo>
                  <a:cubicBezTo>
                    <a:pt x="826" y="295"/>
                    <a:pt x="815" y="442"/>
                    <a:pt x="815" y="736"/>
                  </a:cubicBezTo>
                  <a:cubicBezTo>
                    <a:pt x="487" y="758"/>
                    <a:pt x="329" y="770"/>
                    <a:pt x="1" y="803"/>
                  </a:cubicBezTo>
                  <a:cubicBezTo>
                    <a:pt x="317" y="962"/>
                    <a:pt x="476" y="1030"/>
                    <a:pt x="803" y="1188"/>
                  </a:cubicBezTo>
                  <a:cubicBezTo>
                    <a:pt x="792" y="1482"/>
                    <a:pt x="792" y="1629"/>
                    <a:pt x="781" y="1934"/>
                  </a:cubicBezTo>
                  <a:cubicBezTo>
                    <a:pt x="984" y="1731"/>
                    <a:pt x="1097" y="1629"/>
                    <a:pt x="1301" y="1437"/>
                  </a:cubicBezTo>
                  <a:cubicBezTo>
                    <a:pt x="1617" y="1595"/>
                    <a:pt x="1776" y="1674"/>
                    <a:pt x="2104" y="1844"/>
                  </a:cubicBezTo>
                  <a:cubicBezTo>
                    <a:pt x="1911" y="1561"/>
                    <a:pt x="1810" y="1414"/>
                    <a:pt x="1617" y="1131"/>
                  </a:cubicBezTo>
                  <a:cubicBezTo>
                    <a:pt x="1821" y="939"/>
                    <a:pt x="1934" y="849"/>
                    <a:pt x="2137" y="657"/>
                  </a:cubicBezTo>
                  <a:lnTo>
                    <a:pt x="2137" y="657"/>
                  </a:lnTo>
                  <a:cubicBezTo>
                    <a:pt x="1810" y="679"/>
                    <a:pt x="1640" y="679"/>
                    <a:pt x="1312" y="702"/>
                  </a:cubicBezTo>
                  <a:cubicBezTo>
                    <a:pt x="1120" y="419"/>
                    <a:pt x="1029" y="283"/>
                    <a:pt x="8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2"/>
            <p:cNvSpPr/>
            <p:nvPr/>
          </p:nvSpPr>
          <p:spPr>
            <a:xfrm rot="-278694">
              <a:off x="6271378" y="2153664"/>
              <a:ext cx="91939" cy="79186"/>
            </a:xfrm>
            <a:custGeom>
              <a:rect b="b" l="l" r="r" t="t"/>
              <a:pathLst>
                <a:path extrusionOk="0" h="1900" w="2206">
                  <a:moveTo>
                    <a:pt x="871" y="0"/>
                  </a:moveTo>
                  <a:cubicBezTo>
                    <a:pt x="860" y="283"/>
                    <a:pt x="849" y="430"/>
                    <a:pt x="837" y="713"/>
                  </a:cubicBezTo>
                  <a:lnTo>
                    <a:pt x="1" y="713"/>
                  </a:lnTo>
                  <a:cubicBezTo>
                    <a:pt x="328" y="882"/>
                    <a:pt x="498" y="973"/>
                    <a:pt x="826" y="1154"/>
                  </a:cubicBezTo>
                  <a:cubicBezTo>
                    <a:pt x="815" y="1447"/>
                    <a:pt x="815" y="1583"/>
                    <a:pt x="803" y="1877"/>
                  </a:cubicBezTo>
                  <a:cubicBezTo>
                    <a:pt x="1018" y="1696"/>
                    <a:pt x="1120" y="1617"/>
                    <a:pt x="1335" y="1436"/>
                  </a:cubicBezTo>
                  <a:cubicBezTo>
                    <a:pt x="1663" y="1628"/>
                    <a:pt x="1832" y="1719"/>
                    <a:pt x="2160" y="1900"/>
                  </a:cubicBezTo>
                  <a:cubicBezTo>
                    <a:pt x="1968" y="1606"/>
                    <a:pt x="1866" y="1459"/>
                    <a:pt x="1663" y="1176"/>
                  </a:cubicBezTo>
                  <a:cubicBezTo>
                    <a:pt x="1877" y="1007"/>
                    <a:pt x="1990" y="916"/>
                    <a:pt x="2205" y="747"/>
                  </a:cubicBezTo>
                  <a:cubicBezTo>
                    <a:pt x="1866" y="735"/>
                    <a:pt x="1696" y="735"/>
                    <a:pt x="1357" y="724"/>
                  </a:cubicBezTo>
                  <a:cubicBezTo>
                    <a:pt x="1165" y="441"/>
                    <a:pt x="1063" y="294"/>
                    <a:pt x="871" y="0"/>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2"/>
            <p:cNvSpPr/>
            <p:nvPr/>
          </p:nvSpPr>
          <p:spPr>
            <a:xfrm rot="-278694">
              <a:off x="5629966" y="2536900"/>
              <a:ext cx="74935" cy="95232"/>
            </a:xfrm>
            <a:custGeom>
              <a:rect b="b" l="l" r="r" t="t"/>
              <a:pathLst>
                <a:path extrusionOk="0" h="2285" w="1798">
                  <a:moveTo>
                    <a:pt x="633" y="1"/>
                  </a:moveTo>
                  <a:lnTo>
                    <a:pt x="633" y="1"/>
                  </a:lnTo>
                  <a:cubicBezTo>
                    <a:pt x="645" y="351"/>
                    <a:pt x="656" y="521"/>
                    <a:pt x="656" y="871"/>
                  </a:cubicBezTo>
                  <a:cubicBezTo>
                    <a:pt x="396" y="1075"/>
                    <a:pt x="260" y="1177"/>
                    <a:pt x="0" y="1392"/>
                  </a:cubicBezTo>
                  <a:cubicBezTo>
                    <a:pt x="260" y="1392"/>
                    <a:pt x="407" y="1403"/>
                    <a:pt x="679" y="1414"/>
                  </a:cubicBezTo>
                  <a:cubicBezTo>
                    <a:pt x="690" y="1765"/>
                    <a:pt x="690" y="1934"/>
                    <a:pt x="701" y="2285"/>
                  </a:cubicBezTo>
                  <a:cubicBezTo>
                    <a:pt x="860" y="1946"/>
                    <a:pt x="939" y="1776"/>
                    <a:pt x="1108" y="1437"/>
                  </a:cubicBezTo>
                  <a:cubicBezTo>
                    <a:pt x="1380" y="1459"/>
                    <a:pt x="1515" y="1471"/>
                    <a:pt x="1798" y="1493"/>
                  </a:cubicBezTo>
                  <a:cubicBezTo>
                    <a:pt x="1617" y="1267"/>
                    <a:pt x="1527" y="1154"/>
                    <a:pt x="1357" y="928"/>
                  </a:cubicBezTo>
                  <a:cubicBezTo>
                    <a:pt x="1515" y="589"/>
                    <a:pt x="1594" y="431"/>
                    <a:pt x="1764" y="114"/>
                  </a:cubicBezTo>
                  <a:lnTo>
                    <a:pt x="1764" y="114"/>
                  </a:lnTo>
                  <a:cubicBezTo>
                    <a:pt x="1481" y="284"/>
                    <a:pt x="1346" y="374"/>
                    <a:pt x="1074" y="566"/>
                  </a:cubicBezTo>
                  <a:cubicBezTo>
                    <a:pt x="905" y="340"/>
                    <a:pt x="814" y="227"/>
                    <a:pt x="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2"/>
            <p:cNvSpPr/>
            <p:nvPr/>
          </p:nvSpPr>
          <p:spPr>
            <a:xfrm rot="-278694">
              <a:off x="5784698" y="2430970"/>
              <a:ext cx="80603" cy="89105"/>
            </a:xfrm>
            <a:custGeom>
              <a:rect b="b" l="l" r="r" t="t"/>
              <a:pathLst>
                <a:path extrusionOk="0" h="2138" w="1934">
                  <a:moveTo>
                    <a:pt x="724" y="1"/>
                  </a:moveTo>
                  <a:cubicBezTo>
                    <a:pt x="724" y="329"/>
                    <a:pt x="724" y="487"/>
                    <a:pt x="724" y="815"/>
                  </a:cubicBezTo>
                  <a:cubicBezTo>
                    <a:pt x="441" y="939"/>
                    <a:pt x="294" y="1007"/>
                    <a:pt x="0" y="1143"/>
                  </a:cubicBezTo>
                  <a:cubicBezTo>
                    <a:pt x="294" y="1210"/>
                    <a:pt x="441" y="1244"/>
                    <a:pt x="735" y="1312"/>
                  </a:cubicBezTo>
                  <a:cubicBezTo>
                    <a:pt x="735" y="1640"/>
                    <a:pt x="735" y="1810"/>
                    <a:pt x="746" y="2138"/>
                  </a:cubicBezTo>
                  <a:cubicBezTo>
                    <a:pt x="916" y="1844"/>
                    <a:pt x="1006" y="1708"/>
                    <a:pt x="1187" y="1437"/>
                  </a:cubicBezTo>
                  <a:cubicBezTo>
                    <a:pt x="1481" y="1504"/>
                    <a:pt x="1639" y="1550"/>
                    <a:pt x="1933" y="1640"/>
                  </a:cubicBezTo>
                  <a:cubicBezTo>
                    <a:pt x="1741" y="1380"/>
                    <a:pt x="1651" y="1256"/>
                    <a:pt x="1470" y="1007"/>
                  </a:cubicBezTo>
                  <a:cubicBezTo>
                    <a:pt x="1651" y="736"/>
                    <a:pt x="1741" y="600"/>
                    <a:pt x="1922" y="340"/>
                  </a:cubicBezTo>
                  <a:lnTo>
                    <a:pt x="1922" y="340"/>
                  </a:lnTo>
                  <a:cubicBezTo>
                    <a:pt x="1628" y="442"/>
                    <a:pt x="1481" y="498"/>
                    <a:pt x="1187" y="623"/>
                  </a:cubicBezTo>
                  <a:cubicBezTo>
                    <a:pt x="995" y="374"/>
                    <a:pt x="905" y="249"/>
                    <a:pt x="7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2"/>
            <p:cNvSpPr/>
            <p:nvPr/>
          </p:nvSpPr>
          <p:spPr>
            <a:xfrm rot="-278694">
              <a:off x="5956144" y="2362023"/>
              <a:ext cx="85354" cy="83896"/>
            </a:xfrm>
            <a:custGeom>
              <a:rect b="b" l="l" r="r" t="t"/>
              <a:pathLst>
                <a:path extrusionOk="0" h="2013" w="2048">
                  <a:moveTo>
                    <a:pt x="781" y="0"/>
                  </a:moveTo>
                  <a:cubicBezTo>
                    <a:pt x="781" y="306"/>
                    <a:pt x="781" y="453"/>
                    <a:pt x="781" y="769"/>
                  </a:cubicBezTo>
                  <a:cubicBezTo>
                    <a:pt x="464" y="837"/>
                    <a:pt x="306" y="871"/>
                    <a:pt x="1" y="950"/>
                  </a:cubicBezTo>
                  <a:cubicBezTo>
                    <a:pt x="306" y="1063"/>
                    <a:pt x="464" y="1120"/>
                    <a:pt x="770" y="1244"/>
                  </a:cubicBezTo>
                  <a:cubicBezTo>
                    <a:pt x="770" y="1549"/>
                    <a:pt x="770" y="1707"/>
                    <a:pt x="770" y="2013"/>
                  </a:cubicBezTo>
                  <a:cubicBezTo>
                    <a:pt x="962" y="1775"/>
                    <a:pt x="1052" y="1662"/>
                    <a:pt x="1256" y="1436"/>
                  </a:cubicBezTo>
                  <a:cubicBezTo>
                    <a:pt x="1561" y="1560"/>
                    <a:pt x="1719" y="1617"/>
                    <a:pt x="2024" y="1753"/>
                  </a:cubicBezTo>
                  <a:cubicBezTo>
                    <a:pt x="1832" y="1481"/>
                    <a:pt x="1742" y="1346"/>
                    <a:pt x="1550" y="1074"/>
                  </a:cubicBezTo>
                  <a:cubicBezTo>
                    <a:pt x="1753" y="848"/>
                    <a:pt x="1844" y="735"/>
                    <a:pt x="2047" y="520"/>
                  </a:cubicBezTo>
                  <a:lnTo>
                    <a:pt x="2047" y="520"/>
                  </a:lnTo>
                  <a:cubicBezTo>
                    <a:pt x="1730" y="577"/>
                    <a:pt x="1572" y="599"/>
                    <a:pt x="1256" y="667"/>
                  </a:cubicBezTo>
                  <a:cubicBezTo>
                    <a:pt x="1063" y="396"/>
                    <a:pt x="973" y="260"/>
                    <a:pt x="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2"/>
            <p:cNvSpPr/>
            <p:nvPr/>
          </p:nvSpPr>
          <p:spPr>
            <a:xfrm rot="-278694">
              <a:off x="6139958" y="2321869"/>
              <a:ext cx="89564" cy="80603"/>
            </a:xfrm>
            <a:custGeom>
              <a:rect b="b" l="l" r="r" t="t"/>
              <a:pathLst>
                <a:path extrusionOk="0" h="1934" w="2149">
                  <a:moveTo>
                    <a:pt x="837" y="0"/>
                  </a:moveTo>
                  <a:cubicBezTo>
                    <a:pt x="826" y="294"/>
                    <a:pt x="826" y="441"/>
                    <a:pt x="815" y="735"/>
                  </a:cubicBezTo>
                  <a:cubicBezTo>
                    <a:pt x="487" y="769"/>
                    <a:pt x="329" y="780"/>
                    <a:pt x="1" y="803"/>
                  </a:cubicBezTo>
                  <a:cubicBezTo>
                    <a:pt x="329" y="961"/>
                    <a:pt x="487" y="1040"/>
                    <a:pt x="803" y="1198"/>
                  </a:cubicBezTo>
                  <a:cubicBezTo>
                    <a:pt x="803" y="1492"/>
                    <a:pt x="792" y="1639"/>
                    <a:pt x="792" y="1933"/>
                  </a:cubicBezTo>
                  <a:cubicBezTo>
                    <a:pt x="996" y="1730"/>
                    <a:pt x="1097" y="1639"/>
                    <a:pt x="1301" y="1436"/>
                  </a:cubicBezTo>
                  <a:cubicBezTo>
                    <a:pt x="1629" y="1594"/>
                    <a:pt x="1787" y="1685"/>
                    <a:pt x="2115" y="1843"/>
                  </a:cubicBezTo>
                  <a:cubicBezTo>
                    <a:pt x="1911" y="1560"/>
                    <a:pt x="1821" y="1425"/>
                    <a:pt x="1629" y="1142"/>
                  </a:cubicBezTo>
                  <a:cubicBezTo>
                    <a:pt x="1832" y="950"/>
                    <a:pt x="1934" y="859"/>
                    <a:pt x="2149" y="667"/>
                  </a:cubicBezTo>
                  <a:lnTo>
                    <a:pt x="2149" y="667"/>
                  </a:lnTo>
                  <a:cubicBezTo>
                    <a:pt x="1810" y="678"/>
                    <a:pt x="1651" y="690"/>
                    <a:pt x="1324" y="701"/>
                  </a:cubicBezTo>
                  <a:cubicBezTo>
                    <a:pt x="1131" y="430"/>
                    <a:pt x="1030" y="283"/>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2"/>
            <p:cNvSpPr/>
            <p:nvPr/>
          </p:nvSpPr>
          <p:spPr>
            <a:xfrm rot="-278694">
              <a:off x="6333579" y="2302716"/>
              <a:ext cx="91481" cy="79228"/>
            </a:xfrm>
            <a:custGeom>
              <a:rect b="b" l="l" r="r" t="t"/>
              <a:pathLst>
                <a:path extrusionOk="0" h="1901" w="2195">
                  <a:moveTo>
                    <a:pt x="860" y="1"/>
                  </a:moveTo>
                  <a:cubicBezTo>
                    <a:pt x="849" y="284"/>
                    <a:pt x="849" y="431"/>
                    <a:pt x="838" y="713"/>
                  </a:cubicBezTo>
                  <a:cubicBezTo>
                    <a:pt x="498" y="702"/>
                    <a:pt x="329" y="702"/>
                    <a:pt x="1" y="702"/>
                  </a:cubicBezTo>
                  <a:cubicBezTo>
                    <a:pt x="329" y="883"/>
                    <a:pt x="487" y="973"/>
                    <a:pt x="826" y="1154"/>
                  </a:cubicBezTo>
                  <a:cubicBezTo>
                    <a:pt x="815" y="1437"/>
                    <a:pt x="804" y="1584"/>
                    <a:pt x="792" y="1866"/>
                  </a:cubicBezTo>
                  <a:cubicBezTo>
                    <a:pt x="1007" y="1697"/>
                    <a:pt x="1120" y="1606"/>
                    <a:pt x="1335" y="1437"/>
                  </a:cubicBezTo>
                  <a:cubicBezTo>
                    <a:pt x="1663" y="1618"/>
                    <a:pt x="1821" y="1708"/>
                    <a:pt x="2160" y="1900"/>
                  </a:cubicBezTo>
                  <a:lnTo>
                    <a:pt x="2149" y="1889"/>
                  </a:lnTo>
                  <a:cubicBezTo>
                    <a:pt x="1957" y="1606"/>
                    <a:pt x="1855" y="1459"/>
                    <a:pt x="1663" y="1165"/>
                  </a:cubicBezTo>
                  <a:cubicBezTo>
                    <a:pt x="1878" y="996"/>
                    <a:pt x="1979" y="917"/>
                    <a:pt x="2194" y="747"/>
                  </a:cubicBezTo>
                  <a:cubicBezTo>
                    <a:pt x="1855" y="736"/>
                    <a:pt x="1697" y="725"/>
                    <a:pt x="1358" y="725"/>
                  </a:cubicBezTo>
                  <a:cubicBezTo>
                    <a:pt x="1154" y="431"/>
                    <a:pt x="1064" y="284"/>
                    <a:pt x="860" y="1"/>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2"/>
            <p:cNvSpPr/>
            <p:nvPr/>
          </p:nvSpPr>
          <p:spPr>
            <a:xfrm rot="-278694">
              <a:off x="5556059" y="2830607"/>
              <a:ext cx="68850" cy="109819"/>
            </a:xfrm>
            <a:custGeom>
              <a:rect b="b" l="l" r="r" t="t"/>
              <a:pathLst>
                <a:path extrusionOk="0" h="2635" w="1652">
                  <a:moveTo>
                    <a:pt x="1584" y="1"/>
                  </a:moveTo>
                  <a:lnTo>
                    <a:pt x="1584" y="1"/>
                  </a:lnTo>
                  <a:cubicBezTo>
                    <a:pt x="1335" y="261"/>
                    <a:pt x="1210" y="396"/>
                    <a:pt x="973" y="668"/>
                  </a:cubicBezTo>
                  <a:cubicBezTo>
                    <a:pt x="803" y="464"/>
                    <a:pt x="713" y="374"/>
                    <a:pt x="555" y="170"/>
                  </a:cubicBezTo>
                  <a:lnTo>
                    <a:pt x="555" y="170"/>
                  </a:lnTo>
                  <a:cubicBezTo>
                    <a:pt x="566" y="543"/>
                    <a:pt x="577" y="736"/>
                    <a:pt x="600" y="1109"/>
                  </a:cubicBezTo>
                  <a:cubicBezTo>
                    <a:pt x="351" y="1391"/>
                    <a:pt x="238" y="1538"/>
                    <a:pt x="1" y="1844"/>
                  </a:cubicBezTo>
                  <a:cubicBezTo>
                    <a:pt x="250" y="1776"/>
                    <a:pt x="374" y="1742"/>
                    <a:pt x="623" y="1685"/>
                  </a:cubicBezTo>
                  <a:cubicBezTo>
                    <a:pt x="645" y="2070"/>
                    <a:pt x="657" y="2251"/>
                    <a:pt x="679" y="2635"/>
                  </a:cubicBezTo>
                  <a:cubicBezTo>
                    <a:pt x="815" y="2217"/>
                    <a:pt x="883" y="2013"/>
                    <a:pt x="1018" y="1606"/>
                  </a:cubicBezTo>
                  <a:cubicBezTo>
                    <a:pt x="1267" y="1550"/>
                    <a:pt x="1403" y="1527"/>
                    <a:pt x="1651" y="1493"/>
                  </a:cubicBezTo>
                  <a:cubicBezTo>
                    <a:pt x="1482" y="1290"/>
                    <a:pt x="1403" y="1188"/>
                    <a:pt x="1233" y="984"/>
                  </a:cubicBezTo>
                  <a:cubicBezTo>
                    <a:pt x="1369" y="577"/>
                    <a:pt x="1448" y="385"/>
                    <a:pt x="1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2"/>
            <p:cNvSpPr/>
            <p:nvPr/>
          </p:nvSpPr>
          <p:spPr>
            <a:xfrm rot="-278694">
              <a:off x="5691711" y="2685992"/>
              <a:ext cx="75435" cy="95232"/>
            </a:xfrm>
            <a:custGeom>
              <a:rect b="b" l="l" r="r" t="t"/>
              <a:pathLst>
                <a:path extrusionOk="0" h="2285" w="1810">
                  <a:moveTo>
                    <a:pt x="645" y="1"/>
                  </a:moveTo>
                  <a:lnTo>
                    <a:pt x="645" y="1"/>
                  </a:lnTo>
                  <a:cubicBezTo>
                    <a:pt x="656" y="340"/>
                    <a:pt x="656" y="521"/>
                    <a:pt x="667" y="871"/>
                  </a:cubicBezTo>
                  <a:cubicBezTo>
                    <a:pt x="396" y="1063"/>
                    <a:pt x="272" y="1165"/>
                    <a:pt x="0" y="1380"/>
                  </a:cubicBezTo>
                  <a:cubicBezTo>
                    <a:pt x="272" y="1391"/>
                    <a:pt x="407" y="1391"/>
                    <a:pt x="690" y="1402"/>
                  </a:cubicBezTo>
                  <a:cubicBezTo>
                    <a:pt x="690" y="1753"/>
                    <a:pt x="701" y="1934"/>
                    <a:pt x="713" y="2284"/>
                  </a:cubicBezTo>
                  <a:cubicBezTo>
                    <a:pt x="871" y="1934"/>
                    <a:pt x="950" y="1764"/>
                    <a:pt x="1108" y="1425"/>
                  </a:cubicBezTo>
                  <a:cubicBezTo>
                    <a:pt x="1391" y="1448"/>
                    <a:pt x="1527" y="1459"/>
                    <a:pt x="1809" y="1493"/>
                  </a:cubicBezTo>
                  <a:cubicBezTo>
                    <a:pt x="1628" y="1255"/>
                    <a:pt x="1538" y="1142"/>
                    <a:pt x="1357" y="916"/>
                  </a:cubicBezTo>
                  <a:cubicBezTo>
                    <a:pt x="1527" y="588"/>
                    <a:pt x="1606" y="419"/>
                    <a:pt x="1775" y="102"/>
                  </a:cubicBezTo>
                  <a:lnTo>
                    <a:pt x="1775" y="102"/>
                  </a:lnTo>
                  <a:cubicBezTo>
                    <a:pt x="1493" y="283"/>
                    <a:pt x="1357" y="374"/>
                    <a:pt x="1086" y="566"/>
                  </a:cubicBezTo>
                  <a:cubicBezTo>
                    <a:pt x="905" y="340"/>
                    <a:pt x="814" y="227"/>
                    <a:pt x="6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2"/>
            <p:cNvSpPr/>
            <p:nvPr/>
          </p:nvSpPr>
          <p:spPr>
            <a:xfrm rot="-278694">
              <a:off x="5846862" y="2579588"/>
              <a:ext cx="80603" cy="89063"/>
            </a:xfrm>
            <a:custGeom>
              <a:rect b="b" l="l" r="r" t="t"/>
              <a:pathLst>
                <a:path extrusionOk="0" h="2137" w="1934">
                  <a:moveTo>
                    <a:pt x="1920" y="1636"/>
                  </a:moveTo>
                  <a:lnTo>
                    <a:pt x="1920" y="1636"/>
                  </a:lnTo>
                  <a:cubicBezTo>
                    <a:pt x="1921" y="1637"/>
                    <a:pt x="1922" y="1638"/>
                    <a:pt x="1922" y="1639"/>
                  </a:cubicBezTo>
                  <a:lnTo>
                    <a:pt x="1934" y="1639"/>
                  </a:lnTo>
                  <a:cubicBezTo>
                    <a:pt x="1929" y="1638"/>
                    <a:pt x="1924" y="1637"/>
                    <a:pt x="1920" y="1636"/>
                  </a:cubicBezTo>
                  <a:close/>
                  <a:moveTo>
                    <a:pt x="724" y="0"/>
                  </a:moveTo>
                  <a:cubicBezTo>
                    <a:pt x="724" y="328"/>
                    <a:pt x="724" y="486"/>
                    <a:pt x="724" y="814"/>
                  </a:cubicBezTo>
                  <a:cubicBezTo>
                    <a:pt x="430" y="938"/>
                    <a:pt x="283" y="1006"/>
                    <a:pt x="1" y="1142"/>
                  </a:cubicBezTo>
                  <a:cubicBezTo>
                    <a:pt x="294" y="1210"/>
                    <a:pt x="441" y="1244"/>
                    <a:pt x="735" y="1323"/>
                  </a:cubicBezTo>
                  <a:cubicBezTo>
                    <a:pt x="735" y="1651"/>
                    <a:pt x="735" y="1809"/>
                    <a:pt x="735" y="2137"/>
                  </a:cubicBezTo>
                  <a:cubicBezTo>
                    <a:pt x="916" y="1854"/>
                    <a:pt x="1007" y="1719"/>
                    <a:pt x="1188" y="1436"/>
                  </a:cubicBezTo>
                  <a:cubicBezTo>
                    <a:pt x="1477" y="1514"/>
                    <a:pt x="1624" y="1559"/>
                    <a:pt x="1920" y="1636"/>
                  </a:cubicBezTo>
                  <a:lnTo>
                    <a:pt x="1920" y="1636"/>
                  </a:lnTo>
                  <a:cubicBezTo>
                    <a:pt x="1741" y="1389"/>
                    <a:pt x="1650" y="1265"/>
                    <a:pt x="1459" y="1018"/>
                  </a:cubicBezTo>
                  <a:cubicBezTo>
                    <a:pt x="1651" y="746"/>
                    <a:pt x="1742" y="611"/>
                    <a:pt x="1922" y="339"/>
                  </a:cubicBezTo>
                  <a:lnTo>
                    <a:pt x="1922" y="339"/>
                  </a:lnTo>
                  <a:cubicBezTo>
                    <a:pt x="1617" y="452"/>
                    <a:pt x="1470" y="509"/>
                    <a:pt x="1176" y="622"/>
                  </a:cubicBezTo>
                  <a:cubicBezTo>
                    <a:pt x="995" y="373"/>
                    <a:pt x="905" y="249"/>
                    <a:pt x="7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2"/>
            <p:cNvSpPr/>
            <p:nvPr/>
          </p:nvSpPr>
          <p:spPr>
            <a:xfrm rot="-278694">
              <a:off x="6018369" y="2510616"/>
              <a:ext cx="84854" cy="84396"/>
            </a:xfrm>
            <a:custGeom>
              <a:rect b="b" l="l" r="r" t="t"/>
              <a:pathLst>
                <a:path extrusionOk="0" h="2025" w="2036">
                  <a:moveTo>
                    <a:pt x="780" y="1"/>
                  </a:moveTo>
                  <a:cubicBezTo>
                    <a:pt x="780" y="306"/>
                    <a:pt x="769" y="464"/>
                    <a:pt x="769" y="769"/>
                  </a:cubicBezTo>
                  <a:cubicBezTo>
                    <a:pt x="464" y="837"/>
                    <a:pt x="305" y="871"/>
                    <a:pt x="0" y="950"/>
                  </a:cubicBezTo>
                  <a:cubicBezTo>
                    <a:pt x="305" y="1063"/>
                    <a:pt x="452" y="1120"/>
                    <a:pt x="769" y="1244"/>
                  </a:cubicBezTo>
                  <a:cubicBezTo>
                    <a:pt x="769" y="1561"/>
                    <a:pt x="758" y="1708"/>
                    <a:pt x="758" y="2024"/>
                  </a:cubicBezTo>
                  <a:cubicBezTo>
                    <a:pt x="950" y="1787"/>
                    <a:pt x="1052" y="1674"/>
                    <a:pt x="1244" y="1436"/>
                  </a:cubicBezTo>
                  <a:cubicBezTo>
                    <a:pt x="1560" y="1561"/>
                    <a:pt x="1707" y="1629"/>
                    <a:pt x="2024" y="1753"/>
                  </a:cubicBezTo>
                  <a:cubicBezTo>
                    <a:pt x="1832" y="1493"/>
                    <a:pt x="1741" y="1357"/>
                    <a:pt x="1549" y="1086"/>
                  </a:cubicBezTo>
                  <a:cubicBezTo>
                    <a:pt x="1741" y="860"/>
                    <a:pt x="1843" y="747"/>
                    <a:pt x="2035" y="521"/>
                  </a:cubicBezTo>
                  <a:lnTo>
                    <a:pt x="2035" y="521"/>
                  </a:lnTo>
                  <a:cubicBezTo>
                    <a:pt x="1719" y="577"/>
                    <a:pt x="1572" y="611"/>
                    <a:pt x="1255" y="668"/>
                  </a:cubicBezTo>
                  <a:cubicBezTo>
                    <a:pt x="1063" y="408"/>
                    <a:pt x="972" y="272"/>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2"/>
            <p:cNvSpPr/>
            <p:nvPr/>
          </p:nvSpPr>
          <p:spPr>
            <a:xfrm rot="-278694">
              <a:off x="6202181" y="2470920"/>
              <a:ext cx="89063" cy="80145"/>
            </a:xfrm>
            <a:custGeom>
              <a:rect b="b" l="l" r="r" t="t"/>
              <a:pathLst>
                <a:path extrusionOk="0" h="1923" w="2137">
                  <a:moveTo>
                    <a:pt x="825" y="1"/>
                  </a:moveTo>
                  <a:cubicBezTo>
                    <a:pt x="825" y="295"/>
                    <a:pt x="814" y="442"/>
                    <a:pt x="814" y="736"/>
                  </a:cubicBezTo>
                  <a:cubicBezTo>
                    <a:pt x="486" y="758"/>
                    <a:pt x="328" y="770"/>
                    <a:pt x="0" y="803"/>
                  </a:cubicBezTo>
                  <a:cubicBezTo>
                    <a:pt x="317" y="950"/>
                    <a:pt x="475" y="1030"/>
                    <a:pt x="803" y="1188"/>
                  </a:cubicBezTo>
                  <a:cubicBezTo>
                    <a:pt x="792" y="1482"/>
                    <a:pt x="792" y="1629"/>
                    <a:pt x="780" y="1923"/>
                  </a:cubicBezTo>
                  <a:cubicBezTo>
                    <a:pt x="984" y="1730"/>
                    <a:pt x="1097" y="1629"/>
                    <a:pt x="1300" y="1437"/>
                  </a:cubicBezTo>
                  <a:cubicBezTo>
                    <a:pt x="1617" y="1595"/>
                    <a:pt x="1775" y="1674"/>
                    <a:pt x="2103" y="1844"/>
                  </a:cubicBezTo>
                  <a:cubicBezTo>
                    <a:pt x="1911" y="1561"/>
                    <a:pt x="1809" y="1414"/>
                    <a:pt x="1617" y="1131"/>
                  </a:cubicBezTo>
                  <a:cubicBezTo>
                    <a:pt x="1820" y="939"/>
                    <a:pt x="1933" y="849"/>
                    <a:pt x="2137" y="656"/>
                  </a:cubicBezTo>
                  <a:lnTo>
                    <a:pt x="2137" y="656"/>
                  </a:lnTo>
                  <a:cubicBezTo>
                    <a:pt x="1809" y="668"/>
                    <a:pt x="1639" y="679"/>
                    <a:pt x="1312" y="702"/>
                  </a:cubicBezTo>
                  <a:cubicBezTo>
                    <a:pt x="1119" y="419"/>
                    <a:pt x="1029" y="283"/>
                    <a:pt x="8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2"/>
            <p:cNvSpPr/>
            <p:nvPr/>
          </p:nvSpPr>
          <p:spPr>
            <a:xfrm rot="-278694">
              <a:off x="6395785" y="2451333"/>
              <a:ext cx="91439" cy="79186"/>
            </a:xfrm>
            <a:custGeom>
              <a:rect b="b" l="l" r="r" t="t"/>
              <a:pathLst>
                <a:path extrusionOk="0" h="1900" w="2194">
                  <a:moveTo>
                    <a:pt x="860" y="0"/>
                  </a:moveTo>
                  <a:cubicBezTo>
                    <a:pt x="848" y="283"/>
                    <a:pt x="837" y="430"/>
                    <a:pt x="837" y="713"/>
                  </a:cubicBezTo>
                  <a:lnTo>
                    <a:pt x="0" y="713"/>
                  </a:lnTo>
                  <a:cubicBezTo>
                    <a:pt x="328" y="882"/>
                    <a:pt x="487" y="973"/>
                    <a:pt x="814" y="1153"/>
                  </a:cubicBezTo>
                  <a:cubicBezTo>
                    <a:pt x="803" y="1447"/>
                    <a:pt x="803" y="1583"/>
                    <a:pt x="792" y="1877"/>
                  </a:cubicBezTo>
                  <a:cubicBezTo>
                    <a:pt x="1007" y="1696"/>
                    <a:pt x="1108" y="1617"/>
                    <a:pt x="1323" y="1436"/>
                  </a:cubicBezTo>
                  <a:cubicBezTo>
                    <a:pt x="1651" y="1628"/>
                    <a:pt x="1821" y="1719"/>
                    <a:pt x="2148" y="1900"/>
                  </a:cubicBezTo>
                  <a:cubicBezTo>
                    <a:pt x="1956" y="1606"/>
                    <a:pt x="1855" y="1459"/>
                    <a:pt x="1651" y="1176"/>
                  </a:cubicBezTo>
                  <a:cubicBezTo>
                    <a:pt x="1866" y="1006"/>
                    <a:pt x="1979" y="916"/>
                    <a:pt x="2194" y="746"/>
                  </a:cubicBezTo>
                  <a:cubicBezTo>
                    <a:pt x="1855" y="735"/>
                    <a:pt x="1685" y="735"/>
                    <a:pt x="1346" y="724"/>
                  </a:cubicBezTo>
                  <a:cubicBezTo>
                    <a:pt x="1154" y="441"/>
                    <a:pt x="1052" y="294"/>
                    <a:pt x="860" y="0"/>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2"/>
            <p:cNvSpPr/>
            <p:nvPr/>
          </p:nvSpPr>
          <p:spPr>
            <a:xfrm rot="-278694">
              <a:off x="5618266" y="2979223"/>
              <a:ext cx="68809" cy="109819"/>
            </a:xfrm>
            <a:custGeom>
              <a:rect b="b" l="l" r="r" t="t"/>
              <a:pathLst>
                <a:path extrusionOk="0" h="2635" w="1651">
                  <a:moveTo>
                    <a:pt x="1583" y="0"/>
                  </a:moveTo>
                  <a:lnTo>
                    <a:pt x="1583" y="0"/>
                  </a:lnTo>
                  <a:cubicBezTo>
                    <a:pt x="1334" y="260"/>
                    <a:pt x="1210" y="396"/>
                    <a:pt x="961" y="678"/>
                  </a:cubicBezTo>
                  <a:cubicBezTo>
                    <a:pt x="792" y="475"/>
                    <a:pt x="712" y="373"/>
                    <a:pt x="543" y="170"/>
                  </a:cubicBezTo>
                  <a:lnTo>
                    <a:pt x="543" y="170"/>
                  </a:lnTo>
                  <a:cubicBezTo>
                    <a:pt x="565" y="543"/>
                    <a:pt x="565" y="735"/>
                    <a:pt x="588" y="1108"/>
                  </a:cubicBezTo>
                  <a:cubicBezTo>
                    <a:pt x="351" y="1402"/>
                    <a:pt x="226" y="1549"/>
                    <a:pt x="0" y="1854"/>
                  </a:cubicBezTo>
                  <a:cubicBezTo>
                    <a:pt x="238" y="1786"/>
                    <a:pt x="373" y="1752"/>
                    <a:pt x="622" y="1696"/>
                  </a:cubicBezTo>
                  <a:cubicBezTo>
                    <a:pt x="645" y="2069"/>
                    <a:pt x="645" y="2261"/>
                    <a:pt x="667" y="2634"/>
                  </a:cubicBezTo>
                  <a:cubicBezTo>
                    <a:pt x="803" y="2216"/>
                    <a:pt x="871" y="2012"/>
                    <a:pt x="1006" y="1605"/>
                  </a:cubicBezTo>
                  <a:cubicBezTo>
                    <a:pt x="1266" y="1560"/>
                    <a:pt x="1391" y="1538"/>
                    <a:pt x="1651" y="1492"/>
                  </a:cubicBezTo>
                  <a:cubicBezTo>
                    <a:pt x="1481" y="1289"/>
                    <a:pt x="1391" y="1187"/>
                    <a:pt x="1221" y="984"/>
                  </a:cubicBezTo>
                  <a:cubicBezTo>
                    <a:pt x="1368" y="588"/>
                    <a:pt x="1436" y="384"/>
                    <a:pt x="15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2"/>
            <p:cNvSpPr/>
            <p:nvPr/>
          </p:nvSpPr>
          <p:spPr>
            <a:xfrm rot="-278694">
              <a:off x="5753873" y="2834587"/>
              <a:ext cx="74977" cy="95232"/>
            </a:xfrm>
            <a:custGeom>
              <a:rect b="b" l="l" r="r" t="t"/>
              <a:pathLst>
                <a:path extrusionOk="0" h="2285" w="1799">
                  <a:moveTo>
                    <a:pt x="634" y="1"/>
                  </a:moveTo>
                  <a:lnTo>
                    <a:pt x="634" y="1"/>
                  </a:lnTo>
                  <a:cubicBezTo>
                    <a:pt x="645" y="351"/>
                    <a:pt x="657" y="521"/>
                    <a:pt x="668" y="871"/>
                  </a:cubicBezTo>
                  <a:cubicBezTo>
                    <a:pt x="397" y="1075"/>
                    <a:pt x="261" y="1177"/>
                    <a:pt x="1" y="1391"/>
                  </a:cubicBezTo>
                  <a:cubicBezTo>
                    <a:pt x="272" y="1391"/>
                    <a:pt x="408" y="1403"/>
                    <a:pt x="679" y="1414"/>
                  </a:cubicBezTo>
                  <a:cubicBezTo>
                    <a:pt x="690" y="1765"/>
                    <a:pt x="690" y="1934"/>
                    <a:pt x="702" y="2285"/>
                  </a:cubicBezTo>
                  <a:cubicBezTo>
                    <a:pt x="860" y="1945"/>
                    <a:pt x="939" y="1776"/>
                    <a:pt x="1109" y="1437"/>
                  </a:cubicBezTo>
                  <a:cubicBezTo>
                    <a:pt x="1380" y="1459"/>
                    <a:pt x="1516" y="1471"/>
                    <a:pt x="1798" y="1493"/>
                  </a:cubicBezTo>
                  <a:cubicBezTo>
                    <a:pt x="1618" y="1267"/>
                    <a:pt x="1538" y="1154"/>
                    <a:pt x="1358" y="928"/>
                  </a:cubicBezTo>
                  <a:cubicBezTo>
                    <a:pt x="1516" y="589"/>
                    <a:pt x="1595" y="430"/>
                    <a:pt x="1765" y="114"/>
                  </a:cubicBezTo>
                  <a:lnTo>
                    <a:pt x="1765" y="114"/>
                  </a:lnTo>
                  <a:cubicBezTo>
                    <a:pt x="1493" y="284"/>
                    <a:pt x="1346" y="374"/>
                    <a:pt x="1075" y="566"/>
                  </a:cubicBezTo>
                  <a:cubicBezTo>
                    <a:pt x="905" y="340"/>
                    <a:pt x="815" y="227"/>
                    <a:pt x="6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2"/>
            <p:cNvSpPr/>
            <p:nvPr/>
          </p:nvSpPr>
          <p:spPr>
            <a:xfrm rot="-278694">
              <a:off x="5908606" y="2728659"/>
              <a:ext cx="80603" cy="89105"/>
            </a:xfrm>
            <a:custGeom>
              <a:rect b="b" l="l" r="r" t="t"/>
              <a:pathLst>
                <a:path extrusionOk="0" h="2138" w="1934">
                  <a:moveTo>
                    <a:pt x="724" y="1"/>
                  </a:moveTo>
                  <a:cubicBezTo>
                    <a:pt x="724" y="317"/>
                    <a:pt x="724" y="487"/>
                    <a:pt x="735" y="815"/>
                  </a:cubicBezTo>
                  <a:cubicBezTo>
                    <a:pt x="442" y="939"/>
                    <a:pt x="295" y="1007"/>
                    <a:pt x="1" y="1143"/>
                  </a:cubicBezTo>
                  <a:cubicBezTo>
                    <a:pt x="295" y="1210"/>
                    <a:pt x="442" y="1244"/>
                    <a:pt x="735" y="1312"/>
                  </a:cubicBezTo>
                  <a:cubicBezTo>
                    <a:pt x="735" y="1640"/>
                    <a:pt x="747" y="1810"/>
                    <a:pt x="747" y="2137"/>
                  </a:cubicBezTo>
                  <a:cubicBezTo>
                    <a:pt x="928" y="1843"/>
                    <a:pt x="1018" y="1708"/>
                    <a:pt x="1188" y="1425"/>
                  </a:cubicBezTo>
                  <a:cubicBezTo>
                    <a:pt x="1493" y="1504"/>
                    <a:pt x="1640" y="1550"/>
                    <a:pt x="1934" y="1640"/>
                  </a:cubicBezTo>
                  <a:cubicBezTo>
                    <a:pt x="1742" y="1380"/>
                    <a:pt x="1651" y="1256"/>
                    <a:pt x="1470" y="1007"/>
                  </a:cubicBezTo>
                  <a:cubicBezTo>
                    <a:pt x="1651" y="736"/>
                    <a:pt x="1742" y="600"/>
                    <a:pt x="1923" y="340"/>
                  </a:cubicBezTo>
                  <a:lnTo>
                    <a:pt x="1923" y="340"/>
                  </a:lnTo>
                  <a:cubicBezTo>
                    <a:pt x="1629" y="442"/>
                    <a:pt x="1482" y="498"/>
                    <a:pt x="1188" y="622"/>
                  </a:cubicBezTo>
                  <a:cubicBezTo>
                    <a:pt x="996" y="374"/>
                    <a:pt x="905" y="249"/>
                    <a:pt x="7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2"/>
            <p:cNvSpPr/>
            <p:nvPr/>
          </p:nvSpPr>
          <p:spPr>
            <a:xfrm rot="-278694">
              <a:off x="6080094" y="2659711"/>
              <a:ext cx="85313" cy="83896"/>
            </a:xfrm>
            <a:custGeom>
              <a:rect b="b" l="l" r="r" t="t"/>
              <a:pathLst>
                <a:path extrusionOk="0" h="2013" w="2047">
                  <a:moveTo>
                    <a:pt x="2019" y="1746"/>
                  </a:moveTo>
                  <a:cubicBezTo>
                    <a:pt x="2021" y="1748"/>
                    <a:pt x="2022" y="1750"/>
                    <a:pt x="2024" y="1753"/>
                  </a:cubicBezTo>
                  <a:lnTo>
                    <a:pt x="2035" y="1753"/>
                  </a:lnTo>
                  <a:cubicBezTo>
                    <a:pt x="2030" y="1750"/>
                    <a:pt x="2025" y="1748"/>
                    <a:pt x="2019" y="1746"/>
                  </a:cubicBezTo>
                  <a:close/>
                  <a:moveTo>
                    <a:pt x="780" y="0"/>
                  </a:moveTo>
                  <a:cubicBezTo>
                    <a:pt x="780" y="305"/>
                    <a:pt x="780" y="452"/>
                    <a:pt x="780" y="769"/>
                  </a:cubicBezTo>
                  <a:cubicBezTo>
                    <a:pt x="464" y="837"/>
                    <a:pt x="305" y="871"/>
                    <a:pt x="0" y="950"/>
                  </a:cubicBezTo>
                  <a:cubicBezTo>
                    <a:pt x="305" y="1063"/>
                    <a:pt x="464" y="1119"/>
                    <a:pt x="769" y="1244"/>
                  </a:cubicBezTo>
                  <a:cubicBezTo>
                    <a:pt x="769" y="1549"/>
                    <a:pt x="769" y="1707"/>
                    <a:pt x="769" y="2013"/>
                  </a:cubicBezTo>
                  <a:cubicBezTo>
                    <a:pt x="961" y="1775"/>
                    <a:pt x="1052" y="1662"/>
                    <a:pt x="1255" y="1436"/>
                  </a:cubicBezTo>
                  <a:cubicBezTo>
                    <a:pt x="1555" y="1558"/>
                    <a:pt x="1713" y="1615"/>
                    <a:pt x="2019" y="1746"/>
                  </a:cubicBezTo>
                  <a:lnTo>
                    <a:pt x="2019" y="1746"/>
                  </a:lnTo>
                  <a:cubicBezTo>
                    <a:pt x="1841" y="1479"/>
                    <a:pt x="1740" y="1343"/>
                    <a:pt x="1549" y="1074"/>
                  </a:cubicBezTo>
                  <a:cubicBezTo>
                    <a:pt x="1753" y="848"/>
                    <a:pt x="1843" y="735"/>
                    <a:pt x="2047" y="520"/>
                  </a:cubicBezTo>
                  <a:lnTo>
                    <a:pt x="2047" y="520"/>
                  </a:lnTo>
                  <a:cubicBezTo>
                    <a:pt x="1730" y="577"/>
                    <a:pt x="1572" y="599"/>
                    <a:pt x="1255" y="667"/>
                  </a:cubicBezTo>
                  <a:cubicBezTo>
                    <a:pt x="1074" y="396"/>
                    <a:pt x="973" y="26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2"/>
            <p:cNvSpPr/>
            <p:nvPr/>
          </p:nvSpPr>
          <p:spPr>
            <a:xfrm rot="-278694">
              <a:off x="6263907" y="2619555"/>
              <a:ext cx="89564" cy="80603"/>
            </a:xfrm>
            <a:custGeom>
              <a:rect b="b" l="l" r="r" t="t"/>
              <a:pathLst>
                <a:path extrusionOk="0" h="1934" w="2149">
                  <a:moveTo>
                    <a:pt x="837" y="0"/>
                  </a:moveTo>
                  <a:cubicBezTo>
                    <a:pt x="826" y="294"/>
                    <a:pt x="826" y="441"/>
                    <a:pt x="814" y="735"/>
                  </a:cubicBezTo>
                  <a:cubicBezTo>
                    <a:pt x="486" y="769"/>
                    <a:pt x="328" y="780"/>
                    <a:pt x="0" y="803"/>
                  </a:cubicBezTo>
                  <a:cubicBezTo>
                    <a:pt x="328" y="961"/>
                    <a:pt x="486" y="1040"/>
                    <a:pt x="803" y="1198"/>
                  </a:cubicBezTo>
                  <a:cubicBezTo>
                    <a:pt x="803" y="1492"/>
                    <a:pt x="792" y="1639"/>
                    <a:pt x="792" y="1933"/>
                  </a:cubicBezTo>
                  <a:cubicBezTo>
                    <a:pt x="995" y="1730"/>
                    <a:pt x="1097" y="1639"/>
                    <a:pt x="1300" y="1436"/>
                  </a:cubicBezTo>
                  <a:cubicBezTo>
                    <a:pt x="1628" y="1594"/>
                    <a:pt x="1787" y="1685"/>
                    <a:pt x="2114" y="1843"/>
                  </a:cubicBezTo>
                  <a:cubicBezTo>
                    <a:pt x="1911" y="1560"/>
                    <a:pt x="1820" y="1425"/>
                    <a:pt x="1628" y="1142"/>
                  </a:cubicBezTo>
                  <a:cubicBezTo>
                    <a:pt x="1832" y="950"/>
                    <a:pt x="1934" y="859"/>
                    <a:pt x="2148" y="667"/>
                  </a:cubicBezTo>
                  <a:lnTo>
                    <a:pt x="2148" y="667"/>
                  </a:lnTo>
                  <a:cubicBezTo>
                    <a:pt x="1809" y="678"/>
                    <a:pt x="1651" y="690"/>
                    <a:pt x="1323" y="701"/>
                  </a:cubicBezTo>
                  <a:cubicBezTo>
                    <a:pt x="1131" y="430"/>
                    <a:pt x="1029" y="283"/>
                    <a:pt x="837" y="0"/>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2"/>
            <p:cNvSpPr/>
            <p:nvPr/>
          </p:nvSpPr>
          <p:spPr>
            <a:xfrm rot="-278694">
              <a:off x="6457529" y="2600403"/>
              <a:ext cx="91439" cy="79228"/>
            </a:xfrm>
            <a:custGeom>
              <a:rect b="b" l="l" r="r" t="t"/>
              <a:pathLst>
                <a:path extrusionOk="0" h="1901" w="2194">
                  <a:moveTo>
                    <a:pt x="860" y="1"/>
                  </a:moveTo>
                  <a:cubicBezTo>
                    <a:pt x="848" y="284"/>
                    <a:pt x="848" y="431"/>
                    <a:pt x="837" y="713"/>
                  </a:cubicBezTo>
                  <a:cubicBezTo>
                    <a:pt x="498" y="702"/>
                    <a:pt x="340" y="702"/>
                    <a:pt x="0" y="702"/>
                  </a:cubicBezTo>
                  <a:cubicBezTo>
                    <a:pt x="328" y="883"/>
                    <a:pt x="498" y="973"/>
                    <a:pt x="826" y="1154"/>
                  </a:cubicBezTo>
                  <a:cubicBezTo>
                    <a:pt x="814" y="1437"/>
                    <a:pt x="803" y="1584"/>
                    <a:pt x="792" y="1866"/>
                  </a:cubicBezTo>
                  <a:cubicBezTo>
                    <a:pt x="1007" y="1697"/>
                    <a:pt x="1120" y="1606"/>
                    <a:pt x="1335" y="1437"/>
                  </a:cubicBezTo>
                  <a:cubicBezTo>
                    <a:pt x="1662" y="1618"/>
                    <a:pt x="1821" y="1708"/>
                    <a:pt x="2160" y="1900"/>
                  </a:cubicBezTo>
                  <a:lnTo>
                    <a:pt x="2160" y="1889"/>
                  </a:lnTo>
                  <a:cubicBezTo>
                    <a:pt x="1956" y="1606"/>
                    <a:pt x="1855" y="1459"/>
                    <a:pt x="1662" y="1165"/>
                  </a:cubicBezTo>
                  <a:cubicBezTo>
                    <a:pt x="1877" y="996"/>
                    <a:pt x="1979" y="917"/>
                    <a:pt x="2194" y="747"/>
                  </a:cubicBezTo>
                  <a:cubicBezTo>
                    <a:pt x="1866" y="736"/>
                    <a:pt x="1696" y="724"/>
                    <a:pt x="1357" y="724"/>
                  </a:cubicBezTo>
                  <a:cubicBezTo>
                    <a:pt x="1154" y="431"/>
                    <a:pt x="1063" y="284"/>
                    <a:pt x="860" y="1"/>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2"/>
            <p:cNvSpPr/>
            <p:nvPr/>
          </p:nvSpPr>
          <p:spPr>
            <a:xfrm rot="-278694">
              <a:off x="6144872" y="1768679"/>
              <a:ext cx="912265" cy="1270561"/>
            </a:xfrm>
            <a:custGeom>
              <a:rect b="b" l="l" r="r" t="t"/>
              <a:pathLst>
                <a:path extrusionOk="0" h="30486" w="21889">
                  <a:moveTo>
                    <a:pt x="12740" y="1"/>
                  </a:moveTo>
                  <a:cubicBezTo>
                    <a:pt x="7719" y="1"/>
                    <a:pt x="3652" y="4194"/>
                    <a:pt x="3652" y="9378"/>
                  </a:cubicBezTo>
                  <a:cubicBezTo>
                    <a:pt x="3652" y="9683"/>
                    <a:pt x="3664" y="9989"/>
                    <a:pt x="3686" y="10294"/>
                  </a:cubicBezTo>
                  <a:cubicBezTo>
                    <a:pt x="3283" y="9963"/>
                    <a:pt x="2785" y="9745"/>
                    <a:pt x="2270" y="9745"/>
                  </a:cubicBezTo>
                  <a:cubicBezTo>
                    <a:pt x="2222" y="9745"/>
                    <a:pt x="2174" y="9747"/>
                    <a:pt x="2126" y="9751"/>
                  </a:cubicBezTo>
                  <a:cubicBezTo>
                    <a:pt x="1403" y="9819"/>
                    <a:pt x="758" y="10305"/>
                    <a:pt x="419" y="10938"/>
                  </a:cubicBezTo>
                  <a:cubicBezTo>
                    <a:pt x="69" y="11583"/>
                    <a:pt x="1" y="12340"/>
                    <a:pt x="114" y="13052"/>
                  </a:cubicBezTo>
                  <a:cubicBezTo>
                    <a:pt x="261" y="14047"/>
                    <a:pt x="758" y="14986"/>
                    <a:pt x="1538" y="15630"/>
                  </a:cubicBezTo>
                  <a:cubicBezTo>
                    <a:pt x="1945" y="15969"/>
                    <a:pt x="2443" y="16207"/>
                    <a:pt x="2963" y="16342"/>
                  </a:cubicBezTo>
                  <a:lnTo>
                    <a:pt x="1290" y="23352"/>
                  </a:lnTo>
                  <a:lnTo>
                    <a:pt x="9057" y="30486"/>
                  </a:lnTo>
                  <a:lnTo>
                    <a:pt x="13183" y="25658"/>
                  </a:lnTo>
                  <a:lnTo>
                    <a:pt x="13443" y="24437"/>
                  </a:lnTo>
                  <a:lnTo>
                    <a:pt x="13658" y="23431"/>
                  </a:lnTo>
                  <a:lnTo>
                    <a:pt x="13669" y="23397"/>
                  </a:lnTo>
                  <a:cubicBezTo>
                    <a:pt x="13960" y="23464"/>
                    <a:pt x="14253" y="23497"/>
                    <a:pt x="14542" y="23497"/>
                  </a:cubicBezTo>
                  <a:cubicBezTo>
                    <a:pt x="16198" y="23497"/>
                    <a:pt x="17753" y="22434"/>
                    <a:pt x="18350" y="20740"/>
                  </a:cubicBezTo>
                  <a:lnTo>
                    <a:pt x="21221" y="12532"/>
                  </a:lnTo>
                  <a:lnTo>
                    <a:pt x="21549" y="11752"/>
                  </a:lnTo>
                  <a:cubicBezTo>
                    <a:pt x="21798" y="10780"/>
                    <a:pt x="21888" y="9740"/>
                    <a:pt x="21809" y="8655"/>
                  </a:cubicBezTo>
                  <a:cubicBezTo>
                    <a:pt x="21470" y="4019"/>
                    <a:pt x="17785" y="288"/>
                    <a:pt x="13285" y="17"/>
                  </a:cubicBezTo>
                  <a:cubicBezTo>
                    <a:pt x="13102" y="6"/>
                    <a:pt x="12920" y="1"/>
                    <a:pt x="12740" y="1"/>
                  </a:cubicBezTo>
                  <a:close/>
                </a:path>
              </a:pathLst>
            </a:custGeom>
            <a:solidFill>
              <a:srgbClr val="FF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2"/>
            <p:cNvSpPr/>
            <p:nvPr/>
          </p:nvSpPr>
          <p:spPr>
            <a:xfrm rot="-278694">
              <a:off x="6551617" y="2101208"/>
              <a:ext cx="147911" cy="86104"/>
            </a:xfrm>
            <a:custGeom>
              <a:rect b="b" l="l" r="r" t="t"/>
              <a:pathLst>
                <a:path extrusionOk="0" h="2066" w="3549">
                  <a:moveTo>
                    <a:pt x="1486" y="0"/>
                  </a:moveTo>
                  <a:cubicBezTo>
                    <a:pt x="1198" y="0"/>
                    <a:pt x="934" y="31"/>
                    <a:pt x="746" y="80"/>
                  </a:cubicBezTo>
                  <a:cubicBezTo>
                    <a:pt x="611" y="114"/>
                    <a:pt x="464" y="170"/>
                    <a:pt x="362" y="272"/>
                  </a:cubicBezTo>
                  <a:cubicBezTo>
                    <a:pt x="260" y="362"/>
                    <a:pt x="204" y="498"/>
                    <a:pt x="147" y="622"/>
                  </a:cubicBezTo>
                  <a:cubicBezTo>
                    <a:pt x="57" y="871"/>
                    <a:pt x="0" y="1154"/>
                    <a:pt x="102" y="1403"/>
                  </a:cubicBezTo>
                  <a:cubicBezTo>
                    <a:pt x="249" y="1742"/>
                    <a:pt x="656" y="1866"/>
                    <a:pt x="1018" y="1934"/>
                  </a:cubicBezTo>
                  <a:cubicBezTo>
                    <a:pt x="1255" y="1979"/>
                    <a:pt x="1493" y="2013"/>
                    <a:pt x="1730" y="2036"/>
                  </a:cubicBezTo>
                  <a:cubicBezTo>
                    <a:pt x="1845" y="2054"/>
                    <a:pt x="1966" y="2065"/>
                    <a:pt x="2087" y="2065"/>
                  </a:cubicBezTo>
                  <a:cubicBezTo>
                    <a:pt x="2193" y="2065"/>
                    <a:pt x="2297" y="2057"/>
                    <a:pt x="2397" y="2036"/>
                  </a:cubicBezTo>
                  <a:cubicBezTo>
                    <a:pt x="2781" y="1968"/>
                    <a:pt x="3143" y="1696"/>
                    <a:pt x="3256" y="1312"/>
                  </a:cubicBezTo>
                  <a:cubicBezTo>
                    <a:pt x="3548" y="307"/>
                    <a:pt x="2398" y="0"/>
                    <a:pt x="14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2"/>
            <p:cNvSpPr/>
            <p:nvPr/>
          </p:nvSpPr>
          <p:spPr>
            <a:xfrm rot="-278694">
              <a:off x="6875156" y="2163789"/>
              <a:ext cx="157330" cy="93940"/>
            </a:xfrm>
            <a:custGeom>
              <a:rect b="b" l="l" r="r" t="t"/>
              <a:pathLst>
                <a:path extrusionOk="0" h="2254" w="3775">
                  <a:moveTo>
                    <a:pt x="1060" y="1"/>
                  </a:moveTo>
                  <a:cubicBezTo>
                    <a:pt x="1026" y="1"/>
                    <a:pt x="993" y="2"/>
                    <a:pt x="962" y="3"/>
                  </a:cubicBezTo>
                  <a:cubicBezTo>
                    <a:pt x="815" y="15"/>
                    <a:pt x="657" y="37"/>
                    <a:pt x="532" y="116"/>
                  </a:cubicBezTo>
                  <a:cubicBezTo>
                    <a:pt x="419" y="184"/>
                    <a:pt x="329" y="297"/>
                    <a:pt x="261" y="422"/>
                  </a:cubicBezTo>
                  <a:cubicBezTo>
                    <a:pt x="125" y="648"/>
                    <a:pt x="1" y="908"/>
                    <a:pt x="69" y="1168"/>
                  </a:cubicBezTo>
                  <a:cubicBezTo>
                    <a:pt x="148" y="1530"/>
                    <a:pt x="521" y="1733"/>
                    <a:pt x="860" y="1880"/>
                  </a:cubicBezTo>
                  <a:cubicBezTo>
                    <a:pt x="1075" y="1959"/>
                    <a:pt x="1301" y="2050"/>
                    <a:pt x="1527" y="2118"/>
                  </a:cubicBezTo>
                  <a:cubicBezTo>
                    <a:pt x="1742" y="2185"/>
                    <a:pt x="1957" y="2253"/>
                    <a:pt x="2183" y="2253"/>
                  </a:cubicBezTo>
                  <a:cubicBezTo>
                    <a:pt x="2579" y="2253"/>
                    <a:pt x="2986" y="2061"/>
                    <a:pt x="3167" y="1711"/>
                  </a:cubicBezTo>
                  <a:cubicBezTo>
                    <a:pt x="3775" y="537"/>
                    <a:pt x="1909" y="1"/>
                    <a:pt x="10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2"/>
            <p:cNvSpPr/>
            <p:nvPr/>
          </p:nvSpPr>
          <p:spPr>
            <a:xfrm rot="-278694">
              <a:off x="6586935" y="2237652"/>
              <a:ext cx="69309" cy="69309"/>
            </a:xfrm>
            <a:custGeom>
              <a:rect b="b" l="l" r="r" t="t"/>
              <a:pathLst>
                <a:path extrusionOk="0" h="1663" w="1663">
                  <a:moveTo>
                    <a:pt x="826" y="1"/>
                  </a:moveTo>
                  <a:cubicBezTo>
                    <a:pt x="374" y="1"/>
                    <a:pt x="0" y="374"/>
                    <a:pt x="0" y="837"/>
                  </a:cubicBezTo>
                  <a:cubicBezTo>
                    <a:pt x="0" y="1289"/>
                    <a:pt x="374" y="1663"/>
                    <a:pt x="826" y="1663"/>
                  </a:cubicBezTo>
                  <a:cubicBezTo>
                    <a:pt x="1289" y="1663"/>
                    <a:pt x="1662" y="1289"/>
                    <a:pt x="1662" y="837"/>
                  </a:cubicBezTo>
                  <a:cubicBezTo>
                    <a:pt x="1662" y="374"/>
                    <a:pt x="1289"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2"/>
            <p:cNvSpPr/>
            <p:nvPr/>
          </p:nvSpPr>
          <p:spPr>
            <a:xfrm rot="-278694">
              <a:off x="6886295" y="2285674"/>
              <a:ext cx="69309" cy="69309"/>
            </a:xfrm>
            <a:custGeom>
              <a:rect b="b" l="l" r="r" t="t"/>
              <a:pathLst>
                <a:path extrusionOk="0" h="1663" w="1663">
                  <a:moveTo>
                    <a:pt x="826" y="0"/>
                  </a:moveTo>
                  <a:cubicBezTo>
                    <a:pt x="374" y="0"/>
                    <a:pt x="1" y="373"/>
                    <a:pt x="1" y="837"/>
                  </a:cubicBezTo>
                  <a:cubicBezTo>
                    <a:pt x="1" y="1289"/>
                    <a:pt x="374" y="1662"/>
                    <a:pt x="826" y="1662"/>
                  </a:cubicBezTo>
                  <a:cubicBezTo>
                    <a:pt x="1289" y="1662"/>
                    <a:pt x="1662" y="1289"/>
                    <a:pt x="1662" y="837"/>
                  </a:cubicBezTo>
                  <a:cubicBezTo>
                    <a:pt x="1662" y="373"/>
                    <a:pt x="1289"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2"/>
            <p:cNvSpPr/>
            <p:nvPr/>
          </p:nvSpPr>
          <p:spPr>
            <a:xfrm rot="-278694">
              <a:off x="6721469" y="2247893"/>
              <a:ext cx="117862" cy="182128"/>
            </a:xfrm>
            <a:custGeom>
              <a:rect b="b" l="l" r="r" t="t"/>
              <a:pathLst>
                <a:path extrusionOk="0" h="4370" w="2828">
                  <a:moveTo>
                    <a:pt x="2338" y="0"/>
                  </a:moveTo>
                  <a:cubicBezTo>
                    <a:pt x="2328" y="0"/>
                    <a:pt x="2318" y="2"/>
                    <a:pt x="2307" y="6"/>
                  </a:cubicBezTo>
                  <a:cubicBezTo>
                    <a:pt x="2239" y="6"/>
                    <a:pt x="2194" y="73"/>
                    <a:pt x="2206" y="130"/>
                  </a:cubicBezTo>
                  <a:cubicBezTo>
                    <a:pt x="2386" y="1294"/>
                    <a:pt x="2579" y="2606"/>
                    <a:pt x="2228" y="3804"/>
                  </a:cubicBezTo>
                  <a:cubicBezTo>
                    <a:pt x="2206" y="3895"/>
                    <a:pt x="2172" y="3985"/>
                    <a:pt x="2115" y="4042"/>
                  </a:cubicBezTo>
                  <a:cubicBezTo>
                    <a:pt x="2050" y="4113"/>
                    <a:pt x="1947" y="4136"/>
                    <a:pt x="1831" y="4136"/>
                  </a:cubicBezTo>
                  <a:cubicBezTo>
                    <a:pt x="1745" y="4136"/>
                    <a:pt x="1652" y="4124"/>
                    <a:pt x="1561" y="4110"/>
                  </a:cubicBezTo>
                  <a:cubicBezTo>
                    <a:pt x="1098" y="4030"/>
                    <a:pt x="623" y="3929"/>
                    <a:pt x="159" y="3816"/>
                  </a:cubicBezTo>
                  <a:cubicBezTo>
                    <a:pt x="149" y="3812"/>
                    <a:pt x="138" y="3810"/>
                    <a:pt x="128" y="3810"/>
                  </a:cubicBezTo>
                  <a:cubicBezTo>
                    <a:pt x="80" y="3810"/>
                    <a:pt x="33" y="3848"/>
                    <a:pt x="24" y="3895"/>
                  </a:cubicBezTo>
                  <a:cubicBezTo>
                    <a:pt x="1" y="3963"/>
                    <a:pt x="46" y="4019"/>
                    <a:pt x="103" y="4042"/>
                  </a:cubicBezTo>
                  <a:cubicBezTo>
                    <a:pt x="578" y="4155"/>
                    <a:pt x="1052" y="4256"/>
                    <a:pt x="1527" y="4336"/>
                  </a:cubicBezTo>
                  <a:cubicBezTo>
                    <a:pt x="1618" y="4358"/>
                    <a:pt x="1719" y="4370"/>
                    <a:pt x="1821" y="4370"/>
                  </a:cubicBezTo>
                  <a:cubicBezTo>
                    <a:pt x="1991" y="4370"/>
                    <a:pt x="2160" y="4336"/>
                    <a:pt x="2285" y="4200"/>
                  </a:cubicBezTo>
                  <a:cubicBezTo>
                    <a:pt x="2375" y="4110"/>
                    <a:pt x="2420" y="3985"/>
                    <a:pt x="2454" y="3872"/>
                  </a:cubicBezTo>
                  <a:cubicBezTo>
                    <a:pt x="2827" y="2628"/>
                    <a:pt x="2624" y="1283"/>
                    <a:pt x="2443" y="96"/>
                  </a:cubicBezTo>
                  <a:cubicBezTo>
                    <a:pt x="2433" y="48"/>
                    <a:pt x="2392" y="0"/>
                    <a:pt x="23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2"/>
            <p:cNvSpPr/>
            <p:nvPr/>
          </p:nvSpPr>
          <p:spPr>
            <a:xfrm rot="-278694">
              <a:off x="6666630" y="2411668"/>
              <a:ext cx="127740" cy="75060"/>
            </a:xfrm>
            <a:custGeom>
              <a:rect b="b" l="l" r="r" t="t"/>
              <a:pathLst>
                <a:path extrusionOk="0" h="1801" w="3065">
                  <a:moveTo>
                    <a:pt x="128" y="1"/>
                  </a:moveTo>
                  <a:cubicBezTo>
                    <a:pt x="119" y="1"/>
                    <a:pt x="111" y="1"/>
                    <a:pt x="102" y="3"/>
                  </a:cubicBezTo>
                  <a:cubicBezTo>
                    <a:pt x="46" y="25"/>
                    <a:pt x="1" y="82"/>
                    <a:pt x="23" y="150"/>
                  </a:cubicBezTo>
                  <a:cubicBezTo>
                    <a:pt x="182" y="749"/>
                    <a:pt x="611" y="1269"/>
                    <a:pt x="1165" y="1552"/>
                  </a:cubicBezTo>
                  <a:cubicBezTo>
                    <a:pt x="1470" y="1710"/>
                    <a:pt x="1821" y="1800"/>
                    <a:pt x="2171" y="1800"/>
                  </a:cubicBezTo>
                  <a:cubicBezTo>
                    <a:pt x="2443" y="1800"/>
                    <a:pt x="2714" y="1744"/>
                    <a:pt x="2974" y="1654"/>
                  </a:cubicBezTo>
                  <a:cubicBezTo>
                    <a:pt x="3031" y="1620"/>
                    <a:pt x="3064" y="1552"/>
                    <a:pt x="3042" y="1495"/>
                  </a:cubicBezTo>
                  <a:cubicBezTo>
                    <a:pt x="3015" y="1451"/>
                    <a:pt x="2968" y="1420"/>
                    <a:pt x="2921" y="1420"/>
                  </a:cubicBezTo>
                  <a:cubicBezTo>
                    <a:pt x="2908" y="1420"/>
                    <a:pt x="2896" y="1423"/>
                    <a:pt x="2884" y="1427"/>
                  </a:cubicBezTo>
                  <a:cubicBezTo>
                    <a:pt x="2656" y="1516"/>
                    <a:pt x="2413" y="1560"/>
                    <a:pt x="2170" y="1560"/>
                  </a:cubicBezTo>
                  <a:cubicBezTo>
                    <a:pt x="1858" y="1560"/>
                    <a:pt x="1547" y="1488"/>
                    <a:pt x="1267" y="1348"/>
                  </a:cubicBezTo>
                  <a:cubicBezTo>
                    <a:pt x="769" y="1100"/>
                    <a:pt x="385" y="625"/>
                    <a:pt x="249" y="93"/>
                  </a:cubicBezTo>
                  <a:cubicBezTo>
                    <a:pt x="230" y="34"/>
                    <a:pt x="184" y="1"/>
                    <a:pt x="1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2"/>
            <p:cNvSpPr/>
            <p:nvPr/>
          </p:nvSpPr>
          <p:spPr>
            <a:xfrm rot="-278694">
              <a:off x="6818844" y="2421966"/>
              <a:ext cx="25048" cy="105192"/>
            </a:xfrm>
            <a:custGeom>
              <a:rect b="b" l="l" r="r" t="t"/>
              <a:pathLst>
                <a:path extrusionOk="0" h="2524" w="601">
                  <a:moveTo>
                    <a:pt x="425" y="1"/>
                  </a:moveTo>
                  <a:cubicBezTo>
                    <a:pt x="420" y="1"/>
                    <a:pt x="414" y="1"/>
                    <a:pt x="408" y="3"/>
                  </a:cubicBezTo>
                  <a:cubicBezTo>
                    <a:pt x="363" y="3"/>
                    <a:pt x="340" y="48"/>
                    <a:pt x="340" y="82"/>
                  </a:cubicBezTo>
                  <a:cubicBezTo>
                    <a:pt x="453" y="873"/>
                    <a:pt x="340" y="1687"/>
                    <a:pt x="23" y="2422"/>
                  </a:cubicBezTo>
                  <a:cubicBezTo>
                    <a:pt x="1" y="2456"/>
                    <a:pt x="23" y="2501"/>
                    <a:pt x="57" y="2524"/>
                  </a:cubicBezTo>
                  <a:lnTo>
                    <a:pt x="91" y="2524"/>
                  </a:lnTo>
                  <a:cubicBezTo>
                    <a:pt x="125" y="2524"/>
                    <a:pt x="148" y="2513"/>
                    <a:pt x="159" y="2479"/>
                  </a:cubicBezTo>
                  <a:cubicBezTo>
                    <a:pt x="487" y="1721"/>
                    <a:pt x="600" y="885"/>
                    <a:pt x="498" y="71"/>
                  </a:cubicBezTo>
                  <a:cubicBezTo>
                    <a:pt x="488" y="31"/>
                    <a:pt x="462" y="1"/>
                    <a:pt x="4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2"/>
            <p:cNvSpPr/>
            <p:nvPr/>
          </p:nvSpPr>
          <p:spPr>
            <a:xfrm rot="-278694">
              <a:off x="6579732" y="2383709"/>
              <a:ext cx="104651" cy="52430"/>
            </a:xfrm>
            <a:custGeom>
              <a:rect b="b" l="l" r="r" t="t"/>
              <a:pathLst>
                <a:path extrusionOk="0" h="1258" w="2511">
                  <a:moveTo>
                    <a:pt x="2434" y="0"/>
                  </a:moveTo>
                  <a:cubicBezTo>
                    <a:pt x="2429" y="0"/>
                    <a:pt x="2424" y="1"/>
                    <a:pt x="2420" y="3"/>
                  </a:cubicBezTo>
                  <a:cubicBezTo>
                    <a:pt x="1527" y="104"/>
                    <a:pt x="679" y="500"/>
                    <a:pt x="34" y="1122"/>
                  </a:cubicBezTo>
                  <a:cubicBezTo>
                    <a:pt x="1" y="1156"/>
                    <a:pt x="1" y="1201"/>
                    <a:pt x="34" y="1235"/>
                  </a:cubicBezTo>
                  <a:cubicBezTo>
                    <a:pt x="46" y="1258"/>
                    <a:pt x="68" y="1258"/>
                    <a:pt x="91" y="1258"/>
                  </a:cubicBezTo>
                  <a:cubicBezTo>
                    <a:pt x="114" y="1258"/>
                    <a:pt x="125" y="1258"/>
                    <a:pt x="148" y="1235"/>
                  </a:cubicBezTo>
                  <a:cubicBezTo>
                    <a:pt x="769" y="636"/>
                    <a:pt x="1572" y="251"/>
                    <a:pt x="2431" y="150"/>
                  </a:cubicBezTo>
                  <a:cubicBezTo>
                    <a:pt x="2476" y="150"/>
                    <a:pt x="2510" y="104"/>
                    <a:pt x="2499" y="70"/>
                  </a:cubicBezTo>
                  <a:cubicBezTo>
                    <a:pt x="2499" y="31"/>
                    <a:pt x="2465" y="0"/>
                    <a:pt x="24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2"/>
            <p:cNvSpPr/>
            <p:nvPr/>
          </p:nvSpPr>
          <p:spPr>
            <a:xfrm rot="-278694">
              <a:off x="6858783" y="2323924"/>
              <a:ext cx="19838" cy="50471"/>
            </a:xfrm>
            <a:custGeom>
              <a:rect b="b" l="l" r="r" t="t"/>
              <a:pathLst>
                <a:path extrusionOk="0" h="1211" w="476">
                  <a:moveTo>
                    <a:pt x="125" y="0"/>
                  </a:moveTo>
                  <a:cubicBezTo>
                    <a:pt x="79" y="0"/>
                    <a:pt x="45" y="23"/>
                    <a:pt x="45" y="68"/>
                  </a:cubicBezTo>
                  <a:cubicBezTo>
                    <a:pt x="0" y="453"/>
                    <a:pt x="102" y="848"/>
                    <a:pt x="317" y="1165"/>
                  </a:cubicBezTo>
                  <a:cubicBezTo>
                    <a:pt x="339" y="1187"/>
                    <a:pt x="362" y="1199"/>
                    <a:pt x="385" y="1199"/>
                  </a:cubicBezTo>
                  <a:lnTo>
                    <a:pt x="385" y="1210"/>
                  </a:lnTo>
                  <a:cubicBezTo>
                    <a:pt x="396" y="1210"/>
                    <a:pt x="419" y="1199"/>
                    <a:pt x="430" y="1187"/>
                  </a:cubicBezTo>
                  <a:cubicBezTo>
                    <a:pt x="464" y="1165"/>
                    <a:pt x="475" y="1120"/>
                    <a:pt x="452" y="1086"/>
                  </a:cubicBezTo>
                  <a:cubicBezTo>
                    <a:pt x="249" y="792"/>
                    <a:pt x="159" y="430"/>
                    <a:pt x="192" y="80"/>
                  </a:cubicBezTo>
                  <a:cubicBezTo>
                    <a:pt x="204" y="46"/>
                    <a:pt x="170" y="0"/>
                    <a:pt x="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2"/>
            <p:cNvSpPr/>
            <p:nvPr/>
          </p:nvSpPr>
          <p:spPr>
            <a:xfrm rot="-278694">
              <a:off x="6625729" y="2296875"/>
              <a:ext cx="53763" cy="33633"/>
            </a:xfrm>
            <a:custGeom>
              <a:rect b="b" l="l" r="r" t="t"/>
              <a:pathLst>
                <a:path extrusionOk="0" h="807" w="1290">
                  <a:moveTo>
                    <a:pt x="1198" y="0"/>
                  </a:moveTo>
                  <a:cubicBezTo>
                    <a:pt x="1177" y="0"/>
                    <a:pt x="1156" y="11"/>
                    <a:pt x="1142" y="38"/>
                  </a:cubicBezTo>
                  <a:cubicBezTo>
                    <a:pt x="905" y="388"/>
                    <a:pt x="498" y="625"/>
                    <a:pt x="68" y="648"/>
                  </a:cubicBezTo>
                  <a:cubicBezTo>
                    <a:pt x="34" y="659"/>
                    <a:pt x="0" y="693"/>
                    <a:pt x="0" y="739"/>
                  </a:cubicBezTo>
                  <a:cubicBezTo>
                    <a:pt x="0" y="772"/>
                    <a:pt x="34" y="806"/>
                    <a:pt x="80" y="806"/>
                  </a:cubicBezTo>
                  <a:cubicBezTo>
                    <a:pt x="554" y="772"/>
                    <a:pt x="1007" y="512"/>
                    <a:pt x="1267" y="117"/>
                  </a:cubicBezTo>
                  <a:cubicBezTo>
                    <a:pt x="1289" y="83"/>
                    <a:pt x="1278" y="38"/>
                    <a:pt x="1244" y="15"/>
                  </a:cubicBezTo>
                  <a:cubicBezTo>
                    <a:pt x="1230" y="6"/>
                    <a:pt x="1214" y="0"/>
                    <a:pt x="11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2"/>
            <p:cNvSpPr/>
            <p:nvPr/>
          </p:nvSpPr>
          <p:spPr>
            <a:xfrm rot="-278694">
              <a:off x="6391795" y="2642064"/>
              <a:ext cx="365173" cy="170042"/>
            </a:xfrm>
            <a:custGeom>
              <a:rect b="b" l="l" r="r" t="t"/>
              <a:pathLst>
                <a:path extrusionOk="0" h="4080" w="8762">
                  <a:moveTo>
                    <a:pt x="0" y="0"/>
                  </a:moveTo>
                  <a:cubicBezTo>
                    <a:pt x="0" y="1"/>
                    <a:pt x="1425" y="2929"/>
                    <a:pt x="4918" y="3844"/>
                  </a:cubicBezTo>
                  <a:cubicBezTo>
                    <a:pt x="5550" y="4011"/>
                    <a:pt x="6098" y="4079"/>
                    <a:pt x="6573" y="4079"/>
                  </a:cubicBezTo>
                  <a:cubicBezTo>
                    <a:pt x="7481" y="4079"/>
                    <a:pt x="8116" y="3829"/>
                    <a:pt x="8547" y="3539"/>
                  </a:cubicBezTo>
                  <a:lnTo>
                    <a:pt x="8762" y="25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2"/>
            <p:cNvSpPr/>
            <p:nvPr/>
          </p:nvSpPr>
          <p:spPr>
            <a:xfrm rot="-278694">
              <a:off x="6198355" y="1800076"/>
              <a:ext cx="370883" cy="536757"/>
            </a:xfrm>
            <a:custGeom>
              <a:rect b="b" l="l" r="r" t="t"/>
              <a:pathLst>
                <a:path extrusionOk="0" h="12879" w="8899">
                  <a:moveTo>
                    <a:pt x="8701" y="1"/>
                  </a:moveTo>
                  <a:cubicBezTo>
                    <a:pt x="7715" y="1"/>
                    <a:pt x="3313" y="63"/>
                    <a:pt x="2081" y="1155"/>
                  </a:cubicBezTo>
                  <a:cubicBezTo>
                    <a:pt x="690" y="2376"/>
                    <a:pt x="1" y="9521"/>
                    <a:pt x="1" y="9521"/>
                  </a:cubicBezTo>
                  <a:lnTo>
                    <a:pt x="1" y="9532"/>
                  </a:lnTo>
                  <a:cubicBezTo>
                    <a:pt x="1" y="9532"/>
                    <a:pt x="315" y="9457"/>
                    <a:pt x="728" y="9457"/>
                  </a:cubicBezTo>
                  <a:cubicBezTo>
                    <a:pt x="1177" y="9457"/>
                    <a:pt x="1743" y="9546"/>
                    <a:pt x="2149" y="9917"/>
                  </a:cubicBezTo>
                  <a:cubicBezTo>
                    <a:pt x="2917" y="10618"/>
                    <a:pt x="3630" y="12879"/>
                    <a:pt x="3630" y="12879"/>
                  </a:cubicBezTo>
                  <a:lnTo>
                    <a:pt x="4692" y="9385"/>
                  </a:lnTo>
                  <a:cubicBezTo>
                    <a:pt x="4692" y="9385"/>
                    <a:pt x="4729" y="9405"/>
                    <a:pt x="4801" y="9405"/>
                  </a:cubicBezTo>
                  <a:cubicBezTo>
                    <a:pt x="5037" y="9405"/>
                    <a:pt x="5648" y="9193"/>
                    <a:pt x="6558" y="7373"/>
                  </a:cubicBezTo>
                  <a:cubicBezTo>
                    <a:pt x="7745" y="4988"/>
                    <a:pt x="8898" y="2"/>
                    <a:pt x="8898" y="2"/>
                  </a:cubicBezTo>
                  <a:cubicBezTo>
                    <a:pt x="8898" y="2"/>
                    <a:pt x="8828" y="1"/>
                    <a:pt x="87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2"/>
            <p:cNvSpPr/>
            <p:nvPr/>
          </p:nvSpPr>
          <p:spPr>
            <a:xfrm rot="-278694">
              <a:off x="6184735" y="2230132"/>
              <a:ext cx="97107" cy="166833"/>
            </a:xfrm>
            <a:custGeom>
              <a:rect b="b" l="l" r="r" t="t"/>
              <a:pathLst>
                <a:path extrusionOk="0" h="4003" w="2330">
                  <a:moveTo>
                    <a:pt x="113" y="0"/>
                  </a:moveTo>
                  <a:cubicBezTo>
                    <a:pt x="68" y="0"/>
                    <a:pt x="23" y="23"/>
                    <a:pt x="12" y="57"/>
                  </a:cubicBezTo>
                  <a:cubicBezTo>
                    <a:pt x="0" y="102"/>
                    <a:pt x="34" y="147"/>
                    <a:pt x="68" y="159"/>
                  </a:cubicBezTo>
                  <a:cubicBezTo>
                    <a:pt x="746" y="328"/>
                    <a:pt x="1357" y="882"/>
                    <a:pt x="1696" y="1662"/>
                  </a:cubicBezTo>
                  <a:cubicBezTo>
                    <a:pt x="1967" y="2250"/>
                    <a:pt x="2080" y="2906"/>
                    <a:pt x="2137" y="3539"/>
                  </a:cubicBezTo>
                  <a:cubicBezTo>
                    <a:pt x="1741" y="2883"/>
                    <a:pt x="1063" y="2397"/>
                    <a:pt x="317" y="2227"/>
                  </a:cubicBezTo>
                  <a:cubicBezTo>
                    <a:pt x="311" y="2226"/>
                    <a:pt x="305" y="2225"/>
                    <a:pt x="299" y="2225"/>
                  </a:cubicBezTo>
                  <a:cubicBezTo>
                    <a:pt x="263" y="2225"/>
                    <a:pt x="236" y="2255"/>
                    <a:pt x="226" y="2284"/>
                  </a:cubicBezTo>
                  <a:cubicBezTo>
                    <a:pt x="215" y="2329"/>
                    <a:pt x="238" y="2374"/>
                    <a:pt x="283" y="2386"/>
                  </a:cubicBezTo>
                  <a:cubicBezTo>
                    <a:pt x="1120" y="2567"/>
                    <a:pt x="1843" y="3177"/>
                    <a:pt x="2182" y="3957"/>
                  </a:cubicBezTo>
                  <a:cubicBezTo>
                    <a:pt x="2194" y="3980"/>
                    <a:pt x="2227" y="4002"/>
                    <a:pt x="2250" y="4002"/>
                  </a:cubicBezTo>
                  <a:lnTo>
                    <a:pt x="2273" y="4002"/>
                  </a:lnTo>
                  <a:cubicBezTo>
                    <a:pt x="2307" y="3991"/>
                    <a:pt x="2329" y="3957"/>
                    <a:pt x="2329" y="3912"/>
                  </a:cubicBezTo>
                  <a:cubicBezTo>
                    <a:pt x="2261" y="3143"/>
                    <a:pt x="2171" y="2329"/>
                    <a:pt x="1843" y="1594"/>
                  </a:cubicBezTo>
                  <a:cubicBezTo>
                    <a:pt x="1470" y="780"/>
                    <a:pt x="826" y="181"/>
                    <a:pt x="1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2"/>
            <p:cNvSpPr/>
            <p:nvPr/>
          </p:nvSpPr>
          <p:spPr>
            <a:xfrm rot="-278694">
              <a:off x="6187241" y="1597431"/>
              <a:ext cx="907056" cy="587977"/>
            </a:xfrm>
            <a:custGeom>
              <a:rect b="b" l="l" r="r" t="t"/>
              <a:pathLst>
                <a:path extrusionOk="0" h="14108" w="21764">
                  <a:moveTo>
                    <a:pt x="13" y="10245"/>
                  </a:moveTo>
                  <a:lnTo>
                    <a:pt x="13" y="10245"/>
                  </a:lnTo>
                  <a:cubicBezTo>
                    <a:pt x="4" y="10250"/>
                    <a:pt x="0" y="10252"/>
                    <a:pt x="0" y="10252"/>
                  </a:cubicBezTo>
                  <a:lnTo>
                    <a:pt x="11" y="10252"/>
                  </a:lnTo>
                  <a:cubicBezTo>
                    <a:pt x="11" y="10252"/>
                    <a:pt x="12" y="10250"/>
                    <a:pt x="13" y="10245"/>
                  </a:cubicBezTo>
                  <a:close/>
                  <a:moveTo>
                    <a:pt x="12675" y="1"/>
                  </a:moveTo>
                  <a:cubicBezTo>
                    <a:pt x="12625" y="1"/>
                    <a:pt x="12575" y="4"/>
                    <a:pt x="12527" y="9"/>
                  </a:cubicBezTo>
                  <a:cubicBezTo>
                    <a:pt x="10786" y="213"/>
                    <a:pt x="6456" y="2327"/>
                    <a:pt x="6456" y="2327"/>
                  </a:cubicBezTo>
                  <a:cubicBezTo>
                    <a:pt x="6456" y="2327"/>
                    <a:pt x="2589" y="2644"/>
                    <a:pt x="1854" y="3492"/>
                  </a:cubicBezTo>
                  <a:cubicBezTo>
                    <a:pt x="1134" y="4322"/>
                    <a:pt x="57" y="10013"/>
                    <a:pt x="13" y="10245"/>
                  </a:cubicBezTo>
                  <a:lnTo>
                    <a:pt x="13" y="10245"/>
                  </a:lnTo>
                  <a:cubicBezTo>
                    <a:pt x="165" y="10159"/>
                    <a:pt x="1683" y="9346"/>
                    <a:pt x="4766" y="9346"/>
                  </a:cubicBezTo>
                  <a:cubicBezTo>
                    <a:pt x="6348" y="9346"/>
                    <a:pt x="8342" y="9560"/>
                    <a:pt x="10774" y="10196"/>
                  </a:cubicBezTo>
                  <a:cubicBezTo>
                    <a:pt x="18225" y="12152"/>
                    <a:pt x="20656" y="14108"/>
                    <a:pt x="20656" y="14108"/>
                  </a:cubicBezTo>
                  <a:cubicBezTo>
                    <a:pt x="20656" y="14108"/>
                    <a:pt x="21764" y="8930"/>
                    <a:pt x="20339" y="4916"/>
                  </a:cubicBezTo>
                  <a:lnTo>
                    <a:pt x="17490" y="3548"/>
                  </a:lnTo>
                  <a:cubicBezTo>
                    <a:pt x="17490" y="3548"/>
                    <a:pt x="14445" y="1"/>
                    <a:pt x="126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2"/>
            <p:cNvSpPr/>
            <p:nvPr/>
          </p:nvSpPr>
          <p:spPr>
            <a:xfrm rot="-278694">
              <a:off x="6330993" y="1714456"/>
              <a:ext cx="587144" cy="286529"/>
            </a:xfrm>
            <a:custGeom>
              <a:rect b="b" l="l" r="r" t="t"/>
              <a:pathLst>
                <a:path extrusionOk="0" h="6875" w="14088">
                  <a:moveTo>
                    <a:pt x="9773" y="0"/>
                  </a:moveTo>
                  <a:cubicBezTo>
                    <a:pt x="9597" y="0"/>
                    <a:pt x="9422" y="10"/>
                    <a:pt x="9248" y="34"/>
                  </a:cubicBezTo>
                  <a:cubicBezTo>
                    <a:pt x="8626" y="125"/>
                    <a:pt x="8061" y="396"/>
                    <a:pt x="7575" y="633"/>
                  </a:cubicBezTo>
                  <a:cubicBezTo>
                    <a:pt x="5133" y="1866"/>
                    <a:pt x="2917" y="3482"/>
                    <a:pt x="995" y="5416"/>
                  </a:cubicBezTo>
                  <a:cubicBezTo>
                    <a:pt x="622" y="5789"/>
                    <a:pt x="238" y="6196"/>
                    <a:pt x="23" y="6716"/>
                  </a:cubicBezTo>
                  <a:cubicBezTo>
                    <a:pt x="0" y="6772"/>
                    <a:pt x="23" y="6840"/>
                    <a:pt x="79" y="6863"/>
                  </a:cubicBezTo>
                  <a:cubicBezTo>
                    <a:pt x="102" y="6874"/>
                    <a:pt x="113" y="6874"/>
                    <a:pt x="125" y="6874"/>
                  </a:cubicBezTo>
                  <a:cubicBezTo>
                    <a:pt x="170" y="6874"/>
                    <a:pt x="215" y="6840"/>
                    <a:pt x="238" y="6806"/>
                  </a:cubicBezTo>
                  <a:cubicBezTo>
                    <a:pt x="441" y="6331"/>
                    <a:pt x="803" y="5936"/>
                    <a:pt x="1153" y="5585"/>
                  </a:cubicBezTo>
                  <a:cubicBezTo>
                    <a:pt x="3064" y="3652"/>
                    <a:pt x="5257" y="2069"/>
                    <a:pt x="7677" y="848"/>
                  </a:cubicBezTo>
                  <a:cubicBezTo>
                    <a:pt x="8140" y="611"/>
                    <a:pt x="8694" y="351"/>
                    <a:pt x="9271" y="260"/>
                  </a:cubicBezTo>
                  <a:cubicBezTo>
                    <a:pt x="9429" y="242"/>
                    <a:pt x="9589" y="234"/>
                    <a:pt x="9748" y="234"/>
                  </a:cubicBezTo>
                  <a:cubicBezTo>
                    <a:pt x="10067" y="234"/>
                    <a:pt x="10386" y="264"/>
                    <a:pt x="10695" y="294"/>
                  </a:cubicBezTo>
                  <a:cubicBezTo>
                    <a:pt x="11769" y="407"/>
                    <a:pt x="12877" y="520"/>
                    <a:pt x="13929" y="837"/>
                  </a:cubicBezTo>
                  <a:cubicBezTo>
                    <a:pt x="13941" y="842"/>
                    <a:pt x="13953" y="844"/>
                    <a:pt x="13965" y="844"/>
                  </a:cubicBezTo>
                  <a:cubicBezTo>
                    <a:pt x="14012" y="844"/>
                    <a:pt x="14058" y="812"/>
                    <a:pt x="14076" y="758"/>
                  </a:cubicBezTo>
                  <a:cubicBezTo>
                    <a:pt x="14087" y="701"/>
                    <a:pt x="14053" y="633"/>
                    <a:pt x="13997" y="611"/>
                  </a:cubicBezTo>
                  <a:cubicBezTo>
                    <a:pt x="12923" y="294"/>
                    <a:pt x="11803" y="170"/>
                    <a:pt x="10718" y="68"/>
                  </a:cubicBezTo>
                  <a:cubicBezTo>
                    <a:pt x="10406" y="32"/>
                    <a:pt x="10089" y="0"/>
                    <a:pt x="97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2"/>
            <p:cNvSpPr/>
            <p:nvPr/>
          </p:nvSpPr>
          <p:spPr>
            <a:xfrm rot="-278694">
              <a:off x="6436287" y="1692144"/>
              <a:ext cx="334124" cy="35842"/>
            </a:xfrm>
            <a:custGeom>
              <a:rect b="b" l="l" r="r" t="t"/>
              <a:pathLst>
                <a:path extrusionOk="0" h="860" w="8017">
                  <a:moveTo>
                    <a:pt x="125" y="0"/>
                  </a:moveTo>
                  <a:cubicBezTo>
                    <a:pt x="68" y="0"/>
                    <a:pt x="12" y="45"/>
                    <a:pt x="0" y="102"/>
                  </a:cubicBezTo>
                  <a:cubicBezTo>
                    <a:pt x="0" y="170"/>
                    <a:pt x="46" y="226"/>
                    <a:pt x="102" y="226"/>
                  </a:cubicBezTo>
                  <a:lnTo>
                    <a:pt x="7880" y="859"/>
                  </a:lnTo>
                  <a:lnTo>
                    <a:pt x="7892" y="859"/>
                  </a:lnTo>
                  <a:cubicBezTo>
                    <a:pt x="7948" y="859"/>
                    <a:pt x="8005" y="814"/>
                    <a:pt x="8005" y="758"/>
                  </a:cubicBezTo>
                  <a:cubicBezTo>
                    <a:pt x="8016" y="690"/>
                    <a:pt x="7971" y="633"/>
                    <a:pt x="7903" y="633"/>
                  </a:cubicBezTo>
                  <a:lnTo>
                    <a:pt x="1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2"/>
            <p:cNvSpPr/>
            <p:nvPr/>
          </p:nvSpPr>
          <p:spPr>
            <a:xfrm rot="-278694">
              <a:off x="6495059" y="1820116"/>
              <a:ext cx="44344" cy="191630"/>
            </a:xfrm>
            <a:custGeom>
              <a:rect b="b" l="l" r="r" t="t"/>
              <a:pathLst>
                <a:path extrusionOk="0" h="4598" w="1064">
                  <a:moveTo>
                    <a:pt x="930" y="0"/>
                  </a:moveTo>
                  <a:cubicBezTo>
                    <a:pt x="878" y="0"/>
                    <a:pt x="833" y="31"/>
                    <a:pt x="815" y="75"/>
                  </a:cubicBezTo>
                  <a:cubicBezTo>
                    <a:pt x="261" y="1488"/>
                    <a:pt x="1" y="2924"/>
                    <a:pt x="46" y="4484"/>
                  </a:cubicBezTo>
                  <a:cubicBezTo>
                    <a:pt x="46" y="4541"/>
                    <a:pt x="103" y="4597"/>
                    <a:pt x="159" y="4597"/>
                  </a:cubicBezTo>
                  <a:lnTo>
                    <a:pt x="170" y="4597"/>
                  </a:lnTo>
                  <a:cubicBezTo>
                    <a:pt x="227" y="4586"/>
                    <a:pt x="283" y="4541"/>
                    <a:pt x="283" y="4473"/>
                  </a:cubicBezTo>
                  <a:cubicBezTo>
                    <a:pt x="238" y="2958"/>
                    <a:pt x="487" y="1545"/>
                    <a:pt x="1030" y="166"/>
                  </a:cubicBezTo>
                  <a:cubicBezTo>
                    <a:pt x="1064" y="109"/>
                    <a:pt x="1030" y="41"/>
                    <a:pt x="973" y="7"/>
                  </a:cubicBezTo>
                  <a:cubicBezTo>
                    <a:pt x="959" y="2"/>
                    <a:pt x="944" y="0"/>
                    <a:pt x="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2"/>
            <p:cNvSpPr/>
            <p:nvPr/>
          </p:nvSpPr>
          <p:spPr>
            <a:xfrm rot="-278694">
              <a:off x="6908022" y="1830697"/>
              <a:ext cx="128198" cy="184754"/>
            </a:xfrm>
            <a:custGeom>
              <a:rect b="b" l="l" r="r" t="t"/>
              <a:pathLst>
                <a:path extrusionOk="0" h="4433" w="3076">
                  <a:moveTo>
                    <a:pt x="1956" y="238"/>
                  </a:moveTo>
                  <a:cubicBezTo>
                    <a:pt x="2002" y="238"/>
                    <a:pt x="2048" y="242"/>
                    <a:pt x="2092" y="250"/>
                  </a:cubicBezTo>
                  <a:cubicBezTo>
                    <a:pt x="2273" y="283"/>
                    <a:pt x="2420" y="374"/>
                    <a:pt x="2522" y="532"/>
                  </a:cubicBezTo>
                  <a:cubicBezTo>
                    <a:pt x="2849" y="1007"/>
                    <a:pt x="2793" y="1832"/>
                    <a:pt x="2748" y="2160"/>
                  </a:cubicBezTo>
                  <a:cubicBezTo>
                    <a:pt x="2691" y="2635"/>
                    <a:pt x="2544" y="3076"/>
                    <a:pt x="2307" y="3449"/>
                  </a:cubicBezTo>
                  <a:cubicBezTo>
                    <a:pt x="2239" y="3573"/>
                    <a:pt x="2148" y="3675"/>
                    <a:pt x="2058" y="3777"/>
                  </a:cubicBezTo>
                  <a:cubicBezTo>
                    <a:pt x="1843" y="4037"/>
                    <a:pt x="1628" y="4173"/>
                    <a:pt x="1414" y="4207"/>
                  </a:cubicBezTo>
                  <a:cubicBezTo>
                    <a:pt x="1396" y="4208"/>
                    <a:pt x="1379" y="4209"/>
                    <a:pt x="1361" y="4209"/>
                  </a:cubicBezTo>
                  <a:cubicBezTo>
                    <a:pt x="1238" y="4209"/>
                    <a:pt x="1101" y="4175"/>
                    <a:pt x="973" y="4116"/>
                  </a:cubicBezTo>
                  <a:cubicBezTo>
                    <a:pt x="611" y="3935"/>
                    <a:pt x="351" y="3528"/>
                    <a:pt x="283" y="3065"/>
                  </a:cubicBezTo>
                  <a:cubicBezTo>
                    <a:pt x="226" y="2692"/>
                    <a:pt x="283" y="2262"/>
                    <a:pt x="464" y="1731"/>
                  </a:cubicBezTo>
                  <a:cubicBezTo>
                    <a:pt x="566" y="1437"/>
                    <a:pt x="667" y="1188"/>
                    <a:pt x="803" y="984"/>
                  </a:cubicBezTo>
                  <a:cubicBezTo>
                    <a:pt x="927" y="770"/>
                    <a:pt x="1086" y="611"/>
                    <a:pt x="1255" y="487"/>
                  </a:cubicBezTo>
                  <a:cubicBezTo>
                    <a:pt x="1480" y="328"/>
                    <a:pt x="1729" y="238"/>
                    <a:pt x="1956" y="238"/>
                  </a:cubicBezTo>
                  <a:close/>
                  <a:moveTo>
                    <a:pt x="1968" y="1"/>
                  </a:moveTo>
                  <a:cubicBezTo>
                    <a:pt x="1696" y="1"/>
                    <a:pt x="1380" y="114"/>
                    <a:pt x="1120" y="295"/>
                  </a:cubicBezTo>
                  <a:cubicBezTo>
                    <a:pt x="939" y="430"/>
                    <a:pt x="780" y="589"/>
                    <a:pt x="645" y="804"/>
                  </a:cubicBezTo>
                  <a:cubicBezTo>
                    <a:pt x="486" y="1030"/>
                    <a:pt x="362" y="1312"/>
                    <a:pt x="249" y="1651"/>
                  </a:cubicBezTo>
                  <a:cubicBezTo>
                    <a:pt x="57" y="2217"/>
                    <a:pt x="0" y="2680"/>
                    <a:pt x="57" y="3099"/>
                  </a:cubicBezTo>
                  <a:cubicBezTo>
                    <a:pt x="136" y="3641"/>
                    <a:pt x="441" y="4105"/>
                    <a:pt x="871" y="4320"/>
                  </a:cubicBezTo>
                  <a:cubicBezTo>
                    <a:pt x="1018" y="4387"/>
                    <a:pt x="1187" y="4433"/>
                    <a:pt x="1334" y="4433"/>
                  </a:cubicBezTo>
                  <a:cubicBezTo>
                    <a:pt x="1368" y="4433"/>
                    <a:pt x="1402" y="4433"/>
                    <a:pt x="1436" y="4421"/>
                  </a:cubicBezTo>
                  <a:cubicBezTo>
                    <a:pt x="1719" y="4387"/>
                    <a:pt x="1979" y="4229"/>
                    <a:pt x="2239" y="3935"/>
                  </a:cubicBezTo>
                  <a:cubicBezTo>
                    <a:pt x="2295" y="3856"/>
                    <a:pt x="2352" y="3788"/>
                    <a:pt x="2408" y="3709"/>
                  </a:cubicBezTo>
                  <a:cubicBezTo>
                    <a:pt x="2714" y="3279"/>
                    <a:pt x="2917" y="2759"/>
                    <a:pt x="2985" y="2183"/>
                  </a:cubicBezTo>
                  <a:cubicBezTo>
                    <a:pt x="3030" y="1742"/>
                    <a:pt x="3075" y="917"/>
                    <a:pt x="2714" y="397"/>
                  </a:cubicBezTo>
                  <a:lnTo>
                    <a:pt x="2714" y="408"/>
                  </a:lnTo>
                  <a:cubicBezTo>
                    <a:pt x="2578" y="193"/>
                    <a:pt x="2375" y="69"/>
                    <a:pt x="2137" y="23"/>
                  </a:cubicBezTo>
                  <a:cubicBezTo>
                    <a:pt x="2081" y="12"/>
                    <a:pt x="2024" y="1"/>
                    <a:pt x="1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2"/>
            <p:cNvSpPr/>
            <p:nvPr/>
          </p:nvSpPr>
          <p:spPr>
            <a:xfrm rot="-278694">
              <a:off x="6256039" y="1797870"/>
              <a:ext cx="128657" cy="155246"/>
            </a:xfrm>
            <a:custGeom>
              <a:rect b="b" l="l" r="r" t="t"/>
              <a:pathLst>
                <a:path extrusionOk="0" h="3725" w="3087">
                  <a:moveTo>
                    <a:pt x="801" y="229"/>
                  </a:moveTo>
                  <a:cubicBezTo>
                    <a:pt x="1474" y="229"/>
                    <a:pt x="2154" y="297"/>
                    <a:pt x="2815" y="423"/>
                  </a:cubicBezTo>
                  <a:cubicBezTo>
                    <a:pt x="2815" y="434"/>
                    <a:pt x="2804" y="445"/>
                    <a:pt x="2804" y="445"/>
                  </a:cubicBezTo>
                  <a:cubicBezTo>
                    <a:pt x="2442" y="1519"/>
                    <a:pt x="2239" y="2458"/>
                    <a:pt x="2171" y="3464"/>
                  </a:cubicBezTo>
                  <a:cubicBezTo>
                    <a:pt x="2137" y="3453"/>
                    <a:pt x="2114" y="3453"/>
                    <a:pt x="2103" y="3453"/>
                  </a:cubicBezTo>
                  <a:lnTo>
                    <a:pt x="238" y="3453"/>
                  </a:lnTo>
                  <a:cubicBezTo>
                    <a:pt x="249" y="2797"/>
                    <a:pt x="328" y="2040"/>
                    <a:pt x="475" y="1192"/>
                  </a:cubicBezTo>
                  <a:cubicBezTo>
                    <a:pt x="520" y="886"/>
                    <a:pt x="588" y="570"/>
                    <a:pt x="645" y="231"/>
                  </a:cubicBezTo>
                  <a:cubicBezTo>
                    <a:pt x="697" y="230"/>
                    <a:pt x="749" y="229"/>
                    <a:pt x="801" y="229"/>
                  </a:cubicBezTo>
                  <a:close/>
                  <a:moveTo>
                    <a:pt x="858" y="0"/>
                  </a:moveTo>
                  <a:cubicBezTo>
                    <a:pt x="756" y="0"/>
                    <a:pt x="655" y="2"/>
                    <a:pt x="554" y="5"/>
                  </a:cubicBezTo>
                  <a:cubicBezTo>
                    <a:pt x="498" y="5"/>
                    <a:pt x="453" y="38"/>
                    <a:pt x="441" y="95"/>
                  </a:cubicBezTo>
                  <a:cubicBezTo>
                    <a:pt x="339" y="559"/>
                    <a:pt x="260" y="1011"/>
                    <a:pt x="193" y="1429"/>
                  </a:cubicBezTo>
                  <a:cubicBezTo>
                    <a:pt x="68" y="2243"/>
                    <a:pt x="12" y="2944"/>
                    <a:pt x="0" y="3566"/>
                  </a:cubicBezTo>
                  <a:cubicBezTo>
                    <a:pt x="0" y="3600"/>
                    <a:pt x="12" y="3634"/>
                    <a:pt x="34" y="3645"/>
                  </a:cubicBezTo>
                  <a:cubicBezTo>
                    <a:pt x="57" y="3668"/>
                    <a:pt x="91" y="3679"/>
                    <a:pt x="113" y="3679"/>
                  </a:cubicBezTo>
                  <a:lnTo>
                    <a:pt x="2092" y="3679"/>
                  </a:lnTo>
                  <a:cubicBezTo>
                    <a:pt x="2114" y="3679"/>
                    <a:pt x="2182" y="3701"/>
                    <a:pt x="2228" y="3713"/>
                  </a:cubicBezTo>
                  <a:cubicBezTo>
                    <a:pt x="2250" y="3724"/>
                    <a:pt x="2261" y="3724"/>
                    <a:pt x="2273" y="3724"/>
                  </a:cubicBezTo>
                  <a:cubicBezTo>
                    <a:pt x="2295" y="3724"/>
                    <a:pt x="2318" y="3713"/>
                    <a:pt x="2341" y="3701"/>
                  </a:cubicBezTo>
                  <a:cubicBezTo>
                    <a:pt x="2363" y="3679"/>
                    <a:pt x="2386" y="3645"/>
                    <a:pt x="2386" y="3611"/>
                  </a:cubicBezTo>
                  <a:cubicBezTo>
                    <a:pt x="2397" y="3464"/>
                    <a:pt x="2408" y="3328"/>
                    <a:pt x="2420" y="3181"/>
                  </a:cubicBezTo>
                  <a:cubicBezTo>
                    <a:pt x="2510" y="2266"/>
                    <a:pt x="2714" y="1395"/>
                    <a:pt x="3064" y="412"/>
                  </a:cubicBezTo>
                  <a:cubicBezTo>
                    <a:pt x="3064" y="400"/>
                    <a:pt x="3075" y="389"/>
                    <a:pt x="3075" y="378"/>
                  </a:cubicBezTo>
                  <a:cubicBezTo>
                    <a:pt x="3087" y="344"/>
                    <a:pt x="3087" y="310"/>
                    <a:pt x="3064" y="276"/>
                  </a:cubicBezTo>
                  <a:cubicBezTo>
                    <a:pt x="3053" y="242"/>
                    <a:pt x="3030" y="219"/>
                    <a:pt x="2996" y="219"/>
                  </a:cubicBezTo>
                  <a:cubicBezTo>
                    <a:pt x="2293" y="71"/>
                    <a:pt x="1573" y="0"/>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2"/>
            <p:cNvSpPr/>
            <p:nvPr/>
          </p:nvSpPr>
          <p:spPr>
            <a:xfrm rot="-278694">
              <a:off x="5540960" y="2654492"/>
              <a:ext cx="1929056" cy="1177997"/>
            </a:xfrm>
            <a:custGeom>
              <a:rect b="b" l="l" r="r" t="t"/>
              <a:pathLst>
                <a:path extrusionOk="0" h="28265" w="46286">
                  <a:moveTo>
                    <a:pt x="18372" y="1"/>
                  </a:moveTo>
                  <a:lnTo>
                    <a:pt x="17264" y="2138"/>
                  </a:lnTo>
                  <a:cubicBezTo>
                    <a:pt x="17264" y="2138"/>
                    <a:pt x="17162" y="2160"/>
                    <a:pt x="16981" y="2217"/>
                  </a:cubicBezTo>
                  <a:cubicBezTo>
                    <a:pt x="15308" y="2692"/>
                    <a:pt x="6648" y="5303"/>
                    <a:pt x="3075" y="8876"/>
                  </a:cubicBezTo>
                  <a:cubicBezTo>
                    <a:pt x="1628" y="10323"/>
                    <a:pt x="656" y="13454"/>
                    <a:pt x="0" y="16846"/>
                  </a:cubicBezTo>
                  <a:lnTo>
                    <a:pt x="0" y="28265"/>
                  </a:lnTo>
                  <a:lnTo>
                    <a:pt x="19412" y="28265"/>
                  </a:lnTo>
                  <a:lnTo>
                    <a:pt x="25641" y="26727"/>
                  </a:lnTo>
                  <a:lnTo>
                    <a:pt x="30356" y="28265"/>
                  </a:lnTo>
                  <a:lnTo>
                    <a:pt x="46286" y="28265"/>
                  </a:lnTo>
                  <a:lnTo>
                    <a:pt x="46286" y="28253"/>
                  </a:lnTo>
                  <a:cubicBezTo>
                    <a:pt x="46150" y="25687"/>
                    <a:pt x="45675" y="19367"/>
                    <a:pt x="44115" y="15761"/>
                  </a:cubicBezTo>
                  <a:cubicBezTo>
                    <a:pt x="42249" y="11419"/>
                    <a:pt x="31690" y="5461"/>
                    <a:pt x="30514" y="4806"/>
                  </a:cubicBezTo>
                  <a:cubicBezTo>
                    <a:pt x="30446" y="4772"/>
                    <a:pt x="30412" y="4749"/>
                    <a:pt x="30412" y="4749"/>
                  </a:cubicBezTo>
                  <a:lnTo>
                    <a:pt x="30401" y="4636"/>
                  </a:lnTo>
                  <a:lnTo>
                    <a:pt x="30254" y="3166"/>
                  </a:lnTo>
                  <a:lnTo>
                    <a:pt x="29960" y="3404"/>
                  </a:lnTo>
                  <a:lnTo>
                    <a:pt x="29949" y="3426"/>
                  </a:lnTo>
                  <a:lnTo>
                    <a:pt x="29938" y="3426"/>
                  </a:lnTo>
                  <a:lnTo>
                    <a:pt x="25743" y="6976"/>
                  </a:lnTo>
                  <a:lnTo>
                    <a:pt x="25653" y="7044"/>
                  </a:lnTo>
                  <a:lnTo>
                    <a:pt x="25574" y="6965"/>
                  </a:lnTo>
                  <a:lnTo>
                    <a:pt x="18451" y="80"/>
                  </a:lnTo>
                  <a:lnTo>
                    <a:pt x="183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2"/>
            <p:cNvSpPr/>
            <p:nvPr/>
          </p:nvSpPr>
          <p:spPr>
            <a:xfrm rot="-278694">
              <a:off x="6221391" y="2648610"/>
              <a:ext cx="568264" cy="597230"/>
            </a:xfrm>
            <a:custGeom>
              <a:rect b="b" l="l" r="r" t="t"/>
              <a:pathLst>
                <a:path extrusionOk="0" h="14330" w="13635">
                  <a:moveTo>
                    <a:pt x="1456" y="1"/>
                  </a:moveTo>
                  <a:cubicBezTo>
                    <a:pt x="1417" y="1"/>
                    <a:pt x="1379" y="21"/>
                    <a:pt x="1357" y="51"/>
                  </a:cubicBezTo>
                  <a:lnTo>
                    <a:pt x="11" y="2436"/>
                  </a:lnTo>
                  <a:cubicBezTo>
                    <a:pt x="0" y="2459"/>
                    <a:pt x="0" y="2493"/>
                    <a:pt x="0" y="2516"/>
                  </a:cubicBezTo>
                  <a:lnTo>
                    <a:pt x="2804" y="14251"/>
                  </a:lnTo>
                  <a:cubicBezTo>
                    <a:pt x="2815" y="14285"/>
                    <a:pt x="2849" y="14319"/>
                    <a:pt x="2883" y="14330"/>
                  </a:cubicBezTo>
                  <a:lnTo>
                    <a:pt x="2917" y="14330"/>
                  </a:lnTo>
                  <a:cubicBezTo>
                    <a:pt x="2951" y="14330"/>
                    <a:pt x="2985" y="14319"/>
                    <a:pt x="3007" y="14285"/>
                  </a:cubicBezTo>
                  <a:lnTo>
                    <a:pt x="8717" y="7388"/>
                  </a:lnTo>
                  <a:lnTo>
                    <a:pt x="11735" y="14206"/>
                  </a:lnTo>
                  <a:cubicBezTo>
                    <a:pt x="11754" y="14253"/>
                    <a:pt x="11789" y="14276"/>
                    <a:pt x="11833" y="14276"/>
                  </a:cubicBezTo>
                  <a:cubicBezTo>
                    <a:pt x="11841" y="14276"/>
                    <a:pt x="11850" y="14275"/>
                    <a:pt x="11860" y="14273"/>
                  </a:cubicBezTo>
                  <a:cubicBezTo>
                    <a:pt x="11905" y="14273"/>
                    <a:pt x="11950" y="14239"/>
                    <a:pt x="11950" y="14183"/>
                  </a:cubicBezTo>
                  <a:lnTo>
                    <a:pt x="13623" y="4890"/>
                  </a:lnTo>
                  <a:cubicBezTo>
                    <a:pt x="13635" y="4822"/>
                    <a:pt x="13590" y="4765"/>
                    <a:pt x="13522" y="4754"/>
                  </a:cubicBezTo>
                  <a:cubicBezTo>
                    <a:pt x="13516" y="4753"/>
                    <a:pt x="13510" y="4752"/>
                    <a:pt x="13504" y="4752"/>
                  </a:cubicBezTo>
                  <a:cubicBezTo>
                    <a:pt x="13452" y="4752"/>
                    <a:pt x="13396" y="4794"/>
                    <a:pt x="13386" y="4845"/>
                  </a:cubicBezTo>
                  <a:lnTo>
                    <a:pt x="11792" y="13765"/>
                  </a:lnTo>
                  <a:lnTo>
                    <a:pt x="8852" y="7117"/>
                  </a:lnTo>
                  <a:cubicBezTo>
                    <a:pt x="8841" y="7083"/>
                    <a:pt x="8807" y="7060"/>
                    <a:pt x="8762" y="7049"/>
                  </a:cubicBezTo>
                  <a:cubicBezTo>
                    <a:pt x="8756" y="7047"/>
                    <a:pt x="8750" y="7046"/>
                    <a:pt x="8743" y="7046"/>
                  </a:cubicBezTo>
                  <a:cubicBezTo>
                    <a:pt x="8713" y="7046"/>
                    <a:pt x="8679" y="7066"/>
                    <a:pt x="8660" y="7094"/>
                  </a:cubicBezTo>
                  <a:lnTo>
                    <a:pt x="2974" y="13968"/>
                  </a:lnTo>
                  <a:lnTo>
                    <a:pt x="238" y="2504"/>
                  </a:lnTo>
                  <a:lnTo>
                    <a:pt x="1560" y="175"/>
                  </a:lnTo>
                  <a:cubicBezTo>
                    <a:pt x="1594" y="119"/>
                    <a:pt x="1572" y="51"/>
                    <a:pt x="1515" y="17"/>
                  </a:cubicBezTo>
                  <a:cubicBezTo>
                    <a:pt x="1496" y="6"/>
                    <a:pt x="1476" y="1"/>
                    <a:pt x="14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2"/>
            <p:cNvSpPr/>
            <p:nvPr/>
          </p:nvSpPr>
          <p:spPr>
            <a:xfrm rot="-278694">
              <a:off x="5973725" y="3613443"/>
              <a:ext cx="13253" cy="263231"/>
            </a:xfrm>
            <a:custGeom>
              <a:rect b="b" l="l" r="r" t="t"/>
              <a:pathLst>
                <a:path extrusionOk="0" h="6316" w="318">
                  <a:moveTo>
                    <a:pt x="128" y="0"/>
                  </a:moveTo>
                  <a:cubicBezTo>
                    <a:pt x="116" y="0"/>
                    <a:pt x="103" y="2"/>
                    <a:pt x="91" y="7"/>
                  </a:cubicBezTo>
                  <a:cubicBezTo>
                    <a:pt x="23" y="41"/>
                    <a:pt x="1" y="109"/>
                    <a:pt x="23" y="166"/>
                  </a:cubicBezTo>
                  <a:cubicBezTo>
                    <a:pt x="69" y="267"/>
                    <a:pt x="80" y="369"/>
                    <a:pt x="57" y="493"/>
                  </a:cubicBezTo>
                  <a:lnTo>
                    <a:pt x="57" y="6316"/>
                  </a:lnTo>
                  <a:lnTo>
                    <a:pt x="283" y="6316"/>
                  </a:lnTo>
                  <a:lnTo>
                    <a:pt x="283" y="516"/>
                  </a:lnTo>
                  <a:cubicBezTo>
                    <a:pt x="317" y="380"/>
                    <a:pt x="306" y="222"/>
                    <a:pt x="238" y="75"/>
                  </a:cubicBezTo>
                  <a:cubicBezTo>
                    <a:pt x="220" y="31"/>
                    <a:pt x="175" y="0"/>
                    <a:pt x="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2"/>
            <p:cNvSpPr/>
            <p:nvPr/>
          </p:nvSpPr>
          <p:spPr>
            <a:xfrm rot="-278694">
              <a:off x="7079955" y="3436663"/>
              <a:ext cx="33967" cy="349169"/>
            </a:xfrm>
            <a:custGeom>
              <a:rect b="b" l="l" r="r" t="t"/>
              <a:pathLst>
                <a:path extrusionOk="0" h="8378" w="815">
                  <a:moveTo>
                    <a:pt x="103" y="0"/>
                  </a:moveTo>
                  <a:cubicBezTo>
                    <a:pt x="46" y="12"/>
                    <a:pt x="1" y="68"/>
                    <a:pt x="1" y="125"/>
                  </a:cubicBezTo>
                  <a:cubicBezTo>
                    <a:pt x="250" y="2861"/>
                    <a:pt x="442" y="5631"/>
                    <a:pt x="578" y="8378"/>
                  </a:cubicBezTo>
                  <a:lnTo>
                    <a:pt x="815" y="8378"/>
                  </a:lnTo>
                  <a:cubicBezTo>
                    <a:pt x="679" y="5619"/>
                    <a:pt x="476" y="2849"/>
                    <a:pt x="227" y="113"/>
                  </a:cubicBezTo>
                  <a:cubicBezTo>
                    <a:pt x="227" y="46"/>
                    <a:pt x="171" y="0"/>
                    <a:pt x="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2"/>
            <p:cNvSpPr/>
            <p:nvPr/>
          </p:nvSpPr>
          <p:spPr>
            <a:xfrm rot="-278694">
              <a:off x="6362094" y="2941704"/>
              <a:ext cx="455653" cy="884425"/>
            </a:xfrm>
            <a:custGeom>
              <a:rect b="b" l="l" r="r" t="t"/>
              <a:pathLst>
                <a:path extrusionOk="0" h="21221" w="10933">
                  <a:moveTo>
                    <a:pt x="6230" y="0"/>
                  </a:moveTo>
                  <a:lnTo>
                    <a:pt x="5054" y="1413"/>
                  </a:lnTo>
                  <a:lnTo>
                    <a:pt x="3697" y="3053"/>
                  </a:lnTo>
                  <a:lnTo>
                    <a:pt x="3731" y="3211"/>
                  </a:lnTo>
                  <a:lnTo>
                    <a:pt x="4330" y="5630"/>
                  </a:lnTo>
                  <a:lnTo>
                    <a:pt x="0" y="21221"/>
                  </a:lnTo>
                  <a:lnTo>
                    <a:pt x="10933" y="21221"/>
                  </a:lnTo>
                  <a:lnTo>
                    <a:pt x="7417" y="5585"/>
                  </a:lnTo>
                  <a:lnTo>
                    <a:pt x="8084" y="4500"/>
                  </a:lnTo>
                  <a:lnTo>
                    <a:pt x="8174" y="4364"/>
                  </a:lnTo>
                  <a:lnTo>
                    <a:pt x="6908" y="1526"/>
                  </a:lnTo>
                  <a:lnTo>
                    <a:pt x="6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0"/>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02" name="Google Shape;802;p80"/>
          <p:cNvPicPr preferRelativeResize="0"/>
          <p:nvPr/>
        </p:nvPicPr>
        <p:blipFill>
          <a:blip r:embed="rId3">
            <a:alphaModFix/>
          </a:blip>
          <a:stretch>
            <a:fillRect/>
          </a:stretch>
        </p:blipFill>
        <p:spPr>
          <a:xfrm>
            <a:off x="889000" y="1193800"/>
            <a:ext cx="6753850" cy="3820700"/>
          </a:xfrm>
          <a:prstGeom prst="rect">
            <a:avLst/>
          </a:prstGeom>
          <a:noFill/>
          <a:ln>
            <a:noFill/>
          </a:ln>
        </p:spPr>
      </p:pic>
      <p:sp>
        <p:nvSpPr>
          <p:cNvPr id="803" name="Google Shape;803;p80"/>
          <p:cNvSpPr txBox="1"/>
          <p:nvPr/>
        </p:nvSpPr>
        <p:spPr>
          <a:xfrm>
            <a:off x="88900" y="-3556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No Attribute Removal with MLP:</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1"/>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09" name="Google Shape;809;p81"/>
          <p:cNvPicPr preferRelativeResize="0"/>
          <p:nvPr/>
        </p:nvPicPr>
        <p:blipFill>
          <a:blip r:embed="rId3">
            <a:alphaModFix/>
          </a:blip>
          <a:stretch>
            <a:fillRect/>
          </a:stretch>
        </p:blipFill>
        <p:spPr>
          <a:xfrm>
            <a:off x="2057400" y="1498600"/>
            <a:ext cx="5943600" cy="3438525"/>
          </a:xfrm>
          <a:prstGeom prst="rect">
            <a:avLst/>
          </a:prstGeom>
          <a:noFill/>
          <a:ln>
            <a:noFill/>
          </a:ln>
        </p:spPr>
      </p:pic>
      <p:sp>
        <p:nvSpPr>
          <p:cNvPr id="810" name="Google Shape;810;p81"/>
          <p:cNvSpPr txBox="1"/>
          <p:nvPr/>
        </p:nvSpPr>
        <p:spPr>
          <a:xfrm>
            <a:off x="165100" y="-2286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No Attribute Selection with PART:</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2"/>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16" name="Google Shape;816;p82"/>
          <p:cNvPicPr preferRelativeResize="0"/>
          <p:nvPr/>
        </p:nvPicPr>
        <p:blipFill>
          <a:blip r:embed="rId3">
            <a:alphaModFix/>
          </a:blip>
          <a:stretch>
            <a:fillRect/>
          </a:stretch>
        </p:blipFill>
        <p:spPr>
          <a:xfrm>
            <a:off x="2016750" y="1423500"/>
            <a:ext cx="6390651" cy="3615225"/>
          </a:xfrm>
          <a:prstGeom prst="rect">
            <a:avLst/>
          </a:prstGeom>
          <a:noFill/>
          <a:ln>
            <a:noFill/>
          </a:ln>
        </p:spPr>
      </p:pic>
      <p:sp>
        <p:nvSpPr>
          <p:cNvPr id="817" name="Google Shape;817;p82"/>
          <p:cNvSpPr txBox="1"/>
          <p:nvPr/>
        </p:nvSpPr>
        <p:spPr>
          <a:xfrm>
            <a:off x="127000" y="-203200"/>
            <a:ext cx="36042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No Attribute Selection with Naive Bayes:</a:t>
            </a:r>
            <a:br>
              <a:rPr lang="en">
                <a:latin typeface="Calibri"/>
                <a:ea typeface="Calibri"/>
                <a:cs typeface="Calibri"/>
                <a:sym typeface="Calibri"/>
              </a:rPr>
            </a:b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83"/>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23" name="Google Shape;823;p83"/>
          <p:cNvPicPr preferRelativeResize="0"/>
          <p:nvPr/>
        </p:nvPicPr>
        <p:blipFill>
          <a:blip r:embed="rId3">
            <a:alphaModFix/>
          </a:blip>
          <a:stretch>
            <a:fillRect/>
          </a:stretch>
        </p:blipFill>
        <p:spPr>
          <a:xfrm>
            <a:off x="1917700" y="1488450"/>
            <a:ext cx="6489700" cy="3461375"/>
          </a:xfrm>
          <a:prstGeom prst="rect">
            <a:avLst/>
          </a:prstGeom>
          <a:noFill/>
          <a:ln>
            <a:noFill/>
          </a:ln>
        </p:spPr>
      </p:pic>
      <p:sp>
        <p:nvSpPr>
          <p:cNvPr id="824" name="Google Shape;824;p83"/>
          <p:cNvSpPr txBox="1"/>
          <p:nvPr/>
        </p:nvSpPr>
        <p:spPr>
          <a:xfrm>
            <a:off x="204503" y="-152412"/>
            <a:ext cx="3275700" cy="312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No Attribute Selection with J48:</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4"/>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30" name="Google Shape;830;p84"/>
          <p:cNvPicPr preferRelativeResize="0"/>
          <p:nvPr/>
        </p:nvPicPr>
        <p:blipFill>
          <a:blip r:embed="rId3">
            <a:alphaModFix/>
          </a:blip>
          <a:stretch>
            <a:fillRect/>
          </a:stretch>
        </p:blipFill>
        <p:spPr>
          <a:xfrm>
            <a:off x="1765300" y="1132850"/>
            <a:ext cx="6451600" cy="3677275"/>
          </a:xfrm>
          <a:prstGeom prst="rect">
            <a:avLst/>
          </a:prstGeom>
          <a:noFill/>
          <a:ln>
            <a:noFill/>
          </a:ln>
        </p:spPr>
      </p:pic>
      <p:sp>
        <p:nvSpPr>
          <p:cNvPr id="831" name="Google Shape;831;p84"/>
          <p:cNvSpPr txBox="1"/>
          <p:nvPr/>
        </p:nvSpPr>
        <p:spPr>
          <a:xfrm>
            <a:off x="190826" y="-482168"/>
            <a:ext cx="3256500" cy="320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PCA with MLP:</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5"/>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37" name="Google Shape;837;p85"/>
          <p:cNvPicPr preferRelativeResize="0"/>
          <p:nvPr/>
        </p:nvPicPr>
        <p:blipFill>
          <a:blip r:embed="rId3">
            <a:alphaModFix/>
          </a:blip>
          <a:stretch>
            <a:fillRect/>
          </a:stretch>
        </p:blipFill>
        <p:spPr>
          <a:xfrm>
            <a:off x="2118350" y="1374150"/>
            <a:ext cx="6555750" cy="3604250"/>
          </a:xfrm>
          <a:prstGeom prst="rect">
            <a:avLst/>
          </a:prstGeom>
          <a:noFill/>
          <a:ln>
            <a:noFill/>
          </a:ln>
        </p:spPr>
      </p:pic>
      <p:sp>
        <p:nvSpPr>
          <p:cNvPr id="838" name="Google Shape;838;p85"/>
          <p:cNvSpPr txBox="1"/>
          <p:nvPr/>
        </p:nvSpPr>
        <p:spPr>
          <a:xfrm>
            <a:off x="317946" y="-290820"/>
            <a:ext cx="3309000" cy="3225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PCA with PART:</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6"/>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44" name="Google Shape;844;p86"/>
          <p:cNvPicPr preferRelativeResize="0"/>
          <p:nvPr/>
        </p:nvPicPr>
        <p:blipFill>
          <a:blip r:embed="rId3">
            <a:alphaModFix/>
          </a:blip>
          <a:stretch>
            <a:fillRect/>
          </a:stretch>
        </p:blipFill>
        <p:spPr>
          <a:xfrm>
            <a:off x="1220000" y="1094750"/>
            <a:ext cx="7263600" cy="3899525"/>
          </a:xfrm>
          <a:prstGeom prst="rect">
            <a:avLst/>
          </a:prstGeom>
          <a:noFill/>
          <a:ln>
            <a:noFill/>
          </a:ln>
        </p:spPr>
      </p:pic>
      <p:sp>
        <p:nvSpPr>
          <p:cNvPr id="845" name="Google Shape;845;p86"/>
          <p:cNvSpPr txBox="1"/>
          <p:nvPr/>
        </p:nvSpPr>
        <p:spPr>
          <a:xfrm>
            <a:off x="165100" y="-4282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PCA with Naive Bayes:</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7"/>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51" name="Google Shape;851;p87"/>
          <p:cNvPicPr preferRelativeResize="0"/>
          <p:nvPr/>
        </p:nvPicPr>
        <p:blipFill>
          <a:blip r:embed="rId3">
            <a:alphaModFix/>
          </a:blip>
          <a:stretch>
            <a:fillRect/>
          </a:stretch>
        </p:blipFill>
        <p:spPr>
          <a:xfrm>
            <a:off x="1305550" y="990550"/>
            <a:ext cx="6797049" cy="3937050"/>
          </a:xfrm>
          <a:prstGeom prst="rect">
            <a:avLst/>
          </a:prstGeom>
          <a:noFill/>
          <a:ln>
            <a:noFill/>
          </a:ln>
        </p:spPr>
      </p:pic>
      <p:sp>
        <p:nvSpPr>
          <p:cNvPr id="852" name="Google Shape;852;p87"/>
          <p:cNvSpPr txBox="1"/>
          <p:nvPr/>
        </p:nvSpPr>
        <p:spPr>
          <a:xfrm>
            <a:off x="235233" y="-677893"/>
            <a:ext cx="3430800" cy="3406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PCA with J48:</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88"/>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58" name="Google Shape;858;p88"/>
          <p:cNvPicPr preferRelativeResize="0"/>
          <p:nvPr/>
        </p:nvPicPr>
        <p:blipFill>
          <a:blip r:embed="rId3">
            <a:alphaModFix/>
          </a:blip>
          <a:stretch>
            <a:fillRect/>
          </a:stretch>
        </p:blipFill>
        <p:spPr>
          <a:xfrm>
            <a:off x="1663700" y="1209050"/>
            <a:ext cx="6502400" cy="3731250"/>
          </a:xfrm>
          <a:prstGeom prst="rect">
            <a:avLst/>
          </a:prstGeom>
          <a:noFill/>
          <a:ln>
            <a:noFill/>
          </a:ln>
        </p:spPr>
      </p:pic>
      <p:sp>
        <p:nvSpPr>
          <p:cNvPr id="859" name="Google Shape;859;p88"/>
          <p:cNvSpPr txBox="1"/>
          <p:nvPr/>
        </p:nvSpPr>
        <p:spPr>
          <a:xfrm>
            <a:off x="141328" y="-354139"/>
            <a:ext cx="3282000" cy="322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ReliefF with MLP:</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9"/>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65" name="Google Shape;865;p89"/>
          <p:cNvPicPr preferRelativeResize="0"/>
          <p:nvPr/>
        </p:nvPicPr>
        <p:blipFill>
          <a:blip r:embed="rId3">
            <a:alphaModFix/>
          </a:blip>
          <a:stretch>
            <a:fillRect/>
          </a:stretch>
        </p:blipFill>
        <p:spPr>
          <a:xfrm>
            <a:off x="1788150" y="1323350"/>
            <a:ext cx="6543050" cy="3766175"/>
          </a:xfrm>
          <a:prstGeom prst="rect">
            <a:avLst/>
          </a:prstGeom>
          <a:noFill/>
          <a:ln>
            <a:noFill/>
          </a:ln>
        </p:spPr>
      </p:pic>
      <p:sp>
        <p:nvSpPr>
          <p:cNvPr id="866" name="Google Shape;866;p89"/>
          <p:cNvSpPr txBox="1"/>
          <p:nvPr/>
        </p:nvSpPr>
        <p:spPr>
          <a:xfrm>
            <a:off x="165221" y="-336658"/>
            <a:ext cx="3302700" cy="3322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ReliefF with PART:</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3"/>
          <p:cNvSpPr txBox="1"/>
          <p:nvPr>
            <p:ph type="title"/>
          </p:nvPr>
        </p:nvSpPr>
        <p:spPr>
          <a:xfrm>
            <a:off x="4975685" y="1829738"/>
            <a:ext cx="3455100" cy="57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Veterans Affairs</a:t>
            </a:r>
            <a:endParaRPr/>
          </a:p>
        </p:txBody>
      </p:sp>
      <p:sp>
        <p:nvSpPr>
          <p:cNvPr id="661" name="Google Shape;661;p63"/>
          <p:cNvSpPr txBox="1"/>
          <p:nvPr>
            <p:ph idx="1" type="subTitle"/>
          </p:nvPr>
        </p:nvSpPr>
        <p:spPr>
          <a:xfrm>
            <a:off x="811450" y="1658625"/>
            <a:ext cx="3904200" cy="207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Veterans Affairs processes claims that Veterans make for financial aid</a:t>
            </a:r>
            <a:endParaRPr/>
          </a:p>
          <a:p>
            <a:pPr indent="-317500" lvl="0" marL="457200" rtl="0" algn="l">
              <a:spcBef>
                <a:spcPts val="0"/>
              </a:spcBef>
              <a:spcAft>
                <a:spcPts val="0"/>
              </a:spcAft>
              <a:buSzPts val="1400"/>
              <a:buChar char="●"/>
            </a:pPr>
            <a:r>
              <a:rPr lang="en"/>
              <a:t>Applying for claims is a difficult and tedious process</a:t>
            </a:r>
            <a:endParaRPr/>
          </a:p>
          <a:p>
            <a:pPr indent="-317500" lvl="0" marL="457200" rtl="0" algn="l">
              <a:spcBef>
                <a:spcPts val="0"/>
              </a:spcBef>
              <a:spcAft>
                <a:spcPts val="0"/>
              </a:spcAft>
              <a:buSzPts val="1400"/>
              <a:buChar char="●"/>
            </a:pPr>
            <a:r>
              <a:rPr lang="en"/>
              <a:t>Many Veterans don’t get the benefits they deserve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90"/>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72" name="Google Shape;872;p90"/>
          <p:cNvPicPr preferRelativeResize="0"/>
          <p:nvPr/>
        </p:nvPicPr>
        <p:blipFill>
          <a:blip r:embed="rId3">
            <a:alphaModFix/>
          </a:blip>
          <a:stretch>
            <a:fillRect/>
          </a:stretch>
        </p:blipFill>
        <p:spPr>
          <a:xfrm>
            <a:off x="2260600" y="1485900"/>
            <a:ext cx="5943600" cy="3390900"/>
          </a:xfrm>
          <a:prstGeom prst="rect">
            <a:avLst/>
          </a:prstGeom>
          <a:noFill/>
          <a:ln>
            <a:noFill/>
          </a:ln>
        </p:spPr>
      </p:pic>
      <p:sp>
        <p:nvSpPr>
          <p:cNvPr id="873" name="Google Shape;873;p90"/>
          <p:cNvSpPr txBox="1"/>
          <p:nvPr/>
        </p:nvSpPr>
        <p:spPr>
          <a:xfrm>
            <a:off x="177800" y="1145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ReliefF with Naive Bayes:</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91"/>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79" name="Google Shape;879;p91"/>
          <p:cNvPicPr preferRelativeResize="0"/>
          <p:nvPr/>
        </p:nvPicPr>
        <p:blipFill>
          <a:blip r:embed="rId3">
            <a:alphaModFix/>
          </a:blip>
          <a:stretch>
            <a:fillRect/>
          </a:stretch>
        </p:blipFill>
        <p:spPr>
          <a:xfrm>
            <a:off x="2349500" y="1524000"/>
            <a:ext cx="5943600" cy="3362325"/>
          </a:xfrm>
          <a:prstGeom prst="rect">
            <a:avLst/>
          </a:prstGeom>
          <a:noFill/>
          <a:ln>
            <a:noFill/>
          </a:ln>
        </p:spPr>
      </p:pic>
      <p:sp>
        <p:nvSpPr>
          <p:cNvPr id="880" name="Google Shape;880;p91"/>
          <p:cNvSpPr txBox="1"/>
          <p:nvPr/>
        </p:nvSpPr>
        <p:spPr>
          <a:xfrm>
            <a:off x="469900" y="510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ReliefF with J48:</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2"/>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86" name="Google Shape;886;p92"/>
          <p:cNvPicPr preferRelativeResize="0"/>
          <p:nvPr/>
        </p:nvPicPr>
        <p:blipFill>
          <a:blip r:embed="rId3">
            <a:alphaModFix/>
          </a:blip>
          <a:stretch>
            <a:fillRect/>
          </a:stretch>
        </p:blipFill>
        <p:spPr>
          <a:xfrm>
            <a:off x="2133600" y="1285250"/>
            <a:ext cx="6210301" cy="3639175"/>
          </a:xfrm>
          <a:prstGeom prst="rect">
            <a:avLst/>
          </a:prstGeom>
          <a:noFill/>
          <a:ln>
            <a:noFill/>
          </a:ln>
        </p:spPr>
      </p:pic>
      <p:sp>
        <p:nvSpPr>
          <p:cNvPr id="887" name="Google Shape;887;p92"/>
          <p:cNvSpPr txBox="1"/>
          <p:nvPr/>
        </p:nvSpPr>
        <p:spPr>
          <a:xfrm>
            <a:off x="83038" y="-381007"/>
            <a:ext cx="3134700" cy="317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GainRatioAttributeEval with MLP:</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93"/>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893" name="Google Shape;893;p93"/>
          <p:cNvPicPr preferRelativeResize="0"/>
          <p:nvPr/>
        </p:nvPicPr>
        <p:blipFill>
          <a:blip r:embed="rId3">
            <a:alphaModFix/>
          </a:blip>
          <a:stretch>
            <a:fillRect/>
          </a:stretch>
        </p:blipFill>
        <p:spPr>
          <a:xfrm>
            <a:off x="1750050" y="1336050"/>
            <a:ext cx="6619250" cy="3658225"/>
          </a:xfrm>
          <a:prstGeom prst="rect">
            <a:avLst/>
          </a:prstGeom>
          <a:noFill/>
          <a:ln>
            <a:noFill/>
          </a:ln>
        </p:spPr>
      </p:pic>
      <p:sp>
        <p:nvSpPr>
          <p:cNvPr id="894" name="Google Shape;894;p93"/>
          <p:cNvSpPr txBox="1"/>
          <p:nvPr/>
        </p:nvSpPr>
        <p:spPr>
          <a:xfrm>
            <a:off x="116374" y="-190497"/>
            <a:ext cx="3341100" cy="324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GainRatioAttributeEval with PART:</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4"/>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900" name="Google Shape;900;p94"/>
          <p:cNvPicPr preferRelativeResize="0"/>
          <p:nvPr/>
        </p:nvPicPr>
        <p:blipFill>
          <a:blip r:embed="rId3">
            <a:alphaModFix/>
          </a:blip>
          <a:stretch>
            <a:fillRect/>
          </a:stretch>
        </p:blipFill>
        <p:spPr>
          <a:xfrm>
            <a:off x="1371600" y="1259850"/>
            <a:ext cx="6527800" cy="3591550"/>
          </a:xfrm>
          <a:prstGeom prst="rect">
            <a:avLst/>
          </a:prstGeom>
          <a:noFill/>
          <a:ln>
            <a:noFill/>
          </a:ln>
        </p:spPr>
      </p:pic>
      <p:sp>
        <p:nvSpPr>
          <p:cNvPr id="901" name="Google Shape;901;p94"/>
          <p:cNvSpPr txBox="1"/>
          <p:nvPr/>
        </p:nvSpPr>
        <p:spPr>
          <a:xfrm>
            <a:off x="91179" y="-22821"/>
            <a:ext cx="3294900" cy="325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GainRatioAttributeEval with Naive Bayes:</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5"/>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pic>
        <p:nvPicPr>
          <p:cNvPr id="907" name="Google Shape;907;p95"/>
          <p:cNvPicPr preferRelativeResize="0"/>
          <p:nvPr/>
        </p:nvPicPr>
        <p:blipFill>
          <a:blip r:embed="rId3">
            <a:alphaModFix/>
          </a:blip>
          <a:stretch>
            <a:fillRect/>
          </a:stretch>
        </p:blipFill>
        <p:spPr>
          <a:xfrm>
            <a:off x="1955800" y="1193800"/>
            <a:ext cx="6715750" cy="3825250"/>
          </a:xfrm>
          <a:prstGeom prst="rect">
            <a:avLst/>
          </a:prstGeom>
          <a:noFill/>
          <a:ln>
            <a:noFill/>
          </a:ln>
        </p:spPr>
      </p:pic>
      <p:sp>
        <p:nvSpPr>
          <p:cNvPr id="908" name="Google Shape;908;p95"/>
          <p:cNvSpPr txBox="1"/>
          <p:nvPr/>
        </p:nvSpPr>
        <p:spPr>
          <a:xfrm>
            <a:off x="248399" y="-386879"/>
            <a:ext cx="3389700" cy="338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GainRatioAttributeEval with J48:</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6"/>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sp>
        <p:nvSpPr>
          <p:cNvPr id="914" name="Google Shape;914;p96"/>
          <p:cNvSpPr txBox="1"/>
          <p:nvPr/>
        </p:nvSpPr>
        <p:spPr>
          <a:xfrm>
            <a:off x="248399" y="-386879"/>
            <a:ext cx="3389700" cy="338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Correlation</a:t>
            </a:r>
            <a:r>
              <a:rPr lang="en">
                <a:latin typeface="Calibri"/>
                <a:ea typeface="Calibri"/>
                <a:cs typeface="Calibri"/>
                <a:sym typeface="Calibri"/>
              </a:rPr>
              <a:t> with MLP:</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p>
        </p:txBody>
      </p:sp>
      <p:pic>
        <p:nvPicPr>
          <p:cNvPr id="915" name="Google Shape;915;p96"/>
          <p:cNvPicPr preferRelativeResize="0"/>
          <p:nvPr/>
        </p:nvPicPr>
        <p:blipFill>
          <a:blip r:embed="rId3">
            <a:alphaModFix/>
          </a:blip>
          <a:stretch>
            <a:fillRect/>
          </a:stretch>
        </p:blipFill>
        <p:spPr>
          <a:xfrm>
            <a:off x="2538475" y="1305575"/>
            <a:ext cx="6393575" cy="36287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97"/>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sp>
        <p:nvSpPr>
          <p:cNvPr id="921" name="Google Shape;921;p97"/>
          <p:cNvSpPr txBox="1"/>
          <p:nvPr/>
        </p:nvSpPr>
        <p:spPr>
          <a:xfrm>
            <a:off x="248399" y="-386879"/>
            <a:ext cx="3389700" cy="338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Correlation with PART:</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p>
        </p:txBody>
      </p:sp>
      <p:pic>
        <p:nvPicPr>
          <p:cNvPr id="922" name="Google Shape;922;p97"/>
          <p:cNvPicPr preferRelativeResize="0"/>
          <p:nvPr/>
        </p:nvPicPr>
        <p:blipFill>
          <a:blip r:embed="rId3">
            <a:alphaModFix/>
          </a:blip>
          <a:stretch>
            <a:fillRect/>
          </a:stretch>
        </p:blipFill>
        <p:spPr>
          <a:xfrm>
            <a:off x="2389824" y="1245450"/>
            <a:ext cx="6361098" cy="36413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8"/>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sp>
        <p:nvSpPr>
          <p:cNvPr id="928" name="Google Shape;928;p98"/>
          <p:cNvSpPr txBox="1"/>
          <p:nvPr/>
        </p:nvSpPr>
        <p:spPr>
          <a:xfrm>
            <a:off x="248399" y="-386879"/>
            <a:ext cx="3389700" cy="338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Correlation with Naive Bayes:</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p>
        </p:txBody>
      </p:sp>
      <p:pic>
        <p:nvPicPr>
          <p:cNvPr id="929" name="Google Shape;929;p98"/>
          <p:cNvPicPr preferRelativeResize="0"/>
          <p:nvPr/>
        </p:nvPicPr>
        <p:blipFill>
          <a:blip r:embed="rId3">
            <a:alphaModFix/>
          </a:blip>
          <a:stretch>
            <a:fillRect/>
          </a:stretch>
        </p:blipFill>
        <p:spPr>
          <a:xfrm>
            <a:off x="2478500" y="1209500"/>
            <a:ext cx="6071425" cy="35156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9"/>
          <p:cNvSpPr txBox="1"/>
          <p:nvPr/>
        </p:nvSpPr>
        <p:spPr>
          <a:xfrm>
            <a:off x="0" y="1145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sp>
        <p:nvSpPr>
          <p:cNvPr id="935" name="Google Shape;935;p99"/>
          <p:cNvSpPr txBox="1"/>
          <p:nvPr/>
        </p:nvSpPr>
        <p:spPr>
          <a:xfrm>
            <a:off x="248399" y="-386879"/>
            <a:ext cx="3389700" cy="338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Correlation with J48:</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p>
        </p:txBody>
      </p:sp>
      <p:pic>
        <p:nvPicPr>
          <p:cNvPr id="936" name="Google Shape;936;p99"/>
          <p:cNvPicPr preferRelativeResize="0"/>
          <p:nvPr/>
        </p:nvPicPr>
        <p:blipFill>
          <a:blip r:embed="rId3">
            <a:alphaModFix/>
          </a:blip>
          <a:stretch>
            <a:fillRect/>
          </a:stretch>
        </p:blipFill>
        <p:spPr>
          <a:xfrm>
            <a:off x="3790499" y="1142950"/>
            <a:ext cx="5201100" cy="30086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4"/>
          <p:cNvSpPr txBox="1"/>
          <p:nvPr>
            <p:ph type="title"/>
          </p:nvPr>
        </p:nvSpPr>
        <p:spPr>
          <a:xfrm>
            <a:off x="4975685" y="1829738"/>
            <a:ext cx="3455100" cy="57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Description of Dataset</a:t>
            </a:r>
            <a:endParaRPr/>
          </a:p>
        </p:txBody>
      </p:sp>
      <p:sp>
        <p:nvSpPr>
          <p:cNvPr id="667" name="Google Shape;667;p64"/>
          <p:cNvSpPr txBox="1"/>
          <p:nvPr>
            <p:ph idx="1" type="subTitle"/>
          </p:nvPr>
        </p:nvSpPr>
        <p:spPr>
          <a:xfrm>
            <a:off x="811475" y="1145225"/>
            <a:ext cx="3904200" cy="207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Data is from knowva.ebenefits.va.gov</a:t>
            </a:r>
            <a:endParaRPr/>
          </a:p>
          <a:p>
            <a:pPr indent="-317500" lvl="0" marL="457200" rtl="0" algn="l">
              <a:spcBef>
                <a:spcPts val="0"/>
              </a:spcBef>
              <a:spcAft>
                <a:spcPts val="0"/>
              </a:spcAft>
              <a:buSzPts val="1400"/>
              <a:buChar char="●"/>
            </a:pPr>
            <a:r>
              <a:rPr lang="en"/>
              <a:t>There are webpages with information about the claims process</a:t>
            </a:r>
            <a:endParaRPr/>
          </a:p>
          <a:p>
            <a:pPr indent="-317500" lvl="0" marL="457200" rtl="0" algn="l">
              <a:spcBef>
                <a:spcPts val="0"/>
              </a:spcBef>
              <a:spcAft>
                <a:spcPts val="0"/>
              </a:spcAft>
              <a:buSzPts val="1400"/>
              <a:buChar char="●"/>
            </a:pPr>
            <a:r>
              <a:rPr lang="en"/>
              <a:t>Used Selenium Webdriver to extract text from html pages</a:t>
            </a:r>
            <a:endParaRPr/>
          </a:p>
          <a:p>
            <a:pPr indent="0" lvl="0" marL="457200" rtl="0" algn="l">
              <a:spcBef>
                <a:spcPts val="0"/>
              </a:spcBef>
              <a:spcAft>
                <a:spcPts val="0"/>
              </a:spcAft>
              <a:buNone/>
            </a:pPr>
            <a:r>
              <a:t/>
            </a:r>
            <a:endParaRPr/>
          </a:p>
        </p:txBody>
      </p:sp>
      <p:pic>
        <p:nvPicPr>
          <p:cNvPr id="668" name="Google Shape;668;p64"/>
          <p:cNvPicPr preferRelativeResize="0"/>
          <p:nvPr/>
        </p:nvPicPr>
        <p:blipFill rotWithShape="1">
          <a:blip r:embed="rId3">
            <a:alphaModFix/>
          </a:blip>
          <a:srcRect b="0" l="0" r="52491" t="0"/>
          <a:stretch/>
        </p:blipFill>
        <p:spPr>
          <a:xfrm>
            <a:off x="352275" y="3384925"/>
            <a:ext cx="4623400" cy="1512800"/>
          </a:xfrm>
          <a:prstGeom prst="rect">
            <a:avLst/>
          </a:prstGeom>
          <a:noFill/>
          <a:ln>
            <a:noFill/>
          </a:ln>
        </p:spPr>
      </p:pic>
      <p:pic>
        <p:nvPicPr>
          <p:cNvPr id="669" name="Google Shape;669;p64"/>
          <p:cNvPicPr preferRelativeResize="0"/>
          <p:nvPr/>
        </p:nvPicPr>
        <p:blipFill>
          <a:blip r:embed="rId4">
            <a:alphaModFix/>
          </a:blip>
          <a:stretch>
            <a:fillRect/>
          </a:stretch>
        </p:blipFill>
        <p:spPr>
          <a:xfrm>
            <a:off x="5315200" y="3109200"/>
            <a:ext cx="3455100" cy="1616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00"/>
          <p:cNvSpPr txBox="1"/>
          <p:nvPr/>
        </p:nvSpPr>
        <p:spPr>
          <a:xfrm>
            <a:off x="0" y="38350"/>
            <a:ext cx="91440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Cabin"/>
                <a:ea typeface="Cabin"/>
                <a:cs typeface="Cabin"/>
                <a:sym typeface="Cabin"/>
              </a:rPr>
              <a:t>Results </a:t>
            </a:r>
            <a:endParaRPr sz="3200">
              <a:solidFill>
                <a:schemeClr val="lt1"/>
              </a:solidFill>
              <a:latin typeface="Cabin"/>
              <a:ea typeface="Cabin"/>
              <a:cs typeface="Cabin"/>
              <a:sym typeface="Cabin"/>
            </a:endParaRPr>
          </a:p>
        </p:txBody>
      </p:sp>
      <p:graphicFrame>
        <p:nvGraphicFramePr>
          <p:cNvPr id="942" name="Google Shape;942;p100"/>
          <p:cNvGraphicFramePr/>
          <p:nvPr/>
        </p:nvGraphicFramePr>
        <p:xfrm>
          <a:off x="467700" y="717800"/>
          <a:ext cx="3000000" cy="3000000"/>
        </p:xfrm>
        <a:graphic>
          <a:graphicData uri="http://schemas.openxmlformats.org/drawingml/2006/table">
            <a:tbl>
              <a:tblPr>
                <a:noFill/>
                <a:tableStyleId>{A0EAC2BC-BA1E-4ECF-9592-C3F9C333A95E}</a:tableStyleId>
              </a:tblPr>
              <a:tblGrid>
                <a:gridCol w="1723950"/>
                <a:gridCol w="1020025"/>
                <a:gridCol w="1091825"/>
                <a:gridCol w="1278600"/>
                <a:gridCol w="1278600"/>
                <a:gridCol w="1278600"/>
              </a:tblGrid>
              <a:tr h="475475">
                <a:tc gridSpan="6">
                  <a:txBody>
                    <a:bodyPr/>
                    <a:lstStyle/>
                    <a:p>
                      <a:pPr indent="0" lvl="0" marL="0" rtl="0" algn="ctr">
                        <a:spcBef>
                          <a:spcPts val="0"/>
                        </a:spcBef>
                        <a:spcAft>
                          <a:spcPts val="0"/>
                        </a:spcAft>
                        <a:buNone/>
                      </a:pPr>
                      <a:r>
                        <a:rPr lang="en" sz="1200">
                          <a:latin typeface="Calibri"/>
                          <a:ea typeface="Calibri"/>
                          <a:cs typeface="Calibri"/>
                          <a:sym typeface="Calibri"/>
                        </a:rPr>
                        <a:t>Table of Accuracy Values for Each Attribute Selection and Classification Combination</a:t>
                      </a:r>
                      <a:endParaRPr sz="1200">
                        <a:latin typeface="Calibri"/>
                        <a:ea typeface="Calibri"/>
                        <a:cs typeface="Calibri"/>
                        <a:sym typeface="Calibri"/>
                      </a:endParaRPr>
                    </a:p>
                  </a:txBody>
                  <a:tcPr marT="63500" marB="63500" marR="63500" marL="63500"/>
                </a:tc>
                <a:tc hMerge="1"/>
                <a:tc hMerge="1"/>
                <a:tc hMerge="1"/>
                <a:tc hMerge="1"/>
                <a:tc hMerge="1"/>
              </a:tr>
              <a:tr h="1323500">
                <a:tc>
                  <a:txBody>
                    <a:bodyPr/>
                    <a:lstStyle/>
                    <a:p>
                      <a:pPr indent="0" lvl="0" marL="0" rtl="0" algn="l">
                        <a:spcBef>
                          <a:spcPts val="0"/>
                        </a:spcBef>
                        <a:spcAft>
                          <a:spcPts val="0"/>
                        </a:spcAft>
                        <a:buNone/>
                      </a:pPr>
                      <a:r>
                        <a:rPr lang="en" sz="1100">
                          <a:latin typeface="Calibri"/>
                          <a:ea typeface="Calibri"/>
                          <a:cs typeface="Calibri"/>
                          <a:sym typeface="Calibri"/>
                        </a:rPr>
                        <a:t>Attribute (Right)</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Classification (Below)                     </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No Attribute Removal</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Principal Components Analysis</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ReliefFAttributeEval</a:t>
                      </a:r>
                      <a:endParaRPr sz="1100">
                        <a:latin typeface="Calibri"/>
                        <a:ea typeface="Calibri"/>
                        <a:cs typeface="Calibri"/>
                        <a:sym typeface="Calibri"/>
                      </a:endParaRPr>
                    </a:p>
                  </a:txBody>
                  <a:tcPr marT="63500" marB="63500" marR="63500" marL="63500"/>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GainRatioAttributeEval</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Correlation</a:t>
                      </a:r>
                      <a:endParaRPr sz="1100">
                        <a:latin typeface="Calibri"/>
                        <a:ea typeface="Calibri"/>
                        <a:cs typeface="Calibri"/>
                        <a:sym typeface="Calibri"/>
                      </a:endParaRPr>
                    </a:p>
                  </a:txBody>
                  <a:tcPr marT="63500" marB="63500" marR="63500" marL="63500">
                    <a:lnR cap="flat" cmpd="sng" w="19050">
                      <a:solidFill>
                        <a:srgbClr val="000000"/>
                      </a:solidFill>
                      <a:prstDash val="solid"/>
                      <a:round/>
                      <a:headEnd len="sm" w="sm" type="none"/>
                      <a:tailEnd len="sm" w="sm" type="none"/>
                    </a:lnR>
                  </a:tcPr>
                </a:tc>
              </a:tr>
              <a:tr h="725450">
                <a:tc>
                  <a:txBody>
                    <a:bodyPr/>
                    <a:lstStyle/>
                    <a:p>
                      <a:pPr indent="0" lvl="0" marL="0" rtl="0" algn="l">
                        <a:spcBef>
                          <a:spcPts val="0"/>
                        </a:spcBef>
                        <a:spcAft>
                          <a:spcPts val="0"/>
                        </a:spcAft>
                        <a:buNone/>
                      </a:pPr>
                      <a:r>
                        <a:rPr lang="en" sz="1100">
                          <a:latin typeface="Calibri"/>
                          <a:ea typeface="Calibri"/>
                          <a:cs typeface="Calibri"/>
                          <a:sym typeface="Calibri"/>
                        </a:rPr>
                        <a:t>Multilayer Perceptron</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98.53%</a:t>
                      </a:r>
                      <a:endParaRPr sz="1100">
                        <a:latin typeface="Calibri"/>
                        <a:ea typeface="Calibri"/>
                        <a:cs typeface="Calibri"/>
                        <a:sym typeface="Calibri"/>
                      </a:endParaRPr>
                    </a:p>
                  </a:txBody>
                  <a:tcPr marT="63500" marB="63500" marR="63500" marL="63500">
                    <a:solidFill>
                      <a:srgbClr val="00C3B1"/>
                    </a:solidFill>
                  </a:tcPr>
                </a:tc>
                <a:tc>
                  <a:txBody>
                    <a:bodyPr/>
                    <a:lstStyle/>
                    <a:p>
                      <a:pPr indent="0" lvl="0" marL="0" rtl="0" algn="l">
                        <a:spcBef>
                          <a:spcPts val="0"/>
                        </a:spcBef>
                        <a:spcAft>
                          <a:spcPts val="0"/>
                        </a:spcAft>
                        <a:buNone/>
                      </a:pPr>
                      <a:r>
                        <a:rPr lang="en" sz="1100">
                          <a:latin typeface="Calibri"/>
                          <a:ea typeface="Calibri"/>
                          <a:cs typeface="Calibri"/>
                          <a:sym typeface="Calibri"/>
                        </a:rPr>
                        <a:t>96.63%</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86.39%</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83.21%</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83.82%</a:t>
                      </a:r>
                      <a:endParaRPr sz="1100">
                        <a:latin typeface="Calibri"/>
                        <a:ea typeface="Calibri"/>
                        <a:cs typeface="Calibri"/>
                        <a:sym typeface="Calibri"/>
                      </a:endParaRPr>
                    </a:p>
                  </a:txBody>
                  <a:tcPr marT="63500" marB="63500" marR="63500" marL="63500">
                    <a:lnR cap="flat" cmpd="sng" w="19050">
                      <a:solidFill>
                        <a:srgbClr val="000000"/>
                      </a:solidFill>
                      <a:prstDash val="solid"/>
                      <a:round/>
                      <a:headEnd len="sm" w="sm" type="none"/>
                      <a:tailEnd len="sm" w="sm" type="none"/>
                    </a:lnR>
                  </a:tcPr>
                </a:tc>
              </a:tr>
              <a:tr h="460775">
                <a:tc>
                  <a:txBody>
                    <a:bodyPr/>
                    <a:lstStyle/>
                    <a:p>
                      <a:pPr indent="0" lvl="0" marL="0" rtl="0" algn="l">
                        <a:spcBef>
                          <a:spcPts val="0"/>
                        </a:spcBef>
                        <a:spcAft>
                          <a:spcPts val="0"/>
                        </a:spcAft>
                        <a:buNone/>
                      </a:pPr>
                      <a:r>
                        <a:rPr lang="en" sz="1100">
                          <a:latin typeface="Calibri"/>
                          <a:ea typeface="Calibri"/>
                          <a:cs typeface="Calibri"/>
                          <a:sym typeface="Calibri"/>
                        </a:rPr>
                        <a:t>PART</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84.42%</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94.42%</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79.76%</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77.44%</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74.76%</a:t>
                      </a:r>
                      <a:endParaRPr sz="1100">
                        <a:latin typeface="Calibri"/>
                        <a:ea typeface="Calibri"/>
                        <a:cs typeface="Calibri"/>
                        <a:sym typeface="Calibri"/>
                      </a:endParaRPr>
                    </a:p>
                  </a:txBody>
                  <a:tcPr marT="63500" marB="63500" marR="63500" marL="63500">
                    <a:lnR cap="flat" cmpd="sng" w="19050">
                      <a:solidFill>
                        <a:srgbClr val="000000"/>
                      </a:solidFill>
                      <a:prstDash val="solid"/>
                      <a:round/>
                      <a:headEnd len="sm" w="sm" type="none"/>
                      <a:tailEnd len="sm" w="sm" type="none"/>
                    </a:lnR>
                  </a:tcPr>
                </a:tc>
              </a:tr>
              <a:tr h="460775">
                <a:tc>
                  <a:txBody>
                    <a:bodyPr/>
                    <a:lstStyle/>
                    <a:p>
                      <a:pPr indent="0" lvl="0" marL="0" rtl="0" algn="l">
                        <a:spcBef>
                          <a:spcPts val="0"/>
                        </a:spcBef>
                        <a:spcAft>
                          <a:spcPts val="0"/>
                        </a:spcAft>
                        <a:buNone/>
                      </a:pPr>
                      <a:r>
                        <a:rPr lang="en" sz="1100">
                          <a:latin typeface="Calibri"/>
                          <a:ea typeface="Calibri"/>
                          <a:cs typeface="Calibri"/>
                          <a:sym typeface="Calibri"/>
                        </a:rPr>
                        <a:t>Naives Bayes</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96.81%</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96.79%</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87.22%</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84.99%</a:t>
                      </a:r>
                      <a:endParaRPr sz="11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 sz="1100">
                          <a:latin typeface="Calibri"/>
                          <a:ea typeface="Calibri"/>
                          <a:cs typeface="Calibri"/>
                          <a:sym typeface="Calibri"/>
                        </a:rPr>
                        <a:t>85.11%</a:t>
                      </a:r>
                      <a:endParaRPr sz="1100">
                        <a:latin typeface="Calibri"/>
                        <a:ea typeface="Calibri"/>
                        <a:cs typeface="Calibri"/>
                        <a:sym typeface="Calibri"/>
                      </a:endParaRPr>
                    </a:p>
                  </a:txBody>
                  <a:tcPr marT="63500" marB="63500" marR="63500" marL="63500">
                    <a:lnR cap="flat" cmpd="sng" w="19050">
                      <a:solidFill>
                        <a:srgbClr val="000000"/>
                      </a:solidFill>
                      <a:prstDash val="solid"/>
                      <a:round/>
                      <a:headEnd len="sm" w="sm" type="none"/>
                      <a:tailEnd len="sm" w="sm" type="none"/>
                    </a:lnR>
                  </a:tcPr>
                </a:tc>
              </a:tr>
              <a:tr h="460775">
                <a:tc>
                  <a:txBody>
                    <a:bodyPr/>
                    <a:lstStyle/>
                    <a:p>
                      <a:pPr indent="0" lvl="0" marL="0" rtl="0" algn="l">
                        <a:spcBef>
                          <a:spcPts val="0"/>
                        </a:spcBef>
                        <a:spcAft>
                          <a:spcPts val="0"/>
                        </a:spcAft>
                        <a:buNone/>
                      </a:pPr>
                      <a:r>
                        <a:rPr lang="en" sz="1100">
                          <a:latin typeface="Calibri"/>
                          <a:ea typeface="Calibri"/>
                          <a:cs typeface="Calibri"/>
                          <a:sym typeface="Calibri"/>
                        </a:rPr>
                        <a:t>J48</a:t>
                      </a:r>
                      <a:endParaRPr sz="1100">
                        <a:latin typeface="Calibri"/>
                        <a:ea typeface="Calibri"/>
                        <a:cs typeface="Calibri"/>
                        <a:sym typeface="Calibri"/>
                      </a:endParaRPr>
                    </a:p>
                  </a:txBody>
                  <a:tcPr marT="63500" marB="63500" marR="63500" marL="63500">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alibri"/>
                          <a:ea typeface="Calibri"/>
                          <a:cs typeface="Calibri"/>
                          <a:sym typeface="Calibri"/>
                        </a:rPr>
                        <a:t>78.52%</a:t>
                      </a:r>
                      <a:endParaRPr sz="1100">
                        <a:latin typeface="Calibri"/>
                        <a:ea typeface="Calibri"/>
                        <a:cs typeface="Calibri"/>
                        <a:sym typeface="Calibri"/>
                      </a:endParaRPr>
                    </a:p>
                  </a:txBody>
                  <a:tcPr marT="63500" marB="63500" marR="63500" marL="63500">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alibri"/>
                          <a:ea typeface="Calibri"/>
                          <a:cs typeface="Calibri"/>
                          <a:sym typeface="Calibri"/>
                        </a:rPr>
                        <a:t>94.35%</a:t>
                      </a:r>
                      <a:endParaRPr sz="1100">
                        <a:latin typeface="Calibri"/>
                        <a:ea typeface="Calibri"/>
                        <a:cs typeface="Calibri"/>
                        <a:sym typeface="Calibri"/>
                      </a:endParaRPr>
                    </a:p>
                  </a:txBody>
                  <a:tcPr marT="63500" marB="63500" marR="63500" marL="63500">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alibri"/>
                          <a:ea typeface="Calibri"/>
                          <a:cs typeface="Calibri"/>
                          <a:sym typeface="Calibri"/>
                        </a:rPr>
                        <a:t>75.44%</a:t>
                      </a:r>
                      <a:endParaRPr sz="1100">
                        <a:latin typeface="Calibri"/>
                        <a:ea typeface="Calibri"/>
                        <a:cs typeface="Calibri"/>
                        <a:sym typeface="Calibri"/>
                      </a:endParaRPr>
                    </a:p>
                  </a:txBody>
                  <a:tcPr marT="63500" marB="63500" marR="63500" marL="63500">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alibri"/>
                          <a:ea typeface="Calibri"/>
                          <a:cs typeface="Calibri"/>
                          <a:sym typeface="Calibri"/>
                        </a:rPr>
                        <a:t>73.73%</a:t>
                      </a:r>
                      <a:endParaRPr sz="1100">
                        <a:latin typeface="Calibri"/>
                        <a:ea typeface="Calibri"/>
                        <a:cs typeface="Calibri"/>
                        <a:sym typeface="Calibri"/>
                      </a:endParaRPr>
                    </a:p>
                  </a:txBody>
                  <a:tcPr marT="63500" marB="63500" marR="63500" marL="63500">
                    <a:lnB cap="flat" cmpd="sng" w="19050">
                      <a:solidFill>
                        <a:srgbClr val="000000"/>
                      </a:solidFill>
                      <a:prstDash val="solid"/>
                      <a:round/>
                      <a:headEnd len="sm" w="sm" type="none"/>
                      <a:tailEnd len="sm" w="sm" type="none"/>
                    </a:lnB>
                    <a:solidFill>
                      <a:srgbClr val="FF514F"/>
                    </a:solidFill>
                  </a:tcPr>
                </a:tc>
                <a:tc>
                  <a:txBody>
                    <a:bodyPr/>
                    <a:lstStyle/>
                    <a:p>
                      <a:pPr indent="0" lvl="0" marL="0" rtl="0" algn="l">
                        <a:spcBef>
                          <a:spcPts val="0"/>
                        </a:spcBef>
                        <a:spcAft>
                          <a:spcPts val="0"/>
                        </a:spcAft>
                        <a:buNone/>
                      </a:pPr>
                      <a:r>
                        <a:rPr lang="en" sz="1100">
                          <a:latin typeface="Calibri"/>
                          <a:ea typeface="Calibri"/>
                          <a:cs typeface="Calibri"/>
                          <a:sym typeface="Calibri"/>
                        </a:rPr>
                        <a:t>73.85%</a:t>
                      </a:r>
                      <a:endParaRPr sz="1100">
                        <a:latin typeface="Calibri"/>
                        <a:ea typeface="Calibri"/>
                        <a:cs typeface="Calibri"/>
                        <a:sym typeface="Calibri"/>
                      </a:endParaRPr>
                    </a:p>
                  </a:txBody>
                  <a:tcPr marT="63500" marB="63500" marR="63500" marL="63500">
                    <a:lnR cap="flat" cmpd="sng" w="190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r>
              <a:tr h="460775">
                <a:tc>
                  <a:txBody>
                    <a:bodyPr/>
                    <a:lstStyle/>
                    <a:p>
                      <a:pPr indent="0" lvl="0" marL="0" rtl="0" algn="l">
                        <a:spcBef>
                          <a:spcPts val="0"/>
                        </a:spcBef>
                        <a:spcAft>
                          <a:spcPts val="0"/>
                        </a:spcAft>
                        <a:buNone/>
                      </a:pPr>
                      <a:r>
                        <a:rPr lang="en" sz="1100">
                          <a:latin typeface="Calibri"/>
                          <a:ea typeface="Calibri"/>
                          <a:cs typeface="Calibri"/>
                          <a:sym typeface="Calibri"/>
                        </a:rPr>
                        <a:t>Average:</a:t>
                      </a:r>
                      <a:endParaRPr sz="1100">
                        <a:latin typeface="Calibri"/>
                        <a:ea typeface="Calibri"/>
                        <a:cs typeface="Calibri"/>
                        <a:sym typeface="Calibri"/>
                      </a:endParaRPr>
                    </a:p>
                  </a:txBody>
                  <a:tcPr marT="63500" marB="63500" marR="63500" marL="63500">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100">
                          <a:latin typeface="Calibri"/>
                          <a:ea typeface="Calibri"/>
                          <a:cs typeface="Calibri"/>
                          <a:sym typeface="Calibri"/>
                        </a:rPr>
                        <a:t>89.57%</a:t>
                      </a:r>
                      <a:endParaRPr sz="1100">
                        <a:latin typeface="Calibri"/>
                        <a:ea typeface="Calibri"/>
                        <a:cs typeface="Calibri"/>
                        <a:sym typeface="Calibri"/>
                      </a:endParaRPr>
                    </a:p>
                  </a:txBody>
                  <a:tcPr marT="63500" marB="63500" marR="63500" marL="63500">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100">
                          <a:latin typeface="Calibri"/>
                          <a:ea typeface="Calibri"/>
                          <a:cs typeface="Calibri"/>
                          <a:sym typeface="Calibri"/>
                        </a:rPr>
                        <a:t>95.55%</a:t>
                      </a:r>
                      <a:endParaRPr sz="1100">
                        <a:latin typeface="Calibri"/>
                        <a:ea typeface="Calibri"/>
                        <a:cs typeface="Calibri"/>
                        <a:sym typeface="Calibri"/>
                      </a:endParaRPr>
                    </a:p>
                  </a:txBody>
                  <a:tcPr marT="63500" marB="63500" marR="63500" marL="63500">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100">
                          <a:latin typeface="Calibri"/>
                          <a:ea typeface="Calibri"/>
                          <a:cs typeface="Calibri"/>
                          <a:sym typeface="Calibri"/>
                        </a:rPr>
                        <a:t>82.20%</a:t>
                      </a:r>
                      <a:endParaRPr sz="1100">
                        <a:latin typeface="Calibri"/>
                        <a:ea typeface="Calibri"/>
                        <a:cs typeface="Calibri"/>
                        <a:sym typeface="Calibri"/>
                      </a:endParaRPr>
                    </a:p>
                  </a:txBody>
                  <a:tcPr marT="63500" marB="63500" marR="63500" marL="63500">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100">
                          <a:latin typeface="Calibri"/>
                          <a:ea typeface="Calibri"/>
                          <a:cs typeface="Calibri"/>
                          <a:sym typeface="Calibri"/>
                        </a:rPr>
                        <a:t>79.84%</a:t>
                      </a:r>
                      <a:endParaRPr sz="1100">
                        <a:latin typeface="Calibri"/>
                        <a:ea typeface="Calibri"/>
                        <a:cs typeface="Calibri"/>
                        <a:sym typeface="Calibri"/>
                      </a:endParaRPr>
                    </a:p>
                  </a:txBody>
                  <a:tcPr marT="63500" marB="63500" marR="63500" marL="63500">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63500" marB="63500" marR="63500" marL="63500">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948" name="Google Shape;948;p101"/>
          <p:cNvSpPr txBox="1"/>
          <p:nvPr/>
        </p:nvSpPr>
        <p:spPr>
          <a:xfrm>
            <a:off x="304800" y="1295400"/>
            <a:ext cx="381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The best combinations were:</a:t>
            </a:r>
            <a:endParaRPr sz="1500">
              <a:latin typeface="Calibri"/>
              <a:ea typeface="Calibri"/>
              <a:cs typeface="Calibri"/>
              <a:sym typeface="Calibri"/>
            </a:endParaRPr>
          </a:p>
          <a:p>
            <a:pPr indent="0" lvl="0" marL="0" rtl="0" algn="l">
              <a:lnSpc>
                <a:spcPct val="115000"/>
              </a:lnSpc>
              <a:spcBef>
                <a:spcPts val="0"/>
              </a:spcBef>
              <a:spcAft>
                <a:spcPts val="0"/>
              </a:spcAft>
              <a:buNone/>
            </a:pPr>
            <a:r>
              <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AutoNum type="arabicPeriod"/>
            </a:pPr>
            <a:r>
              <a:rPr lang="en" sz="1500">
                <a:highlight>
                  <a:srgbClr val="00FF00"/>
                </a:highlight>
                <a:latin typeface="Calibri"/>
                <a:ea typeface="Calibri"/>
                <a:cs typeface="Calibri"/>
                <a:sym typeface="Calibri"/>
              </a:rPr>
              <a:t>No Attribute Removal + Multilayer Perceptron (98.53%)</a:t>
            </a:r>
            <a:endParaRPr sz="1500">
              <a:highlight>
                <a:srgbClr val="00FF00"/>
              </a:highlight>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AutoNum type="arabicPeriod"/>
            </a:pPr>
            <a:r>
              <a:rPr lang="en" sz="1500">
                <a:latin typeface="Calibri"/>
                <a:ea typeface="Calibri"/>
                <a:cs typeface="Calibri"/>
                <a:sym typeface="Calibri"/>
              </a:rPr>
              <a:t>No Attribute Removal + Naives Bayes</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AutoNum type="arabicPeriod"/>
            </a:pPr>
            <a:r>
              <a:rPr lang="en" sz="1500">
                <a:latin typeface="Calibri"/>
                <a:ea typeface="Calibri"/>
                <a:cs typeface="Calibri"/>
                <a:sym typeface="Calibri"/>
              </a:rPr>
              <a:t>Principal Component + Naives Bayes</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AutoNum type="arabicPeriod"/>
            </a:pPr>
            <a:r>
              <a:rPr lang="en" sz="1500">
                <a:latin typeface="Calibri"/>
                <a:ea typeface="Calibri"/>
                <a:cs typeface="Calibri"/>
                <a:sym typeface="Calibri"/>
              </a:rPr>
              <a:t>Principal Component + Multilayer Perceptron</a:t>
            </a:r>
            <a:endParaRPr sz="1600"/>
          </a:p>
        </p:txBody>
      </p:sp>
      <p:sp>
        <p:nvSpPr>
          <p:cNvPr id="949" name="Google Shape;949;p101"/>
          <p:cNvSpPr txBox="1"/>
          <p:nvPr/>
        </p:nvSpPr>
        <p:spPr>
          <a:xfrm>
            <a:off x="5791200" y="12954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The worst combinations were:</a:t>
            </a:r>
            <a:endParaRPr sz="1500">
              <a:latin typeface="Calibri"/>
              <a:ea typeface="Calibri"/>
              <a:cs typeface="Calibri"/>
              <a:sym typeface="Calibri"/>
            </a:endParaRPr>
          </a:p>
          <a:p>
            <a:pPr indent="0" lvl="0" marL="0" rtl="0" algn="l">
              <a:lnSpc>
                <a:spcPct val="115000"/>
              </a:lnSpc>
              <a:spcBef>
                <a:spcPts val="0"/>
              </a:spcBef>
              <a:spcAft>
                <a:spcPts val="0"/>
              </a:spcAft>
              <a:buNone/>
            </a:pPr>
            <a:r>
              <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AutoNum type="arabicPeriod"/>
            </a:pPr>
            <a:r>
              <a:rPr lang="en" sz="1500">
                <a:highlight>
                  <a:srgbClr val="FF0000"/>
                </a:highlight>
                <a:latin typeface="Calibri"/>
                <a:ea typeface="Calibri"/>
                <a:cs typeface="Calibri"/>
                <a:sym typeface="Calibri"/>
              </a:rPr>
              <a:t>GainRatioAttributeEval + J48 (73.73%)</a:t>
            </a:r>
            <a:endParaRPr sz="1500">
              <a:highlight>
                <a:srgbClr val="FF0000"/>
              </a:highlight>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AutoNum type="arabicPeriod"/>
            </a:pPr>
            <a:r>
              <a:rPr lang="en" sz="1500">
                <a:latin typeface="Calibri"/>
                <a:ea typeface="Calibri"/>
                <a:cs typeface="Calibri"/>
                <a:sym typeface="Calibri"/>
              </a:rPr>
              <a:t>ReliefFAttributeEval + J48</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AutoNum type="arabicPeriod"/>
            </a:pPr>
            <a:r>
              <a:rPr lang="en" sz="1500">
                <a:latin typeface="Calibri"/>
                <a:ea typeface="Calibri"/>
                <a:cs typeface="Calibri"/>
                <a:sym typeface="Calibri"/>
              </a:rPr>
              <a:t>GainRatioAttributeEval + PART</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AutoNum type="arabicPeriod"/>
            </a:pPr>
            <a:r>
              <a:rPr lang="en" sz="1500">
                <a:latin typeface="Calibri"/>
                <a:ea typeface="Calibri"/>
                <a:cs typeface="Calibri"/>
                <a:sym typeface="Calibri"/>
              </a:rPr>
              <a:t>No Attribute Removal + J48</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AutoNum type="arabicPeriod"/>
            </a:pPr>
            <a:r>
              <a:rPr lang="en" sz="1500">
                <a:latin typeface="Calibri"/>
                <a:ea typeface="Calibri"/>
                <a:cs typeface="Calibri"/>
                <a:sym typeface="Calibri"/>
              </a:rPr>
              <a:t>ReliefFAttributeEval + PART</a:t>
            </a:r>
            <a:endParaRPr sz="1500">
              <a:latin typeface="Calibri"/>
              <a:ea typeface="Calibri"/>
              <a:cs typeface="Calibri"/>
              <a:sym typeface="Calibri"/>
            </a:endParaRPr>
          </a:p>
        </p:txBody>
      </p:sp>
      <p:grpSp>
        <p:nvGrpSpPr>
          <p:cNvPr id="950" name="Google Shape;950;p101"/>
          <p:cNvGrpSpPr/>
          <p:nvPr/>
        </p:nvGrpSpPr>
        <p:grpSpPr>
          <a:xfrm>
            <a:off x="3544726" y="2952735"/>
            <a:ext cx="2500467" cy="2028957"/>
            <a:chOff x="429809" y="444631"/>
            <a:chExt cx="4604912" cy="4159403"/>
          </a:xfrm>
        </p:grpSpPr>
        <p:sp>
          <p:nvSpPr>
            <p:cNvPr id="951" name="Google Shape;951;p101"/>
            <p:cNvSpPr/>
            <p:nvPr/>
          </p:nvSpPr>
          <p:spPr>
            <a:xfrm>
              <a:off x="429809" y="444631"/>
              <a:ext cx="4604912" cy="4159403"/>
            </a:xfrm>
            <a:custGeom>
              <a:rect b="b" l="l" r="r" t="t"/>
              <a:pathLst>
                <a:path extrusionOk="0" h="65438" w="72447">
                  <a:moveTo>
                    <a:pt x="37501" y="1"/>
                  </a:moveTo>
                  <a:cubicBezTo>
                    <a:pt x="32413" y="1"/>
                    <a:pt x="27269" y="1120"/>
                    <a:pt x="22623" y="3234"/>
                  </a:cubicBezTo>
                  <a:cubicBezTo>
                    <a:pt x="22317" y="3381"/>
                    <a:pt x="22001" y="3528"/>
                    <a:pt x="21707" y="3686"/>
                  </a:cubicBezTo>
                  <a:cubicBezTo>
                    <a:pt x="18428" y="5326"/>
                    <a:pt x="15455" y="7462"/>
                    <a:pt x="12843" y="10029"/>
                  </a:cubicBezTo>
                  <a:cubicBezTo>
                    <a:pt x="11826" y="10277"/>
                    <a:pt x="10706" y="10357"/>
                    <a:pt x="9542" y="10447"/>
                  </a:cubicBezTo>
                  <a:cubicBezTo>
                    <a:pt x="9350" y="10458"/>
                    <a:pt x="9158" y="10481"/>
                    <a:pt x="8977" y="10492"/>
                  </a:cubicBezTo>
                  <a:cubicBezTo>
                    <a:pt x="8886" y="10481"/>
                    <a:pt x="8807" y="10481"/>
                    <a:pt x="8717" y="10481"/>
                  </a:cubicBezTo>
                  <a:lnTo>
                    <a:pt x="8581" y="10481"/>
                  </a:lnTo>
                  <a:cubicBezTo>
                    <a:pt x="6863" y="10594"/>
                    <a:pt x="5325" y="10831"/>
                    <a:pt x="3821" y="11487"/>
                  </a:cubicBezTo>
                  <a:cubicBezTo>
                    <a:pt x="3494" y="11306"/>
                    <a:pt x="3120" y="11205"/>
                    <a:pt x="2725" y="11205"/>
                  </a:cubicBezTo>
                  <a:cubicBezTo>
                    <a:pt x="2510" y="11205"/>
                    <a:pt x="2284" y="11238"/>
                    <a:pt x="2092" y="11295"/>
                  </a:cubicBezTo>
                  <a:cubicBezTo>
                    <a:pt x="1504" y="11465"/>
                    <a:pt x="1006" y="11860"/>
                    <a:pt x="701" y="12392"/>
                  </a:cubicBezTo>
                  <a:cubicBezTo>
                    <a:pt x="396" y="12934"/>
                    <a:pt x="328" y="13567"/>
                    <a:pt x="498" y="14155"/>
                  </a:cubicBezTo>
                  <a:lnTo>
                    <a:pt x="2623" y="21707"/>
                  </a:lnTo>
                  <a:cubicBezTo>
                    <a:pt x="2171" y="21730"/>
                    <a:pt x="1334" y="21832"/>
                    <a:pt x="701" y="22533"/>
                  </a:cubicBezTo>
                  <a:cubicBezTo>
                    <a:pt x="204" y="23064"/>
                    <a:pt x="0" y="23788"/>
                    <a:pt x="124" y="24500"/>
                  </a:cubicBezTo>
                  <a:cubicBezTo>
                    <a:pt x="260" y="25269"/>
                    <a:pt x="712" y="25890"/>
                    <a:pt x="1662" y="26546"/>
                  </a:cubicBezTo>
                  <a:cubicBezTo>
                    <a:pt x="1605" y="26953"/>
                    <a:pt x="1628" y="27383"/>
                    <a:pt x="1752" y="27801"/>
                  </a:cubicBezTo>
                  <a:cubicBezTo>
                    <a:pt x="1752" y="27812"/>
                    <a:pt x="1752" y="27835"/>
                    <a:pt x="1764" y="27846"/>
                  </a:cubicBezTo>
                  <a:cubicBezTo>
                    <a:pt x="1752" y="28570"/>
                    <a:pt x="1990" y="29260"/>
                    <a:pt x="2431" y="29802"/>
                  </a:cubicBezTo>
                  <a:cubicBezTo>
                    <a:pt x="2510" y="29927"/>
                    <a:pt x="2600" y="30051"/>
                    <a:pt x="2691" y="30164"/>
                  </a:cubicBezTo>
                  <a:cubicBezTo>
                    <a:pt x="2476" y="31758"/>
                    <a:pt x="2363" y="33386"/>
                    <a:pt x="2363" y="35014"/>
                  </a:cubicBezTo>
                  <a:lnTo>
                    <a:pt x="2363" y="63267"/>
                  </a:lnTo>
                  <a:cubicBezTo>
                    <a:pt x="2363" y="64465"/>
                    <a:pt x="3335" y="65437"/>
                    <a:pt x="4534" y="65437"/>
                  </a:cubicBezTo>
                  <a:lnTo>
                    <a:pt x="70276" y="65437"/>
                  </a:lnTo>
                  <a:cubicBezTo>
                    <a:pt x="71474" y="65437"/>
                    <a:pt x="72447" y="64476"/>
                    <a:pt x="72447" y="63278"/>
                  </a:cubicBezTo>
                  <a:lnTo>
                    <a:pt x="72447" y="35014"/>
                  </a:lnTo>
                  <a:cubicBezTo>
                    <a:pt x="72447" y="25924"/>
                    <a:pt x="68750" y="17004"/>
                    <a:pt x="62283" y="10424"/>
                  </a:cubicBezTo>
                  <a:cubicBezTo>
                    <a:pt x="62226" y="10187"/>
                    <a:pt x="62136" y="9972"/>
                    <a:pt x="62011" y="9769"/>
                  </a:cubicBezTo>
                  <a:cubicBezTo>
                    <a:pt x="61559" y="9045"/>
                    <a:pt x="60836" y="8491"/>
                    <a:pt x="59716" y="8062"/>
                  </a:cubicBezTo>
                  <a:cubicBezTo>
                    <a:pt x="56415" y="5292"/>
                    <a:pt x="52696" y="3200"/>
                    <a:pt x="48671" y="1832"/>
                  </a:cubicBezTo>
                  <a:cubicBezTo>
                    <a:pt x="45098" y="622"/>
                    <a:pt x="41345" y="1"/>
                    <a:pt x="37501" y="1"/>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01"/>
            <p:cNvSpPr/>
            <p:nvPr/>
          </p:nvSpPr>
          <p:spPr>
            <a:xfrm>
              <a:off x="715073" y="582623"/>
              <a:ext cx="4178789" cy="3883415"/>
            </a:xfrm>
            <a:custGeom>
              <a:rect b="b" l="l" r="r" t="t"/>
              <a:pathLst>
                <a:path extrusionOk="0" h="61096" w="65743">
                  <a:moveTo>
                    <a:pt x="32957" y="0"/>
                  </a:moveTo>
                  <a:cubicBezTo>
                    <a:pt x="28167" y="0"/>
                    <a:pt x="23383" y="1033"/>
                    <a:pt x="18983" y="3042"/>
                  </a:cubicBezTo>
                  <a:cubicBezTo>
                    <a:pt x="18700" y="3166"/>
                    <a:pt x="18417" y="3302"/>
                    <a:pt x="18146" y="3449"/>
                  </a:cubicBezTo>
                  <a:cubicBezTo>
                    <a:pt x="14890" y="5077"/>
                    <a:pt x="11950" y="7236"/>
                    <a:pt x="9429" y="9802"/>
                  </a:cubicBezTo>
                  <a:cubicBezTo>
                    <a:pt x="9418" y="9802"/>
                    <a:pt x="9418" y="9802"/>
                    <a:pt x="9418" y="9814"/>
                  </a:cubicBezTo>
                  <a:cubicBezTo>
                    <a:pt x="9124" y="10108"/>
                    <a:pt x="8830" y="10413"/>
                    <a:pt x="8559" y="10718"/>
                  </a:cubicBezTo>
                  <a:cubicBezTo>
                    <a:pt x="8344" y="10955"/>
                    <a:pt x="8118" y="11204"/>
                    <a:pt x="7914" y="11453"/>
                  </a:cubicBezTo>
                  <a:cubicBezTo>
                    <a:pt x="7700" y="11690"/>
                    <a:pt x="7485" y="11939"/>
                    <a:pt x="7293" y="12199"/>
                  </a:cubicBezTo>
                  <a:cubicBezTo>
                    <a:pt x="7078" y="12459"/>
                    <a:pt x="6874" y="12719"/>
                    <a:pt x="6671" y="12979"/>
                  </a:cubicBezTo>
                  <a:cubicBezTo>
                    <a:pt x="6501" y="13205"/>
                    <a:pt x="6320" y="13443"/>
                    <a:pt x="6151" y="13680"/>
                  </a:cubicBezTo>
                  <a:cubicBezTo>
                    <a:pt x="5970" y="13940"/>
                    <a:pt x="5789" y="14189"/>
                    <a:pt x="5619" y="14449"/>
                  </a:cubicBezTo>
                  <a:lnTo>
                    <a:pt x="5619" y="14460"/>
                  </a:lnTo>
                  <a:cubicBezTo>
                    <a:pt x="5461" y="14686"/>
                    <a:pt x="5303" y="14924"/>
                    <a:pt x="5156" y="15161"/>
                  </a:cubicBezTo>
                  <a:cubicBezTo>
                    <a:pt x="4986" y="15421"/>
                    <a:pt x="4828" y="15681"/>
                    <a:pt x="4670" y="15941"/>
                  </a:cubicBezTo>
                  <a:cubicBezTo>
                    <a:pt x="4523" y="16190"/>
                    <a:pt x="4387" y="16427"/>
                    <a:pt x="4240" y="16676"/>
                  </a:cubicBezTo>
                  <a:cubicBezTo>
                    <a:pt x="4082" y="16947"/>
                    <a:pt x="3935" y="17230"/>
                    <a:pt x="3788" y="17513"/>
                  </a:cubicBezTo>
                  <a:cubicBezTo>
                    <a:pt x="3652" y="17773"/>
                    <a:pt x="3516" y="18033"/>
                    <a:pt x="3392" y="18293"/>
                  </a:cubicBezTo>
                  <a:cubicBezTo>
                    <a:pt x="3245" y="18587"/>
                    <a:pt x="3109" y="18869"/>
                    <a:pt x="2974" y="19163"/>
                  </a:cubicBezTo>
                  <a:cubicBezTo>
                    <a:pt x="2849" y="19435"/>
                    <a:pt x="2725" y="19706"/>
                    <a:pt x="2612" y="19989"/>
                  </a:cubicBezTo>
                  <a:cubicBezTo>
                    <a:pt x="2307" y="20701"/>
                    <a:pt x="2024" y="21436"/>
                    <a:pt x="1764" y="22171"/>
                  </a:cubicBezTo>
                  <a:cubicBezTo>
                    <a:pt x="1708" y="22374"/>
                    <a:pt x="1640" y="22566"/>
                    <a:pt x="1572" y="22770"/>
                  </a:cubicBezTo>
                  <a:cubicBezTo>
                    <a:pt x="1515" y="22939"/>
                    <a:pt x="1459" y="23109"/>
                    <a:pt x="1414" y="23290"/>
                  </a:cubicBezTo>
                  <a:cubicBezTo>
                    <a:pt x="1357" y="23448"/>
                    <a:pt x="1312" y="23618"/>
                    <a:pt x="1267" y="23776"/>
                  </a:cubicBezTo>
                  <a:cubicBezTo>
                    <a:pt x="1244" y="23844"/>
                    <a:pt x="1233" y="23900"/>
                    <a:pt x="1210" y="23968"/>
                  </a:cubicBezTo>
                  <a:cubicBezTo>
                    <a:pt x="1131" y="24262"/>
                    <a:pt x="1052" y="24567"/>
                    <a:pt x="973" y="24873"/>
                  </a:cubicBezTo>
                  <a:cubicBezTo>
                    <a:pt x="961" y="24940"/>
                    <a:pt x="939" y="24997"/>
                    <a:pt x="927" y="25065"/>
                  </a:cubicBezTo>
                  <a:cubicBezTo>
                    <a:pt x="860" y="25347"/>
                    <a:pt x="792" y="25630"/>
                    <a:pt x="735" y="25913"/>
                  </a:cubicBezTo>
                  <a:cubicBezTo>
                    <a:pt x="724" y="25969"/>
                    <a:pt x="701" y="26037"/>
                    <a:pt x="690" y="26094"/>
                  </a:cubicBezTo>
                  <a:cubicBezTo>
                    <a:pt x="656" y="26263"/>
                    <a:pt x="622" y="26421"/>
                    <a:pt x="588" y="26591"/>
                  </a:cubicBezTo>
                  <a:cubicBezTo>
                    <a:pt x="577" y="26659"/>
                    <a:pt x="566" y="26715"/>
                    <a:pt x="554" y="26783"/>
                  </a:cubicBezTo>
                  <a:cubicBezTo>
                    <a:pt x="554" y="26795"/>
                    <a:pt x="554" y="26806"/>
                    <a:pt x="554" y="26817"/>
                  </a:cubicBezTo>
                  <a:cubicBezTo>
                    <a:pt x="193" y="28773"/>
                    <a:pt x="0" y="30785"/>
                    <a:pt x="0" y="32843"/>
                  </a:cubicBezTo>
                  <a:lnTo>
                    <a:pt x="0" y="61096"/>
                  </a:lnTo>
                  <a:lnTo>
                    <a:pt x="27066" y="61096"/>
                  </a:lnTo>
                  <a:lnTo>
                    <a:pt x="56551" y="56800"/>
                  </a:lnTo>
                  <a:lnTo>
                    <a:pt x="65743" y="45471"/>
                  </a:lnTo>
                  <a:lnTo>
                    <a:pt x="65743" y="32843"/>
                  </a:lnTo>
                  <a:cubicBezTo>
                    <a:pt x="65743" y="23810"/>
                    <a:pt x="61899" y="15285"/>
                    <a:pt x="55602" y="9180"/>
                  </a:cubicBezTo>
                  <a:cubicBezTo>
                    <a:pt x="55104" y="8694"/>
                    <a:pt x="54595" y="8231"/>
                    <a:pt x="54075" y="7790"/>
                  </a:cubicBezTo>
                  <a:lnTo>
                    <a:pt x="54064" y="7779"/>
                  </a:lnTo>
                  <a:cubicBezTo>
                    <a:pt x="50978" y="5144"/>
                    <a:pt x="47394" y="3053"/>
                    <a:pt x="43437" y="1719"/>
                  </a:cubicBezTo>
                  <a:cubicBezTo>
                    <a:pt x="40043" y="565"/>
                    <a:pt x="36499" y="0"/>
                    <a:pt x="329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01"/>
            <p:cNvSpPr/>
            <p:nvPr/>
          </p:nvSpPr>
          <p:spPr>
            <a:xfrm>
              <a:off x="1591016" y="1048275"/>
              <a:ext cx="681326" cy="671220"/>
            </a:xfrm>
            <a:custGeom>
              <a:rect b="b" l="l" r="r" t="t"/>
              <a:pathLst>
                <a:path extrusionOk="0" h="10560" w="10719">
                  <a:moveTo>
                    <a:pt x="5224" y="0"/>
                  </a:moveTo>
                  <a:lnTo>
                    <a:pt x="5066" y="4670"/>
                  </a:lnTo>
                  <a:lnTo>
                    <a:pt x="1" y="4975"/>
                  </a:lnTo>
                  <a:lnTo>
                    <a:pt x="4580" y="6445"/>
                  </a:lnTo>
                  <a:lnTo>
                    <a:pt x="3110" y="10560"/>
                  </a:lnTo>
                  <a:lnTo>
                    <a:pt x="6230" y="7304"/>
                  </a:lnTo>
                  <a:lnTo>
                    <a:pt x="9792" y="9949"/>
                  </a:lnTo>
                  <a:lnTo>
                    <a:pt x="7858" y="6411"/>
                  </a:lnTo>
                  <a:lnTo>
                    <a:pt x="10719" y="4150"/>
                  </a:lnTo>
                  <a:lnTo>
                    <a:pt x="10719" y="4150"/>
                  </a:lnTo>
                  <a:lnTo>
                    <a:pt x="6603" y="4477"/>
                  </a:lnTo>
                  <a:lnTo>
                    <a:pt x="52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01"/>
            <p:cNvSpPr/>
            <p:nvPr/>
          </p:nvSpPr>
          <p:spPr>
            <a:xfrm>
              <a:off x="987435" y="3072581"/>
              <a:ext cx="680564" cy="671220"/>
            </a:xfrm>
            <a:custGeom>
              <a:rect b="b" l="l" r="r" t="t"/>
              <a:pathLst>
                <a:path extrusionOk="0" h="10560" w="10707">
                  <a:moveTo>
                    <a:pt x="5212" y="0"/>
                  </a:moveTo>
                  <a:lnTo>
                    <a:pt x="5065" y="4669"/>
                  </a:lnTo>
                  <a:lnTo>
                    <a:pt x="0" y="4975"/>
                  </a:lnTo>
                  <a:lnTo>
                    <a:pt x="4568" y="6444"/>
                  </a:lnTo>
                  <a:lnTo>
                    <a:pt x="3098" y="10560"/>
                  </a:lnTo>
                  <a:lnTo>
                    <a:pt x="6230" y="7304"/>
                  </a:lnTo>
                  <a:lnTo>
                    <a:pt x="9791" y="9949"/>
                  </a:lnTo>
                  <a:lnTo>
                    <a:pt x="9791" y="9949"/>
                  </a:lnTo>
                  <a:lnTo>
                    <a:pt x="7858" y="6422"/>
                  </a:lnTo>
                  <a:lnTo>
                    <a:pt x="10707" y="4149"/>
                  </a:lnTo>
                  <a:lnTo>
                    <a:pt x="6603" y="4488"/>
                  </a:lnTo>
                  <a:lnTo>
                    <a:pt x="52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01"/>
            <p:cNvSpPr/>
            <p:nvPr/>
          </p:nvSpPr>
          <p:spPr>
            <a:xfrm>
              <a:off x="4124137" y="1963751"/>
              <a:ext cx="681326" cy="671284"/>
            </a:xfrm>
            <a:custGeom>
              <a:rect b="b" l="l" r="r" t="t"/>
              <a:pathLst>
                <a:path extrusionOk="0" h="10561" w="10719">
                  <a:moveTo>
                    <a:pt x="5224" y="1"/>
                  </a:moveTo>
                  <a:lnTo>
                    <a:pt x="5065" y="4670"/>
                  </a:lnTo>
                  <a:lnTo>
                    <a:pt x="0" y="4975"/>
                  </a:lnTo>
                  <a:lnTo>
                    <a:pt x="4579" y="6445"/>
                  </a:lnTo>
                  <a:lnTo>
                    <a:pt x="3109" y="10560"/>
                  </a:lnTo>
                  <a:lnTo>
                    <a:pt x="6241" y="7304"/>
                  </a:lnTo>
                  <a:lnTo>
                    <a:pt x="9791" y="9950"/>
                  </a:lnTo>
                  <a:lnTo>
                    <a:pt x="7858" y="6411"/>
                  </a:lnTo>
                  <a:lnTo>
                    <a:pt x="10718" y="4150"/>
                  </a:lnTo>
                  <a:lnTo>
                    <a:pt x="6603" y="4478"/>
                  </a:lnTo>
                  <a:lnTo>
                    <a:pt x="52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01"/>
            <p:cNvSpPr/>
            <p:nvPr/>
          </p:nvSpPr>
          <p:spPr>
            <a:xfrm>
              <a:off x="549813" y="1962289"/>
              <a:ext cx="487270" cy="428411"/>
            </a:xfrm>
            <a:custGeom>
              <a:rect b="b" l="l" r="r" t="t"/>
              <a:pathLst>
                <a:path extrusionOk="0" h="6740" w="7666">
                  <a:moveTo>
                    <a:pt x="890" y="0"/>
                  </a:moveTo>
                  <a:cubicBezTo>
                    <a:pt x="633" y="0"/>
                    <a:pt x="439" y="32"/>
                    <a:pt x="362" y="114"/>
                  </a:cubicBezTo>
                  <a:cubicBezTo>
                    <a:pt x="0" y="510"/>
                    <a:pt x="2295" y="1663"/>
                    <a:pt x="2295" y="1663"/>
                  </a:cubicBezTo>
                  <a:cubicBezTo>
                    <a:pt x="2295" y="1663"/>
                    <a:pt x="1707" y="2047"/>
                    <a:pt x="2069" y="2703"/>
                  </a:cubicBezTo>
                  <a:cubicBezTo>
                    <a:pt x="2069" y="2703"/>
                    <a:pt x="1606" y="2997"/>
                    <a:pt x="2069" y="3619"/>
                  </a:cubicBezTo>
                  <a:cubicBezTo>
                    <a:pt x="2069" y="3619"/>
                    <a:pt x="1798" y="4252"/>
                    <a:pt x="2295" y="4670"/>
                  </a:cubicBezTo>
                  <a:cubicBezTo>
                    <a:pt x="2781" y="5100"/>
                    <a:pt x="7405" y="6739"/>
                    <a:pt x="7405" y="6739"/>
                  </a:cubicBezTo>
                  <a:lnTo>
                    <a:pt x="7665" y="1166"/>
                  </a:lnTo>
                  <a:cubicBezTo>
                    <a:pt x="7665" y="1166"/>
                    <a:pt x="5811" y="555"/>
                    <a:pt x="4975" y="510"/>
                  </a:cubicBezTo>
                  <a:cubicBezTo>
                    <a:pt x="4477" y="476"/>
                    <a:pt x="3674" y="442"/>
                    <a:pt x="3674" y="442"/>
                  </a:cubicBezTo>
                  <a:cubicBezTo>
                    <a:pt x="3674" y="442"/>
                    <a:pt x="1844" y="0"/>
                    <a:pt x="890" y="0"/>
                  </a:cubicBezTo>
                  <a:close/>
                </a:path>
              </a:pathLst>
            </a:custGeom>
            <a:solidFill>
              <a:srgbClr val="FF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01"/>
            <p:cNvSpPr/>
            <p:nvPr/>
          </p:nvSpPr>
          <p:spPr>
            <a:xfrm>
              <a:off x="674076" y="2061317"/>
              <a:ext cx="178293" cy="118099"/>
            </a:xfrm>
            <a:custGeom>
              <a:rect b="b" l="l" r="r" t="t"/>
              <a:pathLst>
                <a:path extrusionOk="0" h="1858" w="2805">
                  <a:moveTo>
                    <a:pt x="346" y="0"/>
                  </a:moveTo>
                  <a:cubicBezTo>
                    <a:pt x="300" y="0"/>
                    <a:pt x="259" y="24"/>
                    <a:pt x="250" y="71"/>
                  </a:cubicBezTo>
                  <a:cubicBezTo>
                    <a:pt x="227" y="116"/>
                    <a:pt x="261" y="173"/>
                    <a:pt x="306" y="195"/>
                  </a:cubicBezTo>
                  <a:lnTo>
                    <a:pt x="2330" y="862"/>
                  </a:lnTo>
                  <a:cubicBezTo>
                    <a:pt x="2386" y="896"/>
                    <a:pt x="2601" y="1100"/>
                    <a:pt x="2409" y="1518"/>
                  </a:cubicBezTo>
                  <a:cubicBezTo>
                    <a:pt x="2386" y="1575"/>
                    <a:pt x="2341" y="1609"/>
                    <a:pt x="2262" y="1631"/>
                  </a:cubicBezTo>
                  <a:cubicBezTo>
                    <a:pt x="2200" y="1650"/>
                    <a:pt x="2126" y="1659"/>
                    <a:pt x="2041" y="1659"/>
                  </a:cubicBezTo>
                  <a:cubicBezTo>
                    <a:pt x="1476" y="1659"/>
                    <a:pt x="484" y="1273"/>
                    <a:pt x="159" y="1066"/>
                  </a:cubicBezTo>
                  <a:cubicBezTo>
                    <a:pt x="144" y="1058"/>
                    <a:pt x="128" y="1055"/>
                    <a:pt x="112" y="1055"/>
                  </a:cubicBezTo>
                  <a:cubicBezTo>
                    <a:pt x="79" y="1055"/>
                    <a:pt x="46" y="1070"/>
                    <a:pt x="24" y="1100"/>
                  </a:cubicBezTo>
                  <a:cubicBezTo>
                    <a:pt x="1" y="1145"/>
                    <a:pt x="12" y="1202"/>
                    <a:pt x="58" y="1224"/>
                  </a:cubicBezTo>
                  <a:cubicBezTo>
                    <a:pt x="340" y="1405"/>
                    <a:pt x="1369" y="1857"/>
                    <a:pt x="2036" y="1857"/>
                  </a:cubicBezTo>
                  <a:cubicBezTo>
                    <a:pt x="2138" y="1857"/>
                    <a:pt x="2228" y="1846"/>
                    <a:pt x="2319" y="1823"/>
                  </a:cubicBezTo>
                  <a:cubicBezTo>
                    <a:pt x="2443" y="1778"/>
                    <a:pt x="2545" y="1699"/>
                    <a:pt x="2590" y="1597"/>
                  </a:cubicBezTo>
                  <a:cubicBezTo>
                    <a:pt x="2805" y="1111"/>
                    <a:pt x="2579" y="795"/>
                    <a:pt x="2432" y="693"/>
                  </a:cubicBezTo>
                  <a:cubicBezTo>
                    <a:pt x="2420" y="682"/>
                    <a:pt x="2420" y="682"/>
                    <a:pt x="2409" y="682"/>
                  </a:cubicBezTo>
                  <a:lnTo>
                    <a:pt x="374" y="3"/>
                  </a:lnTo>
                  <a:cubicBezTo>
                    <a:pt x="365" y="1"/>
                    <a:pt x="355" y="0"/>
                    <a:pt x="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01"/>
            <p:cNvSpPr/>
            <p:nvPr/>
          </p:nvSpPr>
          <p:spPr>
            <a:xfrm>
              <a:off x="674076" y="2166575"/>
              <a:ext cx="160368" cy="80407"/>
            </a:xfrm>
            <a:custGeom>
              <a:rect b="b" l="l" r="r" t="t"/>
              <a:pathLst>
                <a:path extrusionOk="0" h="1265" w="2523">
                  <a:moveTo>
                    <a:pt x="2186" y="0"/>
                  </a:moveTo>
                  <a:cubicBezTo>
                    <a:pt x="2173" y="0"/>
                    <a:pt x="2161" y="3"/>
                    <a:pt x="2149" y="9"/>
                  </a:cubicBezTo>
                  <a:cubicBezTo>
                    <a:pt x="2104" y="32"/>
                    <a:pt x="2070" y="88"/>
                    <a:pt x="2093" y="134"/>
                  </a:cubicBezTo>
                  <a:cubicBezTo>
                    <a:pt x="2160" y="280"/>
                    <a:pt x="2285" y="687"/>
                    <a:pt x="2149" y="914"/>
                  </a:cubicBezTo>
                  <a:cubicBezTo>
                    <a:pt x="2104" y="993"/>
                    <a:pt x="2013" y="1049"/>
                    <a:pt x="1878" y="1061"/>
                  </a:cubicBezTo>
                  <a:cubicBezTo>
                    <a:pt x="1850" y="1063"/>
                    <a:pt x="1822" y="1065"/>
                    <a:pt x="1794" y="1065"/>
                  </a:cubicBezTo>
                  <a:cubicBezTo>
                    <a:pt x="1128" y="1065"/>
                    <a:pt x="181" y="337"/>
                    <a:pt x="171" y="337"/>
                  </a:cubicBezTo>
                  <a:cubicBezTo>
                    <a:pt x="152" y="323"/>
                    <a:pt x="131" y="317"/>
                    <a:pt x="110" y="317"/>
                  </a:cubicBezTo>
                  <a:cubicBezTo>
                    <a:pt x="82" y="317"/>
                    <a:pt x="55" y="329"/>
                    <a:pt x="35" y="348"/>
                  </a:cubicBezTo>
                  <a:cubicBezTo>
                    <a:pt x="1" y="394"/>
                    <a:pt x="12" y="450"/>
                    <a:pt x="58" y="484"/>
                  </a:cubicBezTo>
                  <a:cubicBezTo>
                    <a:pt x="91" y="518"/>
                    <a:pt x="1064" y="1253"/>
                    <a:pt x="1799" y="1253"/>
                  </a:cubicBezTo>
                  <a:lnTo>
                    <a:pt x="1799" y="1264"/>
                  </a:lnTo>
                  <a:cubicBezTo>
                    <a:pt x="1832" y="1264"/>
                    <a:pt x="1866" y="1253"/>
                    <a:pt x="1900" y="1253"/>
                  </a:cubicBezTo>
                  <a:cubicBezTo>
                    <a:pt x="2093" y="1230"/>
                    <a:pt x="2239" y="1151"/>
                    <a:pt x="2319" y="1004"/>
                  </a:cubicBezTo>
                  <a:cubicBezTo>
                    <a:pt x="2522" y="665"/>
                    <a:pt x="2285" y="88"/>
                    <a:pt x="2273" y="66"/>
                  </a:cubicBezTo>
                  <a:cubicBezTo>
                    <a:pt x="2257" y="24"/>
                    <a:pt x="2221" y="0"/>
                    <a:pt x="2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01"/>
            <p:cNvSpPr/>
            <p:nvPr/>
          </p:nvSpPr>
          <p:spPr>
            <a:xfrm>
              <a:off x="697848" y="2232361"/>
              <a:ext cx="127951" cy="59177"/>
            </a:xfrm>
            <a:custGeom>
              <a:rect b="b" l="l" r="r" t="t"/>
              <a:pathLst>
                <a:path extrusionOk="0" h="931" w="2013">
                  <a:moveTo>
                    <a:pt x="1702" y="0"/>
                  </a:moveTo>
                  <a:cubicBezTo>
                    <a:pt x="1693" y="0"/>
                    <a:pt x="1683" y="1"/>
                    <a:pt x="1673" y="3"/>
                  </a:cubicBezTo>
                  <a:cubicBezTo>
                    <a:pt x="1628" y="26"/>
                    <a:pt x="1605" y="82"/>
                    <a:pt x="1617" y="127"/>
                  </a:cubicBezTo>
                  <a:cubicBezTo>
                    <a:pt x="1662" y="252"/>
                    <a:pt x="1752" y="636"/>
                    <a:pt x="1594" y="727"/>
                  </a:cubicBezTo>
                  <a:cubicBezTo>
                    <a:pt x="1567" y="741"/>
                    <a:pt x="1523" y="748"/>
                    <a:pt x="1467" y="748"/>
                  </a:cubicBezTo>
                  <a:cubicBezTo>
                    <a:pt x="1178" y="748"/>
                    <a:pt x="563" y="573"/>
                    <a:pt x="147" y="421"/>
                  </a:cubicBezTo>
                  <a:cubicBezTo>
                    <a:pt x="135" y="416"/>
                    <a:pt x="123" y="414"/>
                    <a:pt x="112" y="414"/>
                  </a:cubicBezTo>
                  <a:cubicBezTo>
                    <a:pt x="72" y="414"/>
                    <a:pt x="40" y="442"/>
                    <a:pt x="23" y="478"/>
                  </a:cubicBezTo>
                  <a:cubicBezTo>
                    <a:pt x="0" y="534"/>
                    <a:pt x="34" y="591"/>
                    <a:pt x="79" y="602"/>
                  </a:cubicBezTo>
                  <a:cubicBezTo>
                    <a:pt x="260" y="670"/>
                    <a:pt x="1040" y="930"/>
                    <a:pt x="1470" y="930"/>
                  </a:cubicBezTo>
                  <a:cubicBezTo>
                    <a:pt x="1560" y="930"/>
                    <a:pt x="1628" y="919"/>
                    <a:pt x="1685" y="896"/>
                  </a:cubicBezTo>
                  <a:cubicBezTo>
                    <a:pt x="2012" y="715"/>
                    <a:pt x="1820" y="127"/>
                    <a:pt x="1798" y="59"/>
                  </a:cubicBezTo>
                  <a:cubicBezTo>
                    <a:pt x="1788" y="22"/>
                    <a:pt x="1748" y="0"/>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01"/>
            <p:cNvSpPr/>
            <p:nvPr/>
          </p:nvSpPr>
          <p:spPr>
            <a:xfrm>
              <a:off x="803424" y="1994578"/>
              <a:ext cx="109327" cy="173335"/>
            </a:xfrm>
            <a:custGeom>
              <a:rect b="b" l="l" r="r" t="t"/>
              <a:pathLst>
                <a:path extrusionOk="0" h="2727" w="1720">
                  <a:moveTo>
                    <a:pt x="1131" y="0"/>
                  </a:moveTo>
                  <a:cubicBezTo>
                    <a:pt x="1108" y="0"/>
                    <a:pt x="1085" y="9"/>
                    <a:pt x="1064" y="24"/>
                  </a:cubicBezTo>
                  <a:cubicBezTo>
                    <a:pt x="962" y="126"/>
                    <a:pt x="1" y="997"/>
                    <a:pt x="24" y="1528"/>
                  </a:cubicBezTo>
                  <a:cubicBezTo>
                    <a:pt x="24" y="1652"/>
                    <a:pt x="69" y="1754"/>
                    <a:pt x="159" y="1822"/>
                  </a:cubicBezTo>
                  <a:cubicBezTo>
                    <a:pt x="332" y="1958"/>
                    <a:pt x="533" y="2004"/>
                    <a:pt x="726" y="2004"/>
                  </a:cubicBezTo>
                  <a:cubicBezTo>
                    <a:pt x="999" y="2004"/>
                    <a:pt x="1257" y="1911"/>
                    <a:pt x="1403" y="1845"/>
                  </a:cubicBezTo>
                  <a:lnTo>
                    <a:pt x="1527" y="2647"/>
                  </a:lnTo>
                  <a:cubicBezTo>
                    <a:pt x="1539" y="2693"/>
                    <a:pt x="1572" y="2726"/>
                    <a:pt x="1618" y="2726"/>
                  </a:cubicBezTo>
                  <a:lnTo>
                    <a:pt x="1640" y="2726"/>
                  </a:lnTo>
                  <a:cubicBezTo>
                    <a:pt x="1686" y="2715"/>
                    <a:pt x="1719" y="2670"/>
                    <a:pt x="1719" y="2613"/>
                  </a:cubicBezTo>
                  <a:lnTo>
                    <a:pt x="1572" y="1675"/>
                  </a:lnTo>
                  <a:cubicBezTo>
                    <a:pt x="1561" y="1652"/>
                    <a:pt x="1539" y="1619"/>
                    <a:pt x="1516" y="1607"/>
                  </a:cubicBezTo>
                  <a:cubicBezTo>
                    <a:pt x="1499" y="1602"/>
                    <a:pt x="1482" y="1599"/>
                    <a:pt x="1466" y="1599"/>
                  </a:cubicBezTo>
                  <a:cubicBezTo>
                    <a:pt x="1451" y="1599"/>
                    <a:pt x="1437" y="1602"/>
                    <a:pt x="1426" y="1607"/>
                  </a:cubicBezTo>
                  <a:cubicBezTo>
                    <a:pt x="1418" y="1615"/>
                    <a:pt x="1070" y="1812"/>
                    <a:pt x="716" y="1812"/>
                  </a:cubicBezTo>
                  <a:cubicBezTo>
                    <a:pt x="565" y="1812"/>
                    <a:pt x="412" y="1776"/>
                    <a:pt x="284" y="1675"/>
                  </a:cubicBezTo>
                  <a:cubicBezTo>
                    <a:pt x="238" y="1630"/>
                    <a:pt x="216" y="1585"/>
                    <a:pt x="216" y="1528"/>
                  </a:cubicBezTo>
                  <a:cubicBezTo>
                    <a:pt x="204" y="1144"/>
                    <a:pt x="917" y="420"/>
                    <a:pt x="1199" y="171"/>
                  </a:cubicBezTo>
                  <a:cubicBezTo>
                    <a:pt x="1233" y="137"/>
                    <a:pt x="1233" y="70"/>
                    <a:pt x="1199" y="36"/>
                  </a:cubicBezTo>
                  <a:cubicBezTo>
                    <a:pt x="1181" y="11"/>
                    <a:pt x="1157" y="0"/>
                    <a:pt x="1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01"/>
            <p:cNvSpPr/>
            <p:nvPr/>
          </p:nvSpPr>
          <p:spPr>
            <a:xfrm>
              <a:off x="1912955" y="3710674"/>
              <a:ext cx="803494" cy="717239"/>
            </a:xfrm>
            <a:custGeom>
              <a:rect b="b" l="l" r="r" t="t"/>
              <a:pathLst>
                <a:path extrusionOk="0" h="11284" w="12641">
                  <a:moveTo>
                    <a:pt x="12641" y="1"/>
                  </a:moveTo>
                  <a:lnTo>
                    <a:pt x="1" y="7213"/>
                  </a:lnTo>
                  <a:cubicBezTo>
                    <a:pt x="1" y="7213"/>
                    <a:pt x="1301" y="11080"/>
                    <a:pt x="9690" y="11283"/>
                  </a:cubicBezTo>
                  <a:lnTo>
                    <a:pt x="126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01"/>
            <p:cNvSpPr/>
            <p:nvPr/>
          </p:nvSpPr>
          <p:spPr>
            <a:xfrm>
              <a:off x="1006122" y="1781965"/>
              <a:ext cx="2812005" cy="1144061"/>
            </a:xfrm>
            <a:custGeom>
              <a:rect b="b" l="l" r="r" t="t"/>
              <a:pathLst>
                <a:path extrusionOk="0" h="17999" w="44240">
                  <a:moveTo>
                    <a:pt x="29135" y="0"/>
                  </a:moveTo>
                  <a:lnTo>
                    <a:pt x="22250" y="961"/>
                  </a:lnTo>
                  <a:lnTo>
                    <a:pt x="22250" y="1086"/>
                  </a:lnTo>
                  <a:cubicBezTo>
                    <a:pt x="22250" y="1086"/>
                    <a:pt x="19921" y="2465"/>
                    <a:pt x="15274" y="2861"/>
                  </a:cubicBezTo>
                  <a:cubicBezTo>
                    <a:pt x="10616" y="3245"/>
                    <a:pt x="192" y="3381"/>
                    <a:pt x="192" y="3381"/>
                  </a:cubicBezTo>
                  <a:lnTo>
                    <a:pt x="0" y="9938"/>
                  </a:lnTo>
                  <a:cubicBezTo>
                    <a:pt x="0" y="9938"/>
                    <a:pt x="5905" y="11409"/>
                    <a:pt x="12166" y="11409"/>
                  </a:cubicBezTo>
                  <a:cubicBezTo>
                    <a:pt x="13822" y="11409"/>
                    <a:pt x="15503" y="11306"/>
                    <a:pt x="17106" y="11046"/>
                  </a:cubicBezTo>
                  <a:lnTo>
                    <a:pt x="17106" y="11046"/>
                  </a:lnTo>
                  <a:lnTo>
                    <a:pt x="16778" y="17671"/>
                  </a:lnTo>
                  <a:cubicBezTo>
                    <a:pt x="16778" y="17671"/>
                    <a:pt x="19121" y="17998"/>
                    <a:pt x="22314" y="17998"/>
                  </a:cubicBezTo>
                  <a:cubicBezTo>
                    <a:pt x="25347" y="17998"/>
                    <a:pt x="29148" y="17703"/>
                    <a:pt x="32436" y="16552"/>
                  </a:cubicBezTo>
                  <a:lnTo>
                    <a:pt x="32640" y="9407"/>
                  </a:lnTo>
                  <a:lnTo>
                    <a:pt x="43843" y="11509"/>
                  </a:lnTo>
                  <a:lnTo>
                    <a:pt x="44239" y="5088"/>
                  </a:lnTo>
                  <a:lnTo>
                    <a:pt x="291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01"/>
            <p:cNvSpPr/>
            <p:nvPr/>
          </p:nvSpPr>
          <p:spPr>
            <a:xfrm>
              <a:off x="2066012" y="2323763"/>
              <a:ext cx="29557" cy="587190"/>
            </a:xfrm>
            <a:custGeom>
              <a:rect b="b" l="l" r="r" t="t"/>
              <a:pathLst>
                <a:path extrusionOk="0" h="9238" w="465">
                  <a:moveTo>
                    <a:pt x="363" y="1"/>
                  </a:moveTo>
                  <a:cubicBezTo>
                    <a:pt x="306" y="1"/>
                    <a:pt x="272" y="46"/>
                    <a:pt x="272" y="103"/>
                  </a:cubicBezTo>
                  <a:lnTo>
                    <a:pt x="1" y="9147"/>
                  </a:lnTo>
                  <a:cubicBezTo>
                    <a:pt x="1" y="9192"/>
                    <a:pt x="46" y="9237"/>
                    <a:pt x="103" y="9237"/>
                  </a:cubicBezTo>
                  <a:cubicBezTo>
                    <a:pt x="159" y="9237"/>
                    <a:pt x="193" y="9204"/>
                    <a:pt x="193" y="9147"/>
                  </a:cubicBezTo>
                  <a:lnTo>
                    <a:pt x="465" y="103"/>
                  </a:lnTo>
                  <a:cubicBezTo>
                    <a:pt x="465" y="46"/>
                    <a:pt x="419" y="1"/>
                    <a:pt x="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01"/>
            <p:cNvSpPr/>
            <p:nvPr/>
          </p:nvSpPr>
          <p:spPr>
            <a:xfrm>
              <a:off x="3074226" y="2265604"/>
              <a:ext cx="16590" cy="620179"/>
            </a:xfrm>
            <a:custGeom>
              <a:rect b="b" l="l" r="r" t="t"/>
              <a:pathLst>
                <a:path extrusionOk="0" h="9757" w="261">
                  <a:moveTo>
                    <a:pt x="170" y="0"/>
                  </a:moveTo>
                  <a:cubicBezTo>
                    <a:pt x="114" y="0"/>
                    <a:pt x="69" y="45"/>
                    <a:pt x="69" y="90"/>
                  </a:cubicBezTo>
                  <a:lnTo>
                    <a:pt x="1" y="9666"/>
                  </a:lnTo>
                  <a:cubicBezTo>
                    <a:pt x="1" y="9712"/>
                    <a:pt x="46" y="9757"/>
                    <a:pt x="103" y="9757"/>
                  </a:cubicBezTo>
                  <a:cubicBezTo>
                    <a:pt x="159" y="9757"/>
                    <a:pt x="193" y="9712"/>
                    <a:pt x="193" y="9666"/>
                  </a:cubicBezTo>
                  <a:lnTo>
                    <a:pt x="261" y="102"/>
                  </a:lnTo>
                  <a:cubicBezTo>
                    <a:pt x="261" y="45"/>
                    <a:pt x="216"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01"/>
            <p:cNvSpPr/>
            <p:nvPr/>
          </p:nvSpPr>
          <p:spPr>
            <a:xfrm>
              <a:off x="2049486" y="946958"/>
              <a:ext cx="799934" cy="890129"/>
            </a:xfrm>
            <a:custGeom>
              <a:rect b="b" l="l" r="r" t="t"/>
              <a:pathLst>
                <a:path extrusionOk="0" h="14004" w="12585">
                  <a:moveTo>
                    <a:pt x="6219" y="0"/>
                  </a:moveTo>
                  <a:cubicBezTo>
                    <a:pt x="2782" y="0"/>
                    <a:pt x="1" y="2781"/>
                    <a:pt x="1" y="6218"/>
                  </a:cubicBezTo>
                  <a:cubicBezTo>
                    <a:pt x="1" y="6456"/>
                    <a:pt x="12" y="6693"/>
                    <a:pt x="35" y="6931"/>
                  </a:cubicBezTo>
                  <a:lnTo>
                    <a:pt x="148" y="7485"/>
                  </a:lnTo>
                  <a:cubicBezTo>
                    <a:pt x="148" y="7485"/>
                    <a:pt x="905" y="13137"/>
                    <a:pt x="2895" y="13816"/>
                  </a:cubicBezTo>
                  <a:cubicBezTo>
                    <a:pt x="3281" y="13946"/>
                    <a:pt x="3763" y="14003"/>
                    <a:pt x="4305" y="14003"/>
                  </a:cubicBezTo>
                  <a:cubicBezTo>
                    <a:pt x="7387" y="14003"/>
                    <a:pt x="12396" y="12158"/>
                    <a:pt x="12482" y="11408"/>
                  </a:cubicBezTo>
                  <a:cubicBezTo>
                    <a:pt x="12584" y="10526"/>
                    <a:pt x="12437" y="6218"/>
                    <a:pt x="12437" y="6218"/>
                  </a:cubicBezTo>
                  <a:cubicBezTo>
                    <a:pt x="12437" y="2781"/>
                    <a:pt x="9645" y="0"/>
                    <a:pt x="6219" y="0"/>
                  </a:cubicBezTo>
                  <a:close/>
                </a:path>
              </a:pathLst>
            </a:custGeom>
            <a:solidFill>
              <a:srgbClr val="FF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01"/>
            <p:cNvSpPr/>
            <p:nvPr/>
          </p:nvSpPr>
          <p:spPr>
            <a:xfrm>
              <a:off x="2775995" y="1307033"/>
              <a:ext cx="210646" cy="239631"/>
            </a:xfrm>
            <a:custGeom>
              <a:rect b="b" l="l" r="r" t="t"/>
              <a:pathLst>
                <a:path extrusionOk="0" h="3770" w="3314">
                  <a:moveTo>
                    <a:pt x="1994" y="1"/>
                  </a:moveTo>
                  <a:cubicBezTo>
                    <a:pt x="1064" y="1"/>
                    <a:pt x="42" y="1077"/>
                    <a:pt x="12" y="1831"/>
                  </a:cubicBezTo>
                  <a:cubicBezTo>
                    <a:pt x="1" y="2328"/>
                    <a:pt x="204" y="2939"/>
                    <a:pt x="498" y="3357"/>
                  </a:cubicBezTo>
                  <a:cubicBezTo>
                    <a:pt x="708" y="3648"/>
                    <a:pt x="969" y="3769"/>
                    <a:pt x="1244" y="3769"/>
                  </a:cubicBezTo>
                  <a:cubicBezTo>
                    <a:pt x="1546" y="3769"/>
                    <a:pt x="1865" y="3622"/>
                    <a:pt x="2149" y="3391"/>
                  </a:cubicBezTo>
                  <a:cubicBezTo>
                    <a:pt x="2613" y="3018"/>
                    <a:pt x="2986" y="2543"/>
                    <a:pt x="3155" y="2000"/>
                  </a:cubicBezTo>
                  <a:cubicBezTo>
                    <a:pt x="3314" y="1458"/>
                    <a:pt x="3223" y="847"/>
                    <a:pt x="2839" y="406"/>
                  </a:cubicBezTo>
                  <a:cubicBezTo>
                    <a:pt x="2726" y="259"/>
                    <a:pt x="2567" y="135"/>
                    <a:pt x="2375" y="67"/>
                  </a:cubicBezTo>
                  <a:cubicBezTo>
                    <a:pt x="2252" y="22"/>
                    <a:pt x="2124" y="1"/>
                    <a:pt x="1994" y="1"/>
                  </a:cubicBezTo>
                  <a:close/>
                </a:path>
              </a:pathLst>
            </a:custGeom>
            <a:solidFill>
              <a:srgbClr val="FF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01"/>
            <p:cNvSpPr/>
            <p:nvPr/>
          </p:nvSpPr>
          <p:spPr>
            <a:xfrm>
              <a:off x="2384392" y="1563504"/>
              <a:ext cx="469282" cy="372540"/>
            </a:xfrm>
            <a:custGeom>
              <a:rect b="b" l="l" r="r" t="t"/>
              <a:pathLst>
                <a:path extrusionOk="0" h="5861" w="7383">
                  <a:moveTo>
                    <a:pt x="7236" y="0"/>
                  </a:moveTo>
                  <a:lnTo>
                    <a:pt x="0" y="2409"/>
                  </a:lnTo>
                  <a:lnTo>
                    <a:pt x="351" y="3969"/>
                  </a:lnTo>
                  <a:lnTo>
                    <a:pt x="351" y="4003"/>
                  </a:lnTo>
                  <a:lnTo>
                    <a:pt x="498" y="4624"/>
                  </a:lnTo>
                  <a:cubicBezTo>
                    <a:pt x="498" y="4624"/>
                    <a:pt x="520" y="5031"/>
                    <a:pt x="1289" y="5450"/>
                  </a:cubicBezTo>
                  <a:cubicBezTo>
                    <a:pt x="1515" y="5574"/>
                    <a:pt x="1798" y="5687"/>
                    <a:pt x="2171" y="5800"/>
                  </a:cubicBezTo>
                  <a:cubicBezTo>
                    <a:pt x="2305" y="5841"/>
                    <a:pt x="2452" y="5860"/>
                    <a:pt x="2609" y="5860"/>
                  </a:cubicBezTo>
                  <a:cubicBezTo>
                    <a:pt x="4356" y="5860"/>
                    <a:pt x="7372" y="3539"/>
                    <a:pt x="7372" y="3539"/>
                  </a:cubicBezTo>
                  <a:lnTo>
                    <a:pt x="7383" y="3539"/>
                  </a:lnTo>
                  <a:lnTo>
                    <a:pt x="7247" y="340"/>
                  </a:lnTo>
                  <a:lnTo>
                    <a:pt x="7236" y="0"/>
                  </a:lnTo>
                  <a:close/>
                </a:path>
              </a:pathLst>
            </a:custGeom>
            <a:solidFill>
              <a:srgbClr val="FF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01"/>
            <p:cNvSpPr/>
            <p:nvPr/>
          </p:nvSpPr>
          <p:spPr>
            <a:xfrm>
              <a:off x="2408100" y="1751074"/>
              <a:ext cx="337072" cy="158843"/>
            </a:xfrm>
            <a:custGeom>
              <a:rect b="b" l="l" r="r" t="t"/>
              <a:pathLst>
                <a:path extrusionOk="0" h="2499" w="5303">
                  <a:moveTo>
                    <a:pt x="5303" y="0"/>
                  </a:moveTo>
                  <a:lnTo>
                    <a:pt x="0" y="1255"/>
                  </a:lnTo>
                  <a:lnTo>
                    <a:pt x="125" y="1673"/>
                  </a:lnTo>
                  <a:cubicBezTo>
                    <a:pt x="125" y="1673"/>
                    <a:pt x="147" y="2080"/>
                    <a:pt x="916" y="2499"/>
                  </a:cubicBezTo>
                  <a:lnTo>
                    <a:pt x="53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01"/>
            <p:cNvSpPr/>
            <p:nvPr/>
          </p:nvSpPr>
          <p:spPr>
            <a:xfrm>
              <a:off x="1965457" y="820152"/>
              <a:ext cx="1016873" cy="606132"/>
            </a:xfrm>
            <a:custGeom>
              <a:rect b="b" l="l" r="r" t="t"/>
              <a:pathLst>
                <a:path extrusionOk="0" h="9536" w="15998">
                  <a:moveTo>
                    <a:pt x="8383" y="1"/>
                  </a:moveTo>
                  <a:cubicBezTo>
                    <a:pt x="7237" y="1"/>
                    <a:pt x="6085" y="463"/>
                    <a:pt x="5348" y="1340"/>
                  </a:cubicBezTo>
                  <a:cubicBezTo>
                    <a:pt x="5110" y="1634"/>
                    <a:pt x="4918" y="1973"/>
                    <a:pt x="4715" y="2289"/>
                  </a:cubicBezTo>
                  <a:cubicBezTo>
                    <a:pt x="4297" y="2193"/>
                    <a:pt x="3850" y="2085"/>
                    <a:pt x="3421" y="2085"/>
                  </a:cubicBezTo>
                  <a:cubicBezTo>
                    <a:pt x="3143" y="2085"/>
                    <a:pt x="2872" y="2131"/>
                    <a:pt x="2623" y="2255"/>
                  </a:cubicBezTo>
                  <a:cubicBezTo>
                    <a:pt x="2295" y="2414"/>
                    <a:pt x="2024" y="2685"/>
                    <a:pt x="1786" y="2968"/>
                  </a:cubicBezTo>
                  <a:cubicBezTo>
                    <a:pt x="1549" y="3262"/>
                    <a:pt x="1323" y="3567"/>
                    <a:pt x="1187" y="3917"/>
                  </a:cubicBezTo>
                  <a:cubicBezTo>
                    <a:pt x="972" y="4426"/>
                    <a:pt x="939" y="4991"/>
                    <a:pt x="961" y="5534"/>
                  </a:cubicBezTo>
                  <a:cubicBezTo>
                    <a:pt x="961" y="5636"/>
                    <a:pt x="972" y="5749"/>
                    <a:pt x="939" y="5850"/>
                  </a:cubicBezTo>
                  <a:cubicBezTo>
                    <a:pt x="905" y="5964"/>
                    <a:pt x="826" y="6054"/>
                    <a:pt x="758" y="6156"/>
                  </a:cubicBezTo>
                  <a:cubicBezTo>
                    <a:pt x="158" y="6947"/>
                    <a:pt x="0" y="8259"/>
                    <a:pt x="226" y="9231"/>
                  </a:cubicBezTo>
                  <a:cubicBezTo>
                    <a:pt x="637" y="9434"/>
                    <a:pt x="1096" y="9536"/>
                    <a:pt x="1556" y="9536"/>
                  </a:cubicBezTo>
                  <a:cubicBezTo>
                    <a:pt x="2069" y="9536"/>
                    <a:pt x="2583" y="9408"/>
                    <a:pt x="3030" y="9152"/>
                  </a:cubicBezTo>
                  <a:cubicBezTo>
                    <a:pt x="3867" y="8666"/>
                    <a:pt x="4443" y="7739"/>
                    <a:pt x="4511" y="6766"/>
                  </a:cubicBezTo>
                  <a:cubicBezTo>
                    <a:pt x="4703" y="7008"/>
                    <a:pt x="5012" y="7133"/>
                    <a:pt x="5317" y="7133"/>
                  </a:cubicBezTo>
                  <a:cubicBezTo>
                    <a:pt x="5354" y="7133"/>
                    <a:pt x="5390" y="7132"/>
                    <a:pt x="5427" y="7128"/>
                  </a:cubicBezTo>
                  <a:cubicBezTo>
                    <a:pt x="5766" y="7105"/>
                    <a:pt x="6094" y="6958"/>
                    <a:pt x="6365" y="6755"/>
                  </a:cubicBezTo>
                  <a:cubicBezTo>
                    <a:pt x="7111" y="6224"/>
                    <a:pt x="7598" y="5342"/>
                    <a:pt x="7643" y="4426"/>
                  </a:cubicBezTo>
                  <a:cubicBezTo>
                    <a:pt x="7862" y="4806"/>
                    <a:pt x="8303" y="5003"/>
                    <a:pt x="8747" y="5003"/>
                  </a:cubicBezTo>
                  <a:cubicBezTo>
                    <a:pt x="8898" y="5003"/>
                    <a:pt x="9049" y="4980"/>
                    <a:pt x="9192" y="4935"/>
                  </a:cubicBezTo>
                  <a:cubicBezTo>
                    <a:pt x="9746" y="4754"/>
                    <a:pt x="10175" y="4279"/>
                    <a:pt x="10401" y="3736"/>
                  </a:cubicBezTo>
                  <a:cubicBezTo>
                    <a:pt x="10401" y="4369"/>
                    <a:pt x="10447" y="4991"/>
                    <a:pt x="10718" y="5557"/>
                  </a:cubicBezTo>
                  <a:cubicBezTo>
                    <a:pt x="10959" y="6069"/>
                    <a:pt x="11478" y="6493"/>
                    <a:pt x="12027" y="6493"/>
                  </a:cubicBezTo>
                  <a:cubicBezTo>
                    <a:pt x="12095" y="6493"/>
                    <a:pt x="12164" y="6486"/>
                    <a:pt x="12233" y="6472"/>
                  </a:cubicBezTo>
                  <a:lnTo>
                    <a:pt x="12233" y="6472"/>
                  </a:lnTo>
                  <a:cubicBezTo>
                    <a:pt x="11995" y="7015"/>
                    <a:pt x="12007" y="7648"/>
                    <a:pt x="12244" y="8191"/>
                  </a:cubicBezTo>
                  <a:cubicBezTo>
                    <a:pt x="12493" y="8733"/>
                    <a:pt x="12956" y="9163"/>
                    <a:pt x="13510" y="9355"/>
                  </a:cubicBezTo>
                  <a:cubicBezTo>
                    <a:pt x="13454" y="9333"/>
                    <a:pt x="13499" y="8892"/>
                    <a:pt x="13510" y="8835"/>
                  </a:cubicBezTo>
                  <a:cubicBezTo>
                    <a:pt x="13533" y="8666"/>
                    <a:pt x="13601" y="8496"/>
                    <a:pt x="13691" y="8349"/>
                  </a:cubicBezTo>
                  <a:cubicBezTo>
                    <a:pt x="13861" y="8078"/>
                    <a:pt x="14132" y="7863"/>
                    <a:pt x="14449" y="7784"/>
                  </a:cubicBezTo>
                  <a:cubicBezTo>
                    <a:pt x="14559" y="7752"/>
                    <a:pt x="14671" y="7737"/>
                    <a:pt x="14781" y="7737"/>
                  </a:cubicBezTo>
                  <a:cubicBezTo>
                    <a:pt x="15225" y="7737"/>
                    <a:pt x="15642" y="7987"/>
                    <a:pt x="15805" y="8439"/>
                  </a:cubicBezTo>
                  <a:cubicBezTo>
                    <a:pt x="15885" y="8654"/>
                    <a:pt x="15919" y="8880"/>
                    <a:pt x="15952" y="9106"/>
                  </a:cubicBezTo>
                  <a:cubicBezTo>
                    <a:pt x="15998" y="7569"/>
                    <a:pt x="15986" y="5930"/>
                    <a:pt x="15794" y="4403"/>
                  </a:cubicBezTo>
                  <a:cubicBezTo>
                    <a:pt x="15760" y="4098"/>
                    <a:pt x="15715" y="3793"/>
                    <a:pt x="15591" y="3522"/>
                  </a:cubicBezTo>
                  <a:cubicBezTo>
                    <a:pt x="15466" y="3205"/>
                    <a:pt x="15263" y="2945"/>
                    <a:pt x="15025" y="2696"/>
                  </a:cubicBezTo>
                  <a:cubicBezTo>
                    <a:pt x="14433" y="2060"/>
                    <a:pt x="13629" y="1542"/>
                    <a:pt x="12756" y="1542"/>
                  </a:cubicBezTo>
                  <a:cubicBezTo>
                    <a:pt x="12729" y="1542"/>
                    <a:pt x="12701" y="1542"/>
                    <a:pt x="12674" y="1543"/>
                  </a:cubicBezTo>
                  <a:cubicBezTo>
                    <a:pt x="12600" y="1543"/>
                    <a:pt x="12524" y="1549"/>
                    <a:pt x="12449" y="1549"/>
                  </a:cubicBezTo>
                  <a:cubicBezTo>
                    <a:pt x="12374" y="1549"/>
                    <a:pt x="12301" y="1543"/>
                    <a:pt x="12233" y="1520"/>
                  </a:cubicBezTo>
                  <a:cubicBezTo>
                    <a:pt x="12109" y="1487"/>
                    <a:pt x="11995" y="1396"/>
                    <a:pt x="11894" y="1317"/>
                  </a:cubicBezTo>
                  <a:cubicBezTo>
                    <a:pt x="10944" y="571"/>
                    <a:pt x="9791" y="51"/>
                    <a:pt x="8581" y="5"/>
                  </a:cubicBezTo>
                  <a:cubicBezTo>
                    <a:pt x="8515" y="2"/>
                    <a:pt x="8449" y="1"/>
                    <a:pt x="8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01"/>
            <p:cNvSpPr/>
            <p:nvPr/>
          </p:nvSpPr>
          <p:spPr>
            <a:xfrm>
              <a:off x="2181758" y="1471467"/>
              <a:ext cx="74749" cy="73415"/>
            </a:xfrm>
            <a:custGeom>
              <a:rect b="b" l="l" r="r" t="t"/>
              <a:pathLst>
                <a:path extrusionOk="0" h="1155" w="1176">
                  <a:moveTo>
                    <a:pt x="579" y="1"/>
                  </a:moveTo>
                  <a:cubicBezTo>
                    <a:pt x="272" y="1"/>
                    <a:pt x="23" y="246"/>
                    <a:pt x="12" y="567"/>
                  </a:cubicBezTo>
                  <a:cubicBezTo>
                    <a:pt x="0" y="883"/>
                    <a:pt x="249" y="1143"/>
                    <a:pt x="565" y="1155"/>
                  </a:cubicBezTo>
                  <a:cubicBezTo>
                    <a:pt x="572" y="1155"/>
                    <a:pt x="579" y="1155"/>
                    <a:pt x="586" y="1155"/>
                  </a:cubicBezTo>
                  <a:cubicBezTo>
                    <a:pt x="894" y="1155"/>
                    <a:pt x="1154" y="910"/>
                    <a:pt x="1165" y="601"/>
                  </a:cubicBezTo>
                  <a:cubicBezTo>
                    <a:pt x="1176" y="284"/>
                    <a:pt x="927" y="13"/>
                    <a:pt x="599" y="1"/>
                  </a:cubicBezTo>
                  <a:cubicBezTo>
                    <a:pt x="592" y="1"/>
                    <a:pt x="586" y="1"/>
                    <a:pt x="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01"/>
            <p:cNvSpPr/>
            <p:nvPr/>
          </p:nvSpPr>
          <p:spPr>
            <a:xfrm>
              <a:off x="2511579" y="1378095"/>
              <a:ext cx="74813" cy="73415"/>
            </a:xfrm>
            <a:custGeom>
              <a:rect b="b" l="l" r="r" t="t"/>
              <a:pathLst>
                <a:path extrusionOk="0" h="1155" w="1177">
                  <a:moveTo>
                    <a:pt x="590" y="0"/>
                  </a:moveTo>
                  <a:cubicBezTo>
                    <a:pt x="272" y="0"/>
                    <a:pt x="23" y="245"/>
                    <a:pt x="12" y="555"/>
                  </a:cubicBezTo>
                  <a:cubicBezTo>
                    <a:pt x="0" y="871"/>
                    <a:pt x="249" y="1142"/>
                    <a:pt x="566" y="1154"/>
                  </a:cubicBezTo>
                  <a:cubicBezTo>
                    <a:pt x="573" y="1154"/>
                    <a:pt x="580" y="1154"/>
                    <a:pt x="587" y="1154"/>
                  </a:cubicBezTo>
                  <a:cubicBezTo>
                    <a:pt x="894" y="1154"/>
                    <a:pt x="1154" y="909"/>
                    <a:pt x="1165" y="589"/>
                  </a:cubicBezTo>
                  <a:cubicBezTo>
                    <a:pt x="1176" y="272"/>
                    <a:pt x="928" y="12"/>
                    <a:pt x="611" y="1"/>
                  </a:cubicBezTo>
                  <a:cubicBezTo>
                    <a:pt x="604" y="0"/>
                    <a:pt x="597" y="0"/>
                    <a:pt x="5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01"/>
            <p:cNvSpPr/>
            <p:nvPr/>
          </p:nvSpPr>
          <p:spPr>
            <a:xfrm>
              <a:off x="2139362" y="1390362"/>
              <a:ext cx="108946" cy="67758"/>
            </a:xfrm>
            <a:custGeom>
              <a:rect b="b" l="l" r="r" t="t"/>
              <a:pathLst>
                <a:path extrusionOk="0" h="1066" w="1714">
                  <a:moveTo>
                    <a:pt x="1207" y="1"/>
                  </a:moveTo>
                  <a:cubicBezTo>
                    <a:pt x="1174" y="1"/>
                    <a:pt x="1141" y="4"/>
                    <a:pt x="1108" y="11"/>
                  </a:cubicBezTo>
                  <a:cubicBezTo>
                    <a:pt x="746" y="90"/>
                    <a:pt x="373" y="305"/>
                    <a:pt x="136" y="588"/>
                  </a:cubicBezTo>
                  <a:lnTo>
                    <a:pt x="136" y="576"/>
                  </a:lnTo>
                  <a:cubicBezTo>
                    <a:pt x="68" y="667"/>
                    <a:pt x="0" y="780"/>
                    <a:pt x="23" y="893"/>
                  </a:cubicBezTo>
                  <a:cubicBezTo>
                    <a:pt x="57" y="983"/>
                    <a:pt x="158" y="1051"/>
                    <a:pt x="260" y="1063"/>
                  </a:cubicBezTo>
                  <a:cubicBezTo>
                    <a:pt x="278" y="1065"/>
                    <a:pt x="296" y="1065"/>
                    <a:pt x="314" y="1065"/>
                  </a:cubicBezTo>
                  <a:cubicBezTo>
                    <a:pt x="398" y="1065"/>
                    <a:pt x="480" y="1045"/>
                    <a:pt x="554" y="1017"/>
                  </a:cubicBezTo>
                  <a:cubicBezTo>
                    <a:pt x="780" y="949"/>
                    <a:pt x="995" y="859"/>
                    <a:pt x="1199" y="746"/>
                  </a:cubicBezTo>
                  <a:cubicBezTo>
                    <a:pt x="1300" y="689"/>
                    <a:pt x="1413" y="633"/>
                    <a:pt x="1481" y="531"/>
                  </a:cubicBezTo>
                  <a:cubicBezTo>
                    <a:pt x="1714" y="248"/>
                    <a:pt x="1485" y="1"/>
                    <a:pt x="1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01"/>
            <p:cNvSpPr/>
            <p:nvPr/>
          </p:nvSpPr>
          <p:spPr>
            <a:xfrm>
              <a:off x="2487171" y="1306334"/>
              <a:ext cx="117908" cy="48180"/>
            </a:xfrm>
            <a:custGeom>
              <a:rect b="b" l="l" r="r" t="t"/>
              <a:pathLst>
                <a:path extrusionOk="0" h="758" w="1855">
                  <a:moveTo>
                    <a:pt x="856" y="0"/>
                  </a:moveTo>
                  <a:cubicBezTo>
                    <a:pt x="733" y="0"/>
                    <a:pt x="612" y="12"/>
                    <a:pt x="498" y="33"/>
                  </a:cubicBezTo>
                  <a:cubicBezTo>
                    <a:pt x="181" y="101"/>
                    <a:pt x="0" y="474"/>
                    <a:pt x="362" y="666"/>
                  </a:cubicBezTo>
                  <a:cubicBezTo>
                    <a:pt x="475" y="723"/>
                    <a:pt x="588" y="734"/>
                    <a:pt x="712" y="745"/>
                  </a:cubicBezTo>
                  <a:cubicBezTo>
                    <a:pt x="803" y="754"/>
                    <a:pt x="892" y="758"/>
                    <a:pt x="980" y="758"/>
                  </a:cubicBezTo>
                  <a:cubicBezTo>
                    <a:pt x="1123" y="758"/>
                    <a:pt x="1262" y="748"/>
                    <a:pt x="1402" y="734"/>
                  </a:cubicBezTo>
                  <a:cubicBezTo>
                    <a:pt x="1504" y="723"/>
                    <a:pt x="1617" y="711"/>
                    <a:pt x="1696" y="655"/>
                  </a:cubicBezTo>
                  <a:cubicBezTo>
                    <a:pt x="1786" y="610"/>
                    <a:pt x="1854" y="508"/>
                    <a:pt x="1843" y="406"/>
                  </a:cubicBezTo>
                  <a:cubicBezTo>
                    <a:pt x="1832" y="293"/>
                    <a:pt x="1719" y="214"/>
                    <a:pt x="1617" y="169"/>
                  </a:cubicBezTo>
                  <a:cubicBezTo>
                    <a:pt x="1393" y="53"/>
                    <a:pt x="1121" y="0"/>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01"/>
            <p:cNvSpPr/>
            <p:nvPr/>
          </p:nvSpPr>
          <p:spPr>
            <a:xfrm>
              <a:off x="2319686" y="1488628"/>
              <a:ext cx="65469" cy="74940"/>
            </a:xfrm>
            <a:custGeom>
              <a:rect b="b" l="l" r="r" t="t"/>
              <a:pathLst>
                <a:path extrusionOk="0" h="1179" w="1030">
                  <a:moveTo>
                    <a:pt x="119" y="1"/>
                  </a:moveTo>
                  <a:cubicBezTo>
                    <a:pt x="71" y="1"/>
                    <a:pt x="34" y="43"/>
                    <a:pt x="23" y="93"/>
                  </a:cubicBezTo>
                  <a:cubicBezTo>
                    <a:pt x="1" y="353"/>
                    <a:pt x="80" y="613"/>
                    <a:pt x="238" y="817"/>
                  </a:cubicBezTo>
                  <a:cubicBezTo>
                    <a:pt x="408" y="1020"/>
                    <a:pt x="657" y="1156"/>
                    <a:pt x="917" y="1178"/>
                  </a:cubicBezTo>
                  <a:cubicBezTo>
                    <a:pt x="973" y="1178"/>
                    <a:pt x="1018" y="1145"/>
                    <a:pt x="1018" y="1099"/>
                  </a:cubicBezTo>
                  <a:cubicBezTo>
                    <a:pt x="1030" y="1043"/>
                    <a:pt x="984" y="998"/>
                    <a:pt x="928" y="986"/>
                  </a:cubicBezTo>
                  <a:cubicBezTo>
                    <a:pt x="724" y="964"/>
                    <a:pt x="521" y="862"/>
                    <a:pt x="397" y="692"/>
                  </a:cubicBezTo>
                  <a:cubicBezTo>
                    <a:pt x="261" y="534"/>
                    <a:pt x="193" y="319"/>
                    <a:pt x="216" y="104"/>
                  </a:cubicBezTo>
                  <a:cubicBezTo>
                    <a:pt x="227" y="59"/>
                    <a:pt x="182" y="3"/>
                    <a:pt x="137" y="3"/>
                  </a:cubicBezTo>
                  <a:cubicBezTo>
                    <a:pt x="131" y="2"/>
                    <a:pt x="125" y="1"/>
                    <a:pt x="1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01"/>
            <p:cNvSpPr/>
            <p:nvPr/>
          </p:nvSpPr>
          <p:spPr>
            <a:xfrm>
              <a:off x="2374349" y="1530960"/>
              <a:ext cx="120769" cy="72143"/>
            </a:xfrm>
            <a:custGeom>
              <a:rect b="b" l="l" r="r" t="t"/>
              <a:pathLst>
                <a:path extrusionOk="0" h="1135" w="1900">
                  <a:moveTo>
                    <a:pt x="1797" y="1"/>
                  </a:moveTo>
                  <a:cubicBezTo>
                    <a:pt x="1758" y="1"/>
                    <a:pt x="1717" y="24"/>
                    <a:pt x="1707" y="72"/>
                  </a:cubicBezTo>
                  <a:cubicBezTo>
                    <a:pt x="1606" y="377"/>
                    <a:pt x="1379" y="648"/>
                    <a:pt x="1085" y="806"/>
                  </a:cubicBezTo>
                  <a:cubicBezTo>
                    <a:pt x="900" y="899"/>
                    <a:pt x="697" y="947"/>
                    <a:pt x="493" y="947"/>
                  </a:cubicBezTo>
                  <a:cubicBezTo>
                    <a:pt x="373" y="947"/>
                    <a:pt x="253" y="930"/>
                    <a:pt x="136" y="897"/>
                  </a:cubicBezTo>
                  <a:cubicBezTo>
                    <a:pt x="124" y="892"/>
                    <a:pt x="112" y="890"/>
                    <a:pt x="101" y="890"/>
                  </a:cubicBezTo>
                  <a:cubicBezTo>
                    <a:pt x="61" y="890"/>
                    <a:pt x="29" y="920"/>
                    <a:pt x="11" y="965"/>
                  </a:cubicBezTo>
                  <a:cubicBezTo>
                    <a:pt x="0" y="1010"/>
                    <a:pt x="34" y="1066"/>
                    <a:pt x="79" y="1078"/>
                  </a:cubicBezTo>
                  <a:cubicBezTo>
                    <a:pt x="215" y="1123"/>
                    <a:pt x="351" y="1134"/>
                    <a:pt x="498" y="1134"/>
                  </a:cubicBezTo>
                  <a:cubicBezTo>
                    <a:pt x="735" y="1134"/>
                    <a:pt x="961" y="1078"/>
                    <a:pt x="1176" y="976"/>
                  </a:cubicBezTo>
                  <a:cubicBezTo>
                    <a:pt x="1515" y="795"/>
                    <a:pt x="1775" y="490"/>
                    <a:pt x="1888" y="128"/>
                  </a:cubicBezTo>
                  <a:cubicBezTo>
                    <a:pt x="1899" y="83"/>
                    <a:pt x="1877" y="26"/>
                    <a:pt x="1820" y="4"/>
                  </a:cubicBezTo>
                  <a:cubicBezTo>
                    <a:pt x="1813" y="2"/>
                    <a:pt x="1805" y="1"/>
                    <a:pt x="17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01"/>
            <p:cNvSpPr/>
            <p:nvPr/>
          </p:nvSpPr>
          <p:spPr>
            <a:xfrm>
              <a:off x="2638766" y="2491184"/>
              <a:ext cx="2255070" cy="1974823"/>
            </a:xfrm>
            <a:custGeom>
              <a:rect b="b" l="l" r="r" t="t"/>
              <a:pathLst>
                <a:path extrusionOk="0" h="31069" w="35478">
                  <a:moveTo>
                    <a:pt x="10526" y="1"/>
                  </a:moveTo>
                  <a:cubicBezTo>
                    <a:pt x="10458" y="24"/>
                    <a:pt x="10390" y="46"/>
                    <a:pt x="10323" y="80"/>
                  </a:cubicBezTo>
                  <a:cubicBezTo>
                    <a:pt x="10164" y="137"/>
                    <a:pt x="10006" y="193"/>
                    <a:pt x="9848" y="250"/>
                  </a:cubicBezTo>
                  <a:cubicBezTo>
                    <a:pt x="9000" y="578"/>
                    <a:pt x="8197" y="917"/>
                    <a:pt x="7451" y="1278"/>
                  </a:cubicBezTo>
                  <a:cubicBezTo>
                    <a:pt x="7338" y="1335"/>
                    <a:pt x="7225" y="1380"/>
                    <a:pt x="7112" y="1448"/>
                  </a:cubicBezTo>
                  <a:cubicBezTo>
                    <a:pt x="7101" y="1448"/>
                    <a:pt x="7089" y="1448"/>
                    <a:pt x="7078" y="1459"/>
                  </a:cubicBezTo>
                  <a:cubicBezTo>
                    <a:pt x="7021" y="1482"/>
                    <a:pt x="6954" y="1516"/>
                    <a:pt x="6886" y="1550"/>
                  </a:cubicBezTo>
                  <a:cubicBezTo>
                    <a:pt x="6886" y="1550"/>
                    <a:pt x="6886" y="1550"/>
                    <a:pt x="6874" y="1561"/>
                  </a:cubicBezTo>
                  <a:cubicBezTo>
                    <a:pt x="6874" y="1561"/>
                    <a:pt x="6863" y="1561"/>
                    <a:pt x="6863" y="1572"/>
                  </a:cubicBezTo>
                  <a:cubicBezTo>
                    <a:pt x="6660" y="1674"/>
                    <a:pt x="6467" y="1776"/>
                    <a:pt x="6275" y="1878"/>
                  </a:cubicBezTo>
                  <a:lnTo>
                    <a:pt x="6264" y="1878"/>
                  </a:lnTo>
                  <a:cubicBezTo>
                    <a:pt x="6072" y="1979"/>
                    <a:pt x="5891" y="2081"/>
                    <a:pt x="5710" y="2183"/>
                  </a:cubicBezTo>
                  <a:cubicBezTo>
                    <a:pt x="5529" y="2285"/>
                    <a:pt x="5348" y="2386"/>
                    <a:pt x="5179" y="2488"/>
                  </a:cubicBezTo>
                  <a:cubicBezTo>
                    <a:pt x="5145" y="2500"/>
                    <a:pt x="5122" y="2511"/>
                    <a:pt x="5099" y="2533"/>
                  </a:cubicBezTo>
                  <a:cubicBezTo>
                    <a:pt x="4738" y="2737"/>
                    <a:pt x="4410" y="2952"/>
                    <a:pt x="4093" y="3155"/>
                  </a:cubicBezTo>
                  <a:cubicBezTo>
                    <a:pt x="3890" y="3280"/>
                    <a:pt x="3686" y="3415"/>
                    <a:pt x="3505" y="3540"/>
                  </a:cubicBezTo>
                  <a:cubicBezTo>
                    <a:pt x="3426" y="3585"/>
                    <a:pt x="3358" y="3641"/>
                    <a:pt x="3291" y="3687"/>
                  </a:cubicBezTo>
                  <a:cubicBezTo>
                    <a:pt x="2929" y="3935"/>
                    <a:pt x="2601" y="4173"/>
                    <a:pt x="2296" y="4410"/>
                  </a:cubicBezTo>
                  <a:cubicBezTo>
                    <a:pt x="2216" y="4467"/>
                    <a:pt x="2126" y="4535"/>
                    <a:pt x="2047" y="4591"/>
                  </a:cubicBezTo>
                  <a:cubicBezTo>
                    <a:pt x="1572" y="4964"/>
                    <a:pt x="1176" y="5303"/>
                    <a:pt x="871" y="5575"/>
                  </a:cubicBezTo>
                  <a:cubicBezTo>
                    <a:pt x="769" y="5665"/>
                    <a:pt x="668" y="5756"/>
                    <a:pt x="588" y="5835"/>
                  </a:cubicBezTo>
                  <a:cubicBezTo>
                    <a:pt x="453" y="5948"/>
                    <a:pt x="340" y="6061"/>
                    <a:pt x="261" y="6140"/>
                  </a:cubicBezTo>
                  <a:cubicBezTo>
                    <a:pt x="238" y="6163"/>
                    <a:pt x="215" y="6185"/>
                    <a:pt x="204" y="6196"/>
                  </a:cubicBezTo>
                  <a:lnTo>
                    <a:pt x="148" y="6253"/>
                  </a:lnTo>
                  <a:cubicBezTo>
                    <a:pt x="136" y="6264"/>
                    <a:pt x="114" y="6287"/>
                    <a:pt x="102" y="6298"/>
                  </a:cubicBezTo>
                  <a:lnTo>
                    <a:pt x="68" y="6332"/>
                  </a:lnTo>
                  <a:lnTo>
                    <a:pt x="1" y="6400"/>
                  </a:lnTo>
                  <a:lnTo>
                    <a:pt x="12" y="6705"/>
                  </a:lnTo>
                  <a:lnTo>
                    <a:pt x="12" y="8017"/>
                  </a:lnTo>
                  <a:lnTo>
                    <a:pt x="114" y="19820"/>
                  </a:lnTo>
                  <a:lnTo>
                    <a:pt x="148" y="23302"/>
                  </a:lnTo>
                  <a:lnTo>
                    <a:pt x="148" y="23313"/>
                  </a:lnTo>
                  <a:lnTo>
                    <a:pt x="204" y="31069"/>
                  </a:lnTo>
                  <a:lnTo>
                    <a:pt x="35478" y="31069"/>
                  </a:lnTo>
                  <a:lnTo>
                    <a:pt x="35478" y="15410"/>
                  </a:lnTo>
                  <a:cubicBezTo>
                    <a:pt x="35399" y="14336"/>
                    <a:pt x="35297" y="13364"/>
                    <a:pt x="35172" y="12528"/>
                  </a:cubicBezTo>
                  <a:cubicBezTo>
                    <a:pt x="35150" y="12437"/>
                    <a:pt x="35139" y="12347"/>
                    <a:pt x="35127" y="12256"/>
                  </a:cubicBezTo>
                  <a:cubicBezTo>
                    <a:pt x="35082" y="11974"/>
                    <a:pt x="35037" y="11725"/>
                    <a:pt x="34992" y="11476"/>
                  </a:cubicBezTo>
                  <a:cubicBezTo>
                    <a:pt x="34856" y="10775"/>
                    <a:pt x="34698" y="10233"/>
                    <a:pt x="34517" y="9882"/>
                  </a:cubicBezTo>
                  <a:cubicBezTo>
                    <a:pt x="33567" y="8039"/>
                    <a:pt x="30661" y="6027"/>
                    <a:pt x="27790" y="4376"/>
                  </a:cubicBezTo>
                  <a:cubicBezTo>
                    <a:pt x="27632" y="4286"/>
                    <a:pt x="27473" y="4195"/>
                    <a:pt x="27315" y="4105"/>
                  </a:cubicBezTo>
                  <a:cubicBezTo>
                    <a:pt x="24059" y="2285"/>
                    <a:pt x="20995" y="973"/>
                    <a:pt x="20995" y="973"/>
                  </a:cubicBezTo>
                  <a:lnTo>
                    <a:pt x="105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01"/>
            <p:cNvSpPr/>
            <p:nvPr/>
          </p:nvSpPr>
          <p:spPr>
            <a:xfrm>
              <a:off x="4003370" y="3029804"/>
              <a:ext cx="890447" cy="798154"/>
            </a:xfrm>
            <a:custGeom>
              <a:rect b="b" l="l" r="r" t="t"/>
              <a:pathLst>
                <a:path extrusionOk="0" h="12557" w="14009">
                  <a:moveTo>
                    <a:pt x="6110" y="1"/>
                  </a:moveTo>
                  <a:cubicBezTo>
                    <a:pt x="4303" y="1"/>
                    <a:pt x="2503" y="601"/>
                    <a:pt x="1301" y="1928"/>
                  </a:cubicBezTo>
                  <a:cubicBezTo>
                    <a:pt x="476" y="2844"/>
                    <a:pt x="1" y="4234"/>
                    <a:pt x="566" y="5331"/>
                  </a:cubicBezTo>
                  <a:cubicBezTo>
                    <a:pt x="1052" y="6247"/>
                    <a:pt x="2093" y="6688"/>
                    <a:pt x="2997" y="7185"/>
                  </a:cubicBezTo>
                  <a:cubicBezTo>
                    <a:pt x="4116" y="7830"/>
                    <a:pt x="5111" y="8655"/>
                    <a:pt x="6117" y="9480"/>
                  </a:cubicBezTo>
                  <a:cubicBezTo>
                    <a:pt x="6683" y="9955"/>
                    <a:pt x="7248" y="10407"/>
                    <a:pt x="7847" y="10837"/>
                  </a:cubicBezTo>
                  <a:cubicBezTo>
                    <a:pt x="8932" y="11606"/>
                    <a:pt x="10210" y="12261"/>
                    <a:pt x="11510" y="12476"/>
                  </a:cubicBezTo>
                  <a:lnTo>
                    <a:pt x="11521" y="12476"/>
                  </a:lnTo>
                  <a:cubicBezTo>
                    <a:pt x="11822" y="12528"/>
                    <a:pt x="12125" y="12556"/>
                    <a:pt x="12429" y="12556"/>
                  </a:cubicBezTo>
                  <a:cubicBezTo>
                    <a:pt x="12788" y="12556"/>
                    <a:pt x="13150" y="12517"/>
                    <a:pt x="13511" y="12431"/>
                  </a:cubicBezTo>
                  <a:cubicBezTo>
                    <a:pt x="13681" y="12386"/>
                    <a:pt x="13839" y="12341"/>
                    <a:pt x="14009" y="12284"/>
                  </a:cubicBezTo>
                  <a:lnTo>
                    <a:pt x="14009" y="6936"/>
                  </a:lnTo>
                  <a:cubicBezTo>
                    <a:pt x="13918" y="5862"/>
                    <a:pt x="13816" y="4890"/>
                    <a:pt x="13692" y="4054"/>
                  </a:cubicBezTo>
                  <a:cubicBezTo>
                    <a:pt x="13681" y="3963"/>
                    <a:pt x="13670" y="3873"/>
                    <a:pt x="13658" y="3782"/>
                  </a:cubicBezTo>
                  <a:cubicBezTo>
                    <a:pt x="13613" y="3511"/>
                    <a:pt x="13568" y="3251"/>
                    <a:pt x="13523" y="3013"/>
                  </a:cubicBezTo>
                  <a:cubicBezTo>
                    <a:pt x="11770" y="1894"/>
                    <a:pt x="10063" y="707"/>
                    <a:pt x="8005" y="221"/>
                  </a:cubicBezTo>
                  <a:cubicBezTo>
                    <a:pt x="7390" y="76"/>
                    <a:pt x="6750" y="1"/>
                    <a:pt x="61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01"/>
            <p:cNvSpPr/>
            <p:nvPr/>
          </p:nvSpPr>
          <p:spPr>
            <a:xfrm>
              <a:off x="4387854" y="4143274"/>
              <a:ext cx="505957" cy="322707"/>
            </a:xfrm>
            <a:custGeom>
              <a:rect b="b" l="l" r="r" t="t"/>
              <a:pathLst>
                <a:path extrusionOk="0" h="5077" w="7960">
                  <a:moveTo>
                    <a:pt x="7960" y="0"/>
                  </a:moveTo>
                  <a:cubicBezTo>
                    <a:pt x="6445" y="181"/>
                    <a:pt x="4952" y="690"/>
                    <a:pt x="3731" y="1414"/>
                  </a:cubicBezTo>
                  <a:cubicBezTo>
                    <a:pt x="3290" y="1674"/>
                    <a:pt x="2872" y="1979"/>
                    <a:pt x="2510" y="2296"/>
                  </a:cubicBezTo>
                  <a:cubicBezTo>
                    <a:pt x="1595" y="3132"/>
                    <a:pt x="837" y="4161"/>
                    <a:pt x="1" y="5077"/>
                  </a:cubicBezTo>
                  <a:lnTo>
                    <a:pt x="7960" y="5077"/>
                  </a:lnTo>
                  <a:lnTo>
                    <a:pt x="7960" y="12"/>
                  </a:lnTo>
                  <a:lnTo>
                    <a:pt x="79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01"/>
            <p:cNvSpPr/>
            <p:nvPr/>
          </p:nvSpPr>
          <p:spPr>
            <a:xfrm>
              <a:off x="2638766" y="2507010"/>
              <a:ext cx="659016" cy="493754"/>
            </a:xfrm>
            <a:custGeom>
              <a:rect b="b" l="l" r="r" t="t"/>
              <a:pathLst>
                <a:path extrusionOk="0" h="7768" w="10368">
                  <a:moveTo>
                    <a:pt x="9848" y="1"/>
                  </a:moveTo>
                  <a:lnTo>
                    <a:pt x="9848" y="1"/>
                  </a:lnTo>
                  <a:cubicBezTo>
                    <a:pt x="9000" y="329"/>
                    <a:pt x="8197" y="668"/>
                    <a:pt x="7451" y="1029"/>
                  </a:cubicBezTo>
                  <a:cubicBezTo>
                    <a:pt x="7338" y="1086"/>
                    <a:pt x="7214" y="1131"/>
                    <a:pt x="7112" y="1188"/>
                  </a:cubicBezTo>
                  <a:cubicBezTo>
                    <a:pt x="2477" y="3483"/>
                    <a:pt x="1" y="6151"/>
                    <a:pt x="1" y="6151"/>
                  </a:cubicBezTo>
                  <a:lnTo>
                    <a:pt x="12" y="7768"/>
                  </a:lnTo>
                  <a:cubicBezTo>
                    <a:pt x="849" y="7101"/>
                    <a:pt x="1821" y="6592"/>
                    <a:pt x="2850" y="6298"/>
                  </a:cubicBezTo>
                  <a:cubicBezTo>
                    <a:pt x="4082" y="5947"/>
                    <a:pt x="5450" y="5857"/>
                    <a:pt x="6694" y="5552"/>
                  </a:cubicBezTo>
                  <a:lnTo>
                    <a:pt x="6976" y="5473"/>
                  </a:lnTo>
                  <a:cubicBezTo>
                    <a:pt x="7813" y="5224"/>
                    <a:pt x="8582" y="4862"/>
                    <a:pt x="9181" y="4206"/>
                  </a:cubicBezTo>
                  <a:cubicBezTo>
                    <a:pt x="10198" y="3110"/>
                    <a:pt x="10368" y="1414"/>
                    <a:pt x="98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01"/>
            <p:cNvSpPr/>
            <p:nvPr/>
          </p:nvSpPr>
          <p:spPr>
            <a:xfrm>
              <a:off x="2741545" y="3603637"/>
              <a:ext cx="855170" cy="778577"/>
            </a:xfrm>
            <a:custGeom>
              <a:rect b="b" l="l" r="r" t="t"/>
              <a:pathLst>
                <a:path extrusionOk="0" h="12249" w="13454">
                  <a:moveTo>
                    <a:pt x="6888" y="1"/>
                  </a:moveTo>
                  <a:cubicBezTo>
                    <a:pt x="5299" y="1"/>
                    <a:pt x="3722" y="466"/>
                    <a:pt x="2431" y="1447"/>
                  </a:cubicBezTo>
                  <a:cubicBezTo>
                    <a:pt x="1334" y="2272"/>
                    <a:pt x="441" y="3618"/>
                    <a:pt x="746" y="4963"/>
                  </a:cubicBezTo>
                  <a:cubicBezTo>
                    <a:pt x="860" y="5472"/>
                    <a:pt x="1142" y="5947"/>
                    <a:pt x="1165" y="6467"/>
                  </a:cubicBezTo>
                  <a:cubicBezTo>
                    <a:pt x="1210" y="7450"/>
                    <a:pt x="351" y="8242"/>
                    <a:pt x="192" y="9203"/>
                  </a:cubicBezTo>
                  <a:cubicBezTo>
                    <a:pt x="0" y="10277"/>
                    <a:pt x="746" y="11362"/>
                    <a:pt x="1719" y="11837"/>
                  </a:cubicBezTo>
                  <a:cubicBezTo>
                    <a:pt x="2321" y="12138"/>
                    <a:pt x="2993" y="12248"/>
                    <a:pt x="3672" y="12248"/>
                  </a:cubicBezTo>
                  <a:cubicBezTo>
                    <a:pt x="4089" y="12248"/>
                    <a:pt x="4510" y="12207"/>
                    <a:pt x="4918" y="12142"/>
                  </a:cubicBezTo>
                  <a:cubicBezTo>
                    <a:pt x="7281" y="11780"/>
                    <a:pt x="9508" y="10672"/>
                    <a:pt x="11238" y="9033"/>
                  </a:cubicBezTo>
                  <a:cubicBezTo>
                    <a:pt x="12448" y="7869"/>
                    <a:pt x="13454" y="6297"/>
                    <a:pt x="13307" y="4635"/>
                  </a:cubicBezTo>
                  <a:cubicBezTo>
                    <a:pt x="13160" y="2781"/>
                    <a:pt x="11261" y="1018"/>
                    <a:pt x="9554" y="441"/>
                  </a:cubicBezTo>
                  <a:cubicBezTo>
                    <a:pt x="8694" y="150"/>
                    <a:pt x="7789" y="1"/>
                    <a:pt x="68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01"/>
            <p:cNvSpPr/>
            <p:nvPr/>
          </p:nvSpPr>
          <p:spPr>
            <a:xfrm>
              <a:off x="2998079" y="2752040"/>
              <a:ext cx="1407083" cy="1713963"/>
            </a:xfrm>
            <a:custGeom>
              <a:rect b="b" l="l" r="r" t="t"/>
              <a:pathLst>
                <a:path extrusionOk="0" h="26965" w="22137">
                  <a:moveTo>
                    <a:pt x="21662" y="1"/>
                  </a:moveTo>
                  <a:lnTo>
                    <a:pt x="12832" y="317"/>
                  </a:lnTo>
                  <a:cubicBezTo>
                    <a:pt x="12764" y="329"/>
                    <a:pt x="12719" y="363"/>
                    <a:pt x="12697" y="419"/>
                  </a:cubicBezTo>
                  <a:cubicBezTo>
                    <a:pt x="12674" y="487"/>
                    <a:pt x="12697" y="544"/>
                    <a:pt x="12742" y="589"/>
                  </a:cubicBezTo>
                  <a:lnTo>
                    <a:pt x="16880" y="3800"/>
                  </a:lnTo>
                  <a:cubicBezTo>
                    <a:pt x="14935" y="3980"/>
                    <a:pt x="6173" y="5032"/>
                    <a:pt x="3460" y="9113"/>
                  </a:cubicBezTo>
                  <a:lnTo>
                    <a:pt x="3460" y="9124"/>
                  </a:lnTo>
                  <a:cubicBezTo>
                    <a:pt x="3415" y="9181"/>
                    <a:pt x="3381" y="9249"/>
                    <a:pt x="3347" y="9305"/>
                  </a:cubicBezTo>
                  <a:lnTo>
                    <a:pt x="3347" y="9317"/>
                  </a:lnTo>
                  <a:cubicBezTo>
                    <a:pt x="3268" y="9430"/>
                    <a:pt x="3200" y="9554"/>
                    <a:pt x="3143" y="9678"/>
                  </a:cubicBezTo>
                  <a:cubicBezTo>
                    <a:pt x="3076" y="9803"/>
                    <a:pt x="3019" y="9938"/>
                    <a:pt x="2962" y="10063"/>
                  </a:cubicBezTo>
                  <a:lnTo>
                    <a:pt x="2962" y="10074"/>
                  </a:lnTo>
                  <a:cubicBezTo>
                    <a:pt x="2929" y="10176"/>
                    <a:pt x="2578" y="11363"/>
                    <a:pt x="2103" y="13432"/>
                  </a:cubicBezTo>
                  <a:cubicBezTo>
                    <a:pt x="1956" y="14122"/>
                    <a:pt x="1787" y="14913"/>
                    <a:pt x="1606" y="15783"/>
                  </a:cubicBezTo>
                  <a:cubicBezTo>
                    <a:pt x="1165" y="18033"/>
                    <a:pt x="679" y="20871"/>
                    <a:pt x="306" y="24150"/>
                  </a:cubicBezTo>
                  <a:cubicBezTo>
                    <a:pt x="283" y="24330"/>
                    <a:pt x="260" y="24500"/>
                    <a:pt x="238" y="24681"/>
                  </a:cubicBezTo>
                  <a:cubicBezTo>
                    <a:pt x="204" y="24998"/>
                    <a:pt x="170" y="25314"/>
                    <a:pt x="136" y="25631"/>
                  </a:cubicBezTo>
                  <a:cubicBezTo>
                    <a:pt x="91" y="26083"/>
                    <a:pt x="34" y="26524"/>
                    <a:pt x="0" y="26965"/>
                  </a:cubicBezTo>
                  <a:lnTo>
                    <a:pt x="283" y="26965"/>
                  </a:lnTo>
                  <a:cubicBezTo>
                    <a:pt x="328" y="26512"/>
                    <a:pt x="385" y="26060"/>
                    <a:pt x="430" y="25608"/>
                  </a:cubicBezTo>
                  <a:cubicBezTo>
                    <a:pt x="487" y="25133"/>
                    <a:pt x="543" y="24658"/>
                    <a:pt x="588" y="24184"/>
                  </a:cubicBezTo>
                  <a:cubicBezTo>
                    <a:pt x="1120" y="19593"/>
                    <a:pt x="1843" y="15874"/>
                    <a:pt x="2409" y="13421"/>
                  </a:cubicBezTo>
                  <a:cubicBezTo>
                    <a:pt x="2849" y="11487"/>
                    <a:pt x="3177" y="10345"/>
                    <a:pt x="3234" y="10176"/>
                  </a:cubicBezTo>
                  <a:cubicBezTo>
                    <a:pt x="3234" y="10176"/>
                    <a:pt x="3234" y="10165"/>
                    <a:pt x="3234" y="10153"/>
                  </a:cubicBezTo>
                  <a:cubicBezTo>
                    <a:pt x="5246" y="4998"/>
                    <a:pt x="17151" y="4060"/>
                    <a:pt x="17264" y="4060"/>
                  </a:cubicBezTo>
                  <a:cubicBezTo>
                    <a:pt x="17321" y="4048"/>
                    <a:pt x="17377" y="4014"/>
                    <a:pt x="17400" y="3958"/>
                  </a:cubicBezTo>
                  <a:cubicBezTo>
                    <a:pt x="17422" y="3901"/>
                    <a:pt x="17388" y="3833"/>
                    <a:pt x="17343" y="3800"/>
                  </a:cubicBezTo>
                  <a:lnTo>
                    <a:pt x="13239" y="600"/>
                  </a:lnTo>
                  <a:lnTo>
                    <a:pt x="22137" y="272"/>
                  </a:lnTo>
                  <a:cubicBezTo>
                    <a:pt x="21979" y="182"/>
                    <a:pt x="21820" y="80"/>
                    <a:pt x="216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01"/>
            <p:cNvSpPr/>
            <p:nvPr/>
          </p:nvSpPr>
          <p:spPr>
            <a:xfrm>
              <a:off x="2962866" y="2572415"/>
              <a:ext cx="310503" cy="830762"/>
            </a:xfrm>
            <a:custGeom>
              <a:rect b="b" l="l" r="r" t="t"/>
              <a:pathLst>
                <a:path extrusionOk="0" h="13070" w="4885">
                  <a:moveTo>
                    <a:pt x="2352" y="0"/>
                  </a:moveTo>
                  <a:cubicBezTo>
                    <a:pt x="2239" y="46"/>
                    <a:pt x="2126" y="102"/>
                    <a:pt x="2013" y="159"/>
                  </a:cubicBezTo>
                  <a:lnTo>
                    <a:pt x="4297" y="1131"/>
                  </a:lnTo>
                  <a:lnTo>
                    <a:pt x="113" y="2273"/>
                  </a:lnTo>
                  <a:cubicBezTo>
                    <a:pt x="57" y="2284"/>
                    <a:pt x="23" y="2329"/>
                    <a:pt x="12" y="2375"/>
                  </a:cubicBezTo>
                  <a:cubicBezTo>
                    <a:pt x="0" y="2420"/>
                    <a:pt x="12" y="2476"/>
                    <a:pt x="46" y="2522"/>
                  </a:cubicBezTo>
                  <a:cubicBezTo>
                    <a:pt x="68" y="2533"/>
                    <a:pt x="803" y="3257"/>
                    <a:pt x="1595" y="4523"/>
                  </a:cubicBezTo>
                  <a:cubicBezTo>
                    <a:pt x="2759" y="6354"/>
                    <a:pt x="4059" y="9316"/>
                    <a:pt x="3516" y="12889"/>
                  </a:cubicBezTo>
                  <a:cubicBezTo>
                    <a:pt x="3516" y="12889"/>
                    <a:pt x="3516" y="12900"/>
                    <a:pt x="3516" y="12900"/>
                  </a:cubicBezTo>
                  <a:lnTo>
                    <a:pt x="3516" y="12911"/>
                  </a:lnTo>
                  <a:cubicBezTo>
                    <a:pt x="3505" y="12979"/>
                    <a:pt x="3550" y="13058"/>
                    <a:pt x="3630" y="13070"/>
                  </a:cubicBezTo>
                  <a:lnTo>
                    <a:pt x="3663" y="13070"/>
                  </a:lnTo>
                  <a:cubicBezTo>
                    <a:pt x="3731" y="13070"/>
                    <a:pt x="3788" y="13025"/>
                    <a:pt x="3799" y="12945"/>
                  </a:cubicBezTo>
                  <a:cubicBezTo>
                    <a:pt x="3833" y="12787"/>
                    <a:pt x="3844" y="12629"/>
                    <a:pt x="3867" y="12471"/>
                  </a:cubicBezTo>
                  <a:cubicBezTo>
                    <a:pt x="3878" y="12357"/>
                    <a:pt x="3890" y="12244"/>
                    <a:pt x="3901" y="12131"/>
                  </a:cubicBezTo>
                  <a:cubicBezTo>
                    <a:pt x="3923" y="11770"/>
                    <a:pt x="3935" y="11430"/>
                    <a:pt x="3935" y="11091"/>
                  </a:cubicBezTo>
                  <a:lnTo>
                    <a:pt x="3935" y="11080"/>
                  </a:lnTo>
                  <a:cubicBezTo>
                    <a:pt x="3901" y="8287"/>
                    <a:pt x="2849" y="5992"/>
                    <a:pt x="1877" y="4444"/>
                  </a:cubicBezTo>
                  <a:cubicBezTo>
                    <a:pt x="1278" y="3471"/>
                    <a:pt x="701" y="2793"/>
                    <a:pt x="419" y="2488"/>
                  </a:cubicBezTo>
                  <a:lnTo>
                    <a:pt x="4771" y="1312"/>
                  </a:lnTo>
                  <a:cubicBezTo>
                    <a:pt x="4839" y="1289"/>
                    <a:pt x="4873" y="1244"/>
                    <a:pt x="4884" y="1176"/>
                  </a:cubicBezTo>
                  <a:cubicBezTo>
                    <a:pt x="4884" y="1108"/>
                    <a:pt x="4851" y="1052"/>
                    <a:pt x="4794" y="1029"/>
                  </a:cubicBezTo>
                  <a:lnTo>
                    <a:pt x="2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01"/>
            <p:cNvSpPr/>
            <p:nvPr/>
          </p:nvSpPr>
          <p:spPr>
            <a:xfrm>
              <a:off x="3191370" y="2920541"/>
              <a:ext cx="128714" cy="447416"/>
            </a:xfrm>
            <a:custGeom>
              <a:rect b="b" l="l" r="r" t="t"/>
              <a:pathLst>
                <a:path extrusionOk="0" h="7039" w="2025">
                  <a:moveTo>
                    <a:pt x="1859" y="1"/>
                  </a:moveTo>
                  <a:cubicBezTo>
                    <a:pt x="1795" y="1"/>
                    <a:pt x="1738" y="43"/>
                    <a:pt x="1719" y="108"/>
                  </a:cubicBezTo>
                  <a:lnTo>
                    <a:pt x="23" y="6858"/>
                  </a:lnTo>
                  <a:cubicBezTo>
                    <a:pt x="1" y="6937"/>
                    <a:pt x="46" y="7016"/>
                    <a:pt x="125" y="7039"/>
                  </a:cubicBezTo>
                  <a:lnTo>
                    <a:pt x="159" y="7039"/>
                  </a:lnTo>
                  <a:cubicBezTo>
                    <a:pt x="227" y="7039"/>
                    <a:pt x="283" y="6994"/>
                    <a:pt x="295" y="6937"/>
                  </a:cubicBezTo>
                  <a:lnTo>
                    <a:pt x="2002" y="188"/>
                  </a:lnTo>
                  <a:cubicBezTo>
                    <a:pt x="2024" y="108"/>
                    <a:pt x="1979" y="29"/>
                    <a:pt x="1900" y="7"/>
                  </a:cubicBezTo>
                  <a:cubicBezTo>
                    <a:pt x="1886" y="3"/>
                    <a:pt x="1872"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01"/>
            <p:cNvSpPr/>
            <p:nvPr/>
          </p:nvSpPr>
          <p:spPr>
            <a:xfrm>
              <a:off x="4155028" y="3728662"/>
              <a:ext cx="74050" cy="737325"/>
            </a:xfrm>
            <a:custGeom>
              <a:rect b="b" l="l" r="r" t="t"/>
              <a:pathLst>
                <a:path extrusionOk="0" h="11600" w="1165">
                  <a:moveTo>
                    <a:pt x="1029" y="0"/>
                  </a:moveTo>
                  <a:cubicBezTo>
                    <a:pt x="950" y="0"/>
                    <a:pt x="882" y="57"/>
                    <a:pt x="882" y="136"/>
                  </a:cubicBezTo>
                  <a:lnTo>
                    <a:pt x="0" y="11600"/>
                  </a:lnTo>
                  <a:lnTo>
                    <a:pt x="294" y="11600"/>
                  </a:lnTo>
                  <a:lnTo>
                    <a:pt x="1165" y="158"/>
                  </a:lnTo>
                  <a:cubicBezTo>
                    <a:pt x="1165" y="79"/>
                    <a:pt x="1108" y="11"/>
                    <a:pt x="10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01"/>
            <p:cNvSpPr/>
            <p:nvPr/>
          </p:nvSpPr>
          <p:spPr>
            <a:xfrm>
              <a:off x="3350211" y="3666054"/>
              <a:ext cx="704272" cy="643316"/>
            </a:xfrm>
            <a:custGeom>
              <a:rect b="b" l="l" r="r" t="t"/>
              <a:pathLst>
                <a:path extrusionOk="0" h="10121" w="11080">
                  <a:moveTo>
                    <a:pt x="746" y="296"/>
                  </a:moveTo>
                  <a:lnTo>
                    <a:pt x="1628" y="363"/>
                  </a:lnTo>
                  <a:lnTo>
                    <a:pt x="10774" y="974"/>
                  </a:lnTo>
                  <a:lnTo>
                    <a:pt x="10639" y="3642"/>
                  </a:lnTo>
                  <a:lnTo>
                    <a:pt x="10639" y="3653"/>
                  </a:lnTo>
                  <a:lnTo>
                    <a:pt x="10627" y="3970"/>
                  </a:lnTo>
                  <a:lnTo>
                    <a:pt x="10492" y="6457"/>
                  </a:lnTo>
                  <a:lnTo>
                    <a:pt x="10503" y="6457"/>
                  </a:lnTo>
                  <a:lnTo>
                    <a:pt x="4850" y="9804"/>
                  </a:lnTo>
                  <a:lnTo>
                    <a:pt x="2148" y="7542"/>
                  </a:lnTo>
                  <a:lnTo>
                    <a:pt x="2148" y="7531"/>
                  </a:lnTo>
                  <a:lnTo>
                    <a:pt x="294" y="5982"/>
                  </a:lnTo>
                  <a:lnTo>
                    <a:pt x="486" y="3540"/>
                  </a:lnTo>
                  <a:lnTo>
                    <a:pt x="509" y="3224"/>
                  </a:lnTo>
                  <a:lnTo>
                    <a:pt x="746" y="296"/>
                  </a:lnTo>
                  <a:close/>
                  <a:moveTo>
                    <a:pt x="605" y="0"/>
                  </a:moveTo>
                  <a:cubicBezTo>
                    <a:pt x="533" y="0"/>
                    <a:pt x="474" y="64"/>
                    <a:pt x="464" y="137"/>
                  </a:cubicBezTo>
                  <a:lnTo>
                    <a:pt x="226" y="3212"/>
                  </a:lnTo>
                  <a:lnTo>
                    <a:pt x="215" y="3359"/>
                  </a:lnTo>
                  <a:lnTo>
                    <a:pt x="11" y="6039"/>
                  </a:lnTo>
                  <a:cubicBezTo>
                    <a:pt x="0" y="6084"/>
                    <a:pt x="23" y="6129"/>
                    <a:pt x="57" y="6152"/>
                  </a:cubicBezTo>
                  <a:lnTo>
                    <a:pt x="1956" y="7746"/>
                  </a:lnTo>
                  <a:lnTo>
                    <a:pt x="4749" y="10086"/>
                  </a:lnTo>
                  <a:cubicBezTo>
                    <a:pt x="4771" y="10109"/>
                    <a:pt x="4805" y="10120"/>
                    <a:pt x="4839" y="10120"/>
                  </a:cubicBezTo>
                  <a:cubicBezTo>
                    <a:pt x="4862" y="10120"/>
                    <a:pt x="4884" y="10120"/>
                    <a:pt x="4907" y="10109"/>
                  </a:cubicBezTo>
                  <a:lnTo>
                    <a:pt x="10718" y="6661"/>
                  </a:lnTo>
                  <a:cubicBezTo>
                    <a:pt x="10752" y="6638"/>
                    <a:pt x="10774" y="6593"/>
                    <a:pt x="10786" y="6548"/>
                  </a:cubicBezTo>
                  <a:lnTo>
                    <a:pt x="11080" y="838"/>
                  </a:lnTo>
                  <a:cubicBezTo>
                    <a:pt x="11080" y="770"/>
                    <a:pt x="11023" y="691"/>
                    <a:pt x="10944" y="691"/>
                  </a:cubicBezTo>
                  <a:lnTo>
                    <a:pt x="1165" y="36"/>
                  </a:lnTo>
                  <a:lnTo>
                    <a:pt x="622" y="2"/>
                  </a:lnTo>
                  <a:cubicBezTo>
                    <a:pt x="616" y="1"/>
                    <a:pt x="610" y="0"/>
                    <a:pt x="6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01"/>
            <p:cNvSpPr/>
            <p:nvPr/>
          </p:nvSpPr>
          <p:spPr>
            <a:xfrm>
              <a:off x="3361715" y="3866336"/>
              <a:ext cx="683424" cy="193675"/>
            </a:xfrm>
            <a:custGeom>
              <a:rect b="b" l="l" r="r" t="t"/>
              <a:pathLst>
                <a:path extrusionOk="0" h="3047" w="10752">
                  <a:moveTo>
                    <a:pt x="170" y="1"/>
                  </a:moveTo>
                  <a:cubicBezTo>
                    <a:pt x="119" y="1"/>
                    <a:pt x="69" y="26"/>
                    <a:pt x="45" y="73"/>
                  </a:cubicBezTo>
                  <a:cubicBezTo>
                    <a:pt x="0" y="141"/>
                    <a:pt x="23" y="231"/>
                    <a:pt x="91" y="276"/>
                  </a:cubicBezTo>
                  <a:lnTo>
                    <a:pt x="4941" y="3023"/>
                  </a:lnTo>
                  <a:cubicBezTo>
                    <a:pt x="4963" y="3035"/>
                    <a:pt x="4997" y="3046"/>
                    <a:pt x="5020" y="3046"/>
                  </a:cubicBezTo>
                  <a:cubicBezTo>
                    <a:pt x="5031" y="3046"/>
                    <a:pt x="5054" y="3046"/>
                    <a:pt x="5076" y="3035"/>
                  </a:cubicBezTo>
                  <a:lnTo>
                    <a:pt x="10639" y="740"/>
                  </a:lnTo>
                  <a:cubicBezTo>
                    <a:pt x="10718" y="706"/>
                    <a:pt x="10752" y="627"/>
                    <a:pt x="10718" y="548"/>
                  </a:cubicBezTo>
                  <a:cubicBezTo>
                    <a:pt x="10700" y="494"/>
                    <a:pt x="10640" y="461"/>
                    <a:pt x="10582" y="461"/>
                  </a:cubicBezTo>
                  <a:cubicBezTo>
                    <a:pt x="10566" y="461"/>
                    <a:pt x="10551" y="464"/>
                    <a:pt x="10537" y="468"/>
                  </a:cubicBezTo>
                  <a:lnTo>
                    <a:pt x="5031" y="2741"/>
                  </a:lnTo>
                  <a:lnTo>
                    <a:pt x="237" y="16"/>
                  </a:lnTo>
                  <a:cubicBezTo>
                    <a:pt x="216" y="6"/>
                    <a:pt x="193"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01"/>
            <p:cNvSpPr/>
            <p:nvPr/>
          </p:nvSpPr>
          <p:spPr>
            <a:xfrm>
              <a:off x="3079248" y="1075987"/>
              <a:ext cx="1159952" cy="1853673"/>
            </a:xfrm>
            <a:custGeom>
              <a:rect b="b" l="l" r="r" t="t"/>
              <a:pathLst>
                <a:path extrusionOk="0" h="29163" w="18249">
                  <a:moveTo>
                    <a:pt x="8277" y="1"/>
                  </a:moveTo>
                  <a:cubicBezTo>
                    <a:pt x="5009" y="1"/>
                    <a:pt x="1893" y="2055"/>
                    <a:pt x="611" y="5274"/>
                  </a:cubicBezTo>
                  <a:cubicBezTo>
                    <a:pt x="250" y="6167"/>
                    <a:pt x="57" y="7083"/>
                    <a:pt x="1" y="7976"/>
                  </a:cubicBezTo>
                  <a:lnTo>
                    <a:pt x="69" y="8722"/>
                  </a:lnTo>
                  <a:lnTo>
                    <a:pt x="306" y="16455"/>
                  </a:lnTo>
                  <a:cubicBezTo>
                    <a:pt x="363" y="18320"/>
                    <a:pt x="1776" y="19813"/>
                    <a:pt x="3562" y="19960"/>
                  </a:cubicBezTo>
                  <a:lnTo>
                    <a:pt x="3562" y="19982"/>
                  </a:lnTo>
                  <a:lnTo>
                    <a:pt x="3472" y="20898"/>
                  </a:lnTo>
                  <a:lnTo>
                    <a:pt x="3370" y="21757"/>
                  </a:lnTo>
                  <a:lnTo>
                    <a:pt x="3630" y="29162"/>
                  </a:lnTo>
                  <a:lnTo>
                    <a:pt x="14065" y="23238"/>
                  </a:lnTo>
                  <a:lnTo>
                    <a:pt x="14529" y="16851"/>
                  </a:lnTo>
                  <a:cubicBezTo>
                    <a:pt x="14587" y="16853"/>
                    <a:pt x="14646" y="16855"/>
                    <a:pt x="14704" y="16855"/>
                  </a:cubicBezTo>
                  <a:cubicBezTo>
                    <a:pt x="15123" y="16855"/>
                    <a:pt x="15544" y="16783"/>
                    <a:pt x="15931" y="16624"/>
                  </a:cubicBezTo>
                  <a:cubicBezTo>
                    <a:pt x="16756" y="16297"/>
                    <a:pt x="17434" y="15618"/>
                    <a:pt x="17830" y="14827"/>
                  </a:cubicBezTo>
                  <a:cubicBezTo>
                    <a:pt x="18113" y="14250"/>
                    <a:pt x="18248" y="13583"/>
                    <a:pt x="18135" y="12950"/>
                  </a:cubicBezTo>
                  <a:cubicBezTo>
                    <a:pt x="18011" y="12328"/>
                    <a:pt x="17593" y="11740"/>
                    <a:pt x="17005" y="11492"/>
                  </a:cubicBezTo>
                  <a:cubicBezTo>
                    <a:pt x="16793" y="11404"/>
                    <a:pt x="16568" y="11363"/>
                    <a:pt x="16340" y="11363"/>
                  </a:cubicBezTo>
                  <a:cubicBezTo>
                    <a:pt x="16068" y="11363"/>
                    <a:pt x="15793" y="11421"/>
                    <a:pt x="15535" y="11526"/>
                  </a:cubicBezTo>
                  <a:cubicBezTo>
                    <a:pt x="15637" y="11277"/>
                    <a:pt x="15727" y="11028"/>
                    <a:pt x="15818" y="10768"/>
                  </a:cubicBezTo>
                  <a:cubicBezTo>
                    <a:pt x="17253" y="6212"/>
                    <a:pt x="14710" y="1385"/>
                    <a:pt x="10153" y="231"/>
                  </a:cubicBezTo>
                  <a:cubicBezTo>
                    <a:pt x="9530" y="76"/>
                    <a:pt x="8901" y="1"/>
                    <a:pt x="8277" y="1"/>
                  </a:cubicBezTo>
                  <a:close/>
                </a:path>
              </a:pathLst>
            </a:custGeom>
            <a:solidFill>
              <a:srgbClr val="FF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01"/>
            <p:cNvSpPr/>
            <p:nvPr/>
          </p:nvSpPr>
          <p:spPr>
            <a:xfrm>
              <a:off x="3299870" y="1649312"/>
              <a:ext cx="105005" cy="292960"/>
            </a:xfrm>
            <a:custGeom>
              <a:rect b="b" l="l" r="r" t="t"/>
              <a:pathLst>
                <a:path extrusionOk="0" h="4609" w="1652">
                  <a:moveTo>
                    <a:pt x="1253" y="0"/>
                  </a:moveTo>
                  <a:cubicBezTo>
                    <a:pt x="1192" y="0"/>
                    <a:pt x="1138" y="35"/>
                    <a:pt x="1120" y="98"/>
                  </a:cubicBezTo>
                  <a:lnTo>
                    <a:pt x="12" y="3568"/>
                  </a:lnTo>
                  <a:cubicBezTo>
                    <a:pt x="1" y="3614"/>
                    <a:pt x="1" y="3670"/>
                    <a:pt x="35" y="3704"/>
                  </a:cubicBezTo>
                  <a:cubicBezTo>
                    <a:pt x="238" y="3964"/>
                    <a:pt x="532" y="4100"/>
                    <a:pt x="826" y="4235"/>
                  </a:cubicBezTo>
                  <a:cubicBezTo>
                    <a:pt x="1041" y="4337"/>
                    <a:pt x="1244" y="4428"/>
                    <a:pt x="1403" y="4575"/>
                  </a:cubicBezTo>
                  <a:cubicBezTo>
                    <a:pt x="1425" y="4597"/>
                    <a:pt x="1459" y="4609"/>
                    <a:pt x="1493" y="4609"/>
                  </a:cubicBezTo>
                  <a:cubicBezTo>
                    <a:pt x="1527" y="4609"/>
                    <a:pt x="1572" y="4586"/>
                    <a:pt x="1595" y="4552"/>
                  </a:cubicBezTo>
                  <a:cubicBezTo>
                    <a:pt x="1651" y="4495"/>
                    <a:pt x="1651" y="4405"/>
                    <a:pt x="1584" y="4348"/>
                  </a:cubicBezTo>
                  <a:cubicBezTo>
                    <a:pt x="1403" y="4190"/>
                    <a:pt x="1165" y="4077"/>
                    <a:pt x="939" y="3975"/>
                  </a:cubicBezTo>
                  <a:cubicBezTo>
                    <a:pt x="702" y="3862"/>
                    <a:pt x="464" y="3749"/>
                    <a:pt x="306" y="3580"/>
                  </a:cubicBezTo>
                  <a:lnTo>
                    <a:pt x="1391" y="188"/>
                  </a:lnTo>
                  <a:cubicBezTo>
                    <a:pt x="1414" y="109"/>
                    <a:pt x="1369" y="30"/>
                    <a:pt x="1301" y="7"/>
                  </a:cubicBezTo>
                  <a:cubicBezTo>
                    <a:pt x="1285" y="3"/>
                    <a:pt x="1269" y="0"/>
                    <a:pt x="1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01"/>
            <p:cNvSpPr/>
            <p:nvPr/>
          </p:nvSpPr>
          <p:spPr>
            <a:xfrm>
              <a:off x="3109439" y="1544181"/>
              <a:ext cx="205370" cy="102717"/>
            </a:xfrm>
            <a:custGeom>
              <a:rect b="b" l="l" r="r" t="t"/>
              <a:pathLst>
                <a:path extrusionOk="0" h="1616" w="3231">
                  <a:moveTo>
                    <a:pt x="2047" y="0"/>
                  </a:moveTo>
                  <a:cubicBezTo>
                    <a:pt x="1336" y="0"/>
                    <a:pt x="500" y="248"/>
                    <a:pt x="238" y="587"/>
                  </a:cubicBezTo>
                  <a:cubicBezTo>
                    <a:pt x="1" y="892"/>
                    <a:pt x="103" y="1345"/>
                    <a:pt x="532" y="1514"/>
                  </a:cubicBezTo>
                  <a:cubicBezTo>
                    <a:pt x="770" y="1616"/>
                    <a:pt x="1052" y="1616"/>
                    <a:pt x="1324" y="1616"/>
                  </a:cubicBezTo>
                  <a:cubicBezTo>
                    <a:pt x="1731" y="1593"/>
                    <a:pt x="2138" y="1537"/>
                    <a:pt x="2488" y="1401"/>
                  </a:cubicBezTo>
                  <a:cubicBezTo>
                    <a:pt x="2827" y="1254"/>
                    <a:pt x="3110" y="1005"/>
                    <a:pt x="3155" y="723"/>
                  </a:cubicBezTo>
                  <a:cubicBezTo>
                    <a:pt x="3230" y="202"/>
                    <a:pt x="2689" y="0"/>
                    <a:pt x="2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01"/>
            <p:cNvSpPr/>
            <p:nvPr/>
          </p:nvSpPr>
          <p:spPr>
            <a:xfrm>
              <a:off x="3553481" y="1573356"/>
              <a:ext cx="205688" cy="102526"/>
            </a:xfrm>
            <a:custGeom>
              <a:rect b="b" l="l" r="r" t="t"/>
              <a:pathLst>
                <a:path extrusionOk="0" h="1613" w="3236">
                  <a:moveTo>
                    <a:pt x="1179" y="0"/>
                  </a:moveTo>
                  <a:cubicBezTo>
                    <a:pt x="538" y="0"/>
                    <a:pt x="1" y="203"/>
                    <a:pt x="81" y="727"/>
                  </a:cubicBezTo>
                  <a:cubicBezTo>
                    <a:pt x="115" y="1010"/>
                    <a:pt x="397" y="1259"/>
                    <a:pt x="748" y="1394"/>
                  </a:cubicBezTo>
                  <a:cubicBezTo>
                    <a:pt x="1098" y="1541"/>
                    <a:pt x="1505" y="1598"/>
                    <a:pt x="1901" y="1609"/>
                  </a:cubicBezTo>
                  <a:cubicBezTo>
                    <a:pt x="1958" y="1611"/>
                    <a:pt x="2014" y="1613"/>
                    <a:pt x="2070" y="1613"/>
                  </a:cubicBezTo>
                  <a:cubicBezTo>
                    <a:pt x="2295" y="1613"/>
                    <a:pt x="2514" y="1591"/>
                    <a:pt x="2704" y="1519"/>
                  </a:cubicBezTo>
                  <a:cubicBezTo>
                    <a:pt x="3133" y="1338"/>
                    <a:pt x="3235" y="897"/>
                    <a:pt x="2998" y="592"/>
                  </a:cubicBezTo>
                  <a:cubicBezTo>
                    <a:pt x="2736" y="252"/>
                    <a:pt x="1893"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01"/>
            <p:cNvSpPr/>
            <p:nvPr/>
          </p:nvSpPr>
          <p:spPr>
            <a:xfrm>
              <a:off x="3572232" y="1732260"/>
              <a:ext cx="105704" cy="94390"/>
            </a:xfrm>
            <a:custGeom>
              <a:rect b="b" l="l" r="r" t="t"/>
              <a:pathLst>
                <a:path extrusionOk="0" h="1485" w="1663">
                  <a:moveTo>
                    <a:pt x="829" y="1"/>
                  </a:moveTo>
                  <a:cubicBezTo>
                    <a:pt x="518" y="1"/>
                    <a:pt x="225" y="203"/>
                    <a:pt x="125" y="522"/>
                  </a:cubicBezTo>
                  <a:cubicBezTo>
                    <a:pt x="1" y="907"/>
                    <a:pt x="215" y="1325"/>
                    <a:pt x="611" y="1449"/>
                  </a:cubicBezTo>
                  <a:cubicBezTo>
                    <a:pt x="685" y="1473"/>
                    <a:pt x="760" y="1485"/>
                    <a:pt x="834" y="1485"/>
                  </a:cubicBezTo>
                  <a:cubicBezTo>
                    <a:pt x="1145" y="1485"/>
                    <a:pt x="1438" y="1283"/>
                    <a:pt x="1538" y="963"/>
                  </a:cubicBezTo>
                  <a:cubicBezTo>
                    <a:pt x="1663" y="579"/>
                    <a:pt x="1448" y="161"/>
                    <a:pt x="1052" y="36"/>
                  </a:cubicBezTo>
                  <a:cubicBezTo>
                    <a:pt x="978" y="12"/>
                    <a:pt x="903" y="1"/>
                    <a:pt x="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01"/>
            <p:cNvSpPr/>
            <p:nvPr/>
          </p:nvSpPr>
          <p:spPr>
            <a:xfrm>
              <a:off x="3162640" y="1704992"/>
              <a:ext cx="105005" cy="94390"/>
            </a:xfrm>
            <a:custGeom>
              <a:rect b="b" l="l" r="r" t="t"/>
              <a:pathLst>
                <a:path extrusionOk="0" h="1485" w="1652">
                  <a:moveTo>
                    <a:pt x="824" y="0"/>
                  </a:moveTo>
                  <a:cubicBezTo>
                    <a:pt x="507" y="0"/>
                    <a:pt x="216" y="202"/>
                    <a:pt x="125" y="522"/>
                  </a:cubicBezTo>
                  <a:cubicBezTo>
                    <a:pt x="0" y="906"/>
                    <a:pt x="215" y="1324"/>
                    <a:pt x="600" y="1449"/>
                  </a:cubicBezTo>
                  <a:cubicBezTo>
                    <a:pt x="676" y="1473"/>
                    <a:pt x="752" y="1484"/>
                    <a:pt x="827" y="1484"/>
                  </a:cubicBezTo>
                  <a:cubicBezTo>
                    <a:pt x="1141" y="1484"/>
                    <a:pt x="1426" y="1282"/>
                    <a:pt x="1527" y="963"/>
                  </a:cubicBezTo>
                  <a:cubicBezTo>
                    <a:pt x="1651" y="578"/>
                    <a:pt x="1436" y="160"/>
                    <a:pt x="1052" y="36"/>
                  </a:cubicBezTo>
                  <a:cubicBezTo>
                    <a:pt x="976" y="12"/>
                    <a:pt x="899" y="0"/>
                    <a:pt x="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01"/>
            <p:cNvSpPr/>
            <p:nvPr/>
          </p:nvSpPr>
          <p:spPr>
            <a:xfrm>
              <a:off x="3334384" y="1955297"/>
              <a:ext cx="189798" cy="68203"/>
            </a:xfrm>
            <a:custGeom>
              <a:rect b="b" l="l" r="r" t="t"/>
              <a:pathLst>
                <a:path extrusionOk="0" h="1073" w="2986">
                  <a:moveTo>
                    <a:pt x="2857" y="1"/>
                  </a:moveTo>
                  <a:cubicBezTo>
                    <a:pt x="2824" y="1"/>
                    <a:pt x="2791" y="16"/>
                    <a:pt x="2770" y="43"/>
                  </a:cubicBezTo>
                  <a:cubicBezTo>
                    <a:pt x="2510" y="462"/>
                    <a:pt x="2058" y="767"/>
                    <a:pt x="1572" y="846"/>
                  </a:cubicBezTo>
                  <a:cubicBezTo>
                    <a:pt x="1481" y="861"/>
                    <a:pt x="1389" y="868"/>
                    <a:pt x="1297" y="868"/>
                  </a:cubicBezTo>
                  <a:cubicBezTo>
                    <a:pt x="896" y="868"/>
                    <a:pt x="494" y="730"/>
                    <a:pt x="181" y="473"/>
                  </a:cubicBezTo>
                  <a:cubicBezTo>
                    <a:pt x="163" y="459"/>
                    <a:pt x="142" y="453"/>
                    <a:pt x="121" y="453"/>
                  </a:cubicBezTo>
                  <a:cubicBezTo>
                    <a:pt x="88" y="453"/>
                    <a:pt x="55" y="468"/>
                    <a:pt x="34" y="495"/>
                  </a:cubicBezTo>
                  <a:cubicBezTo>
                    <a:pt x="0" y="541"/>
                    <a:pt x="0" y="609"/>
                    <a:pt x="46" y="642"/>
                  </a:cubicBezTo>
                  <a:cubicBezTo>
                    <a:pt x="238" y="789"/>
                    <a:pt x="453" y="902"/>
                    <a:pt x="690" y="982"/>
                  </a:cubicBezTo>
                  <a:cubicBezTo>
                    <a:pt x="886" y="1042"/>
                    <a:pt x="1092" y="1072"/>
                    <a:pt x="1298" y="1072"/>
                  </a:cubicBezTo>
                  <a:cubicBezTo>
                    <a:pt x="1401" y="1072"/>
                    <a:pt x="1504" y="1065"/>
                    <a:pt x="1606" y="1049"/>
                  </a:cubicBezTo>
                  <a:cubicBezTo>
                    <a:pt x="2149" y="959"/>
                    <a:pt x="2657" y="620"/>
                    <a:pt x="2951" y="156"/>
                  </a:cubicBezTo>
                  <a:cubicBezTo>
                    <a:pt x="2985" y="111"/>
                    <a:pt x="2963" y="43"/>
                    <a:pt x="2917" y="21"/>
                  </a:cubicBezTo>
                  <a:cubicBezTo>
                    <a:pt x="2899" y="7"/>
                    <a:pt x="2878" y="1"/>
                    <a:pt x="28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01"/>
            <p:cNvSpPr/>
            <p:nvPr/>
          </p:nvSpPr>
          <p:spPr>
            <a:xfrm>
              <a:off x="3299870" y="2346073"/>
              <a:ext cx="521085" cy="137231"/>
            </a:xfrm>
            <a:custGeom>
              <a:rect b="b" l="l" r="r" t="t"/>
              <a:pathLst>
                <a:path extrusionOk="0" h="2159" w="8198">
                  <a:moveTo>
                    <a:pt x="91" y="0"/>
                  </a:moveTo>
                  <a:lnTo>
                    <a:pt x="1" y="916"/>
                  </a:lnTo>
                  <a:cubicBezTo>
                    <a:pt x="442" y="1459"/>
                    <a:pt x="1301" y="2069"/>
                    <a:pt x="2997" y="2148"/>
                  </a:cubicBezTo>
                  <a:cubicBezTo>
                    <a:pt x="3121" y="2155"/>
                    <a:pt x="3243" y="2158"/>
                    <a:pt x="3363" y="2158"/>
                  </a:cubicBezTo>
                  <a:cubicBezTo>
                    <a:pt x="6348" y="2158"/>
                    <a:pt x="8197" y="215"/>
                    <a:pt x="8197" y="215"/>
                  </a:cubicBezTo>
                  <a:lnTo>
                    <a:pt x="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01"/>
            <p:cNvSpPr/>
            <p:nvPr/>
          </p:nvSpPr>
          <p:spPr>
            <a:xfrm>
              <a:off x="3848153" y="1158935"/>
              <a:ext cx="424788" cy="784043"/>
            </a:xfrm>
            <a:custGeom>
              <a:rect b="b" l="l" r="r" t="t"/>
              <a:pathLst>
                <a:path extrusionOk="0" h="12335" w="6683">
                  <a:moveTo>
                    <a:pt x="374" y="0"/>
                  </a:moveTo>
                  <a:cubicBezTo>
                    <a:pt x="374" y="0"/>
                    <a:pt x="1" y="4545"/>
                    <a:pt x="374" y="6874"/>
                  </a:cubicBezTo>
                  <a:cubicBezTo>
                    <a:pt x="711" y="8990"/>
                    <a:pt x="1289" y="9091"/>
                    <a:pt x="1397" y="9091"/>
                  </a:cubicBezTo>
                  <a:cubicBezTo>
                    <a:pt x="1408" y="9091"/>
                    <a:pt x="1414" y="9090"/>
                    <a:pt x="1414" y="9090"/>
                  </a:cubicBezTo>
                  <a:lnTo>
                    <a:pt x="1414" y="9090"/>
                  </a:lnTo>
                  <a:lnTo>
                    <a:pt x="1380" y="12335"/>
                  </a:lnTo>
                  <a:cubicBezTo>
                    <a:pt x="1380" y="12335"/>
                    <a:pt x="2590" y="10605"/>
                    <a:pt x="3438" y="10221"/>
                  </a:cubicBezTo>
                  <a:cubicBezTo>
                    <a:pt x="3634" y="10128"/>
                    <a:pt x="3844" y="10092"/>
                    <a:pt x="4050" y="10092"/>
                  </a:cubicBezTo>
                  <a:cubicBezTo>
                    <a:pt x="4720" y="10092"/>
                    <a:pt x="5349" y="10469"/>
                    <a:pt x="5349" y="10469"/>
                  </a:cubicBezTo>
                  <a:lnTo>
                    <a:pt x="5360" y="10469"/>
                  </a:lnTo>
                  <a:lnTo>
                    <a:pt x="5360" y="10458"/>
                  </a:lnTo>
                  <a:cubicBezTo>
                    <a:pt x="5360" y="10458"/>
                    <a:pt x="6683" y="4217"/>
                    <a:pt x="5835" y="2804"/>
                  </a:cubicBezTo>
                  <a:cubicBezTo>
                    <a:pt x="4998" y="1391"/>
                    <a:pt x="374" y="0"/>
                    <a:pt x="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01"/>
            <p:cNvSpPr/>
            <p:nvPr/>
          </p:nvSpPr>
          <p:spPr>
            <a:xfrm>
              <a:off x="3764124" y="1154613"/>
              <a:ext cx="317685" cy="594500"/>
            </a:xfrm>
            <a:custGeom>
              <a:rect b="b" l="l" r="r" t="t"/>
              <a:pathLst>
                <a:path extrusionOk="0" h="9353" w="4998">
                  <a:moveTo>
                    <a:pt x="1707" y="1"/>
                  </a:moveTo>
                  <a:cubicBezTo>
                    <a:pt x="1119" y="283"/>
                    <a:pt x="656" y="815"/>
                    <a:pt x="464" y="1436"/>
                  </a:cubicBezTo>
                  <a:cubicBezTo>
                    <a:pt x="272" y="2058"/>
                    <a:pt x="351" y="2770"/>
                    <a:pt x="690" y="3324"/>
                  </a:cubicBezTo>
                  <a:cubicBezTo>
                    <a:pt x="215" y="3856"/>
                    <a:pt x="0" y="4613"/>
                    <a:pt x="102" y="5314"/>
                  </a:cubicBezTo>
                  <a:cubicBezTo>
                    <a:pt x="204" y="6026"/>
                    <a:pt x="645" y="6682"/>
                    <a:pt x="1255" y="7055"/>
                  </a:cubicBezTo>
                  <a:cubicBezTo>
                    <a:pt x="961" y="7722"/>
                    <a:pt x="1300" y="8548"/>
                    <a:pt x="1900" y="8955"/>
                  </a:cubicBezTo>
                  <a:cubicBezTo>
                    <a:pt x="2300" y="9234"/>
                    <a:pt x="2787" y="9352"/>
                    <a:pt x="3279" y="9352"/>
                  </a:cubicBezTo>
                  <a:cubicBezTo>
                    <a:pt x="3522" y="9352"/>
                    <a:pt x="3767" y="9324"/>
                    <a:pt x="4002" y="9271"/>
                  </a:cubicBezTo>
                  <a:cubicBezTo>
                    <a:pt x="4760" y="7745"/>
                    <a:pt x="4997" y="5970"/>
                    <a:pt x="4602" y="4308"/>
                  </a:cubicBezTo>
                  <a:cubicBezTo>
                    <a:pt x="4195" y="2657"/>
                    <a:pt x="3087" y="1018"/>
                    <a:pt x="1707" y="12"/>
                  </a:cubicBezTo>
                  <a:lnTo>
                    <a:pt x="17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01"/>
            <p:cNvSpPr/>
            <p:nvPr/>
          </p:nvSpPr>
          <p:spPr>
            <a:xfrm>
              <a:off x="4029240" y="1861544"/>
              <a:ext cx="191959" cy="179437"/>
            </a:xfrm>
            <a:custGeom>
              <a:rect b="b" l="l" r="r" t="t"/>
              <a:pathLst>
                <a:path extrusionOk="0" h="2823" w="3020">
                  <a:moveTo>
                    <a:pt x="2859" y="1"/>
                  </a:moveTo>
                  <a:cubicBezTo>
                    <a:pt x="2229" y="1"/>
                    <a:pt x="1559" y="325"/>
                    <a:pt x="1052" y="885"/>
                  </a:cubicBezTo>
                  <a:cubicBezTo>
                    <a:pt x="578" y="1428"/>
                    <a:pt x="284" y="2095"/>
                    <a:pt x="24" y="2728"/>
                  </a:cubicBezTo>
                  <a:cubicBezTo>
                    <a:pt x="1" y="2751"/>
                    <a:pt x="24" y="2796"/>
                    <a:pt x="46" y="2807"/>
                  </a:cubicBezTo>
                  <a:cubicBezTo>
                    <a:pt x="46" y="2807"/>
                    <a:pt x="58" y="2818"/>
                    <a:pt x="58" y="2818"/>
                  </a:cubicBezTo>
                  <a:lnTo>
                    <a:pt x="69" y="2818"/>
                  </a:lnTo>
                  <a:cubicBezTo>
                    <a:pt x="75" y="2821"/>
                    <a:pt x="81" y="2823"/>
                    <a:pt x="87" y="2823"/>
                  </a:cubicBezTo>
                  <a:cubicBezTo>
                    <a:pt x="104" y="2823"/>
                    <a:pt x="120" y="2812"/>
                    <a:pt x="137" y="2796"/>
                  </a:cubicBezTo>
                  <a:cubicBezTo>
                    <a:pt x="596" y="2274"/>
                    <a:pt x="1296" y="1964"/>
                    <a:pt x="1997" y="1964"/>
                  </a:cubicBezTo>
                  <a:cubicBezTo>
                    <a:pt x="2055" y="1964"/>
                    <a:pt x="2114" y="1966"/>
                    <a:pt x="2172" y="1970"/>
                  </a:cubicBezTo>
                  <a:cubicBezTo>
                    <a:pt x="2176" y="1972"/>
                    <a:pt x="2181" y="1973"/>
                    <a:pt x="2185" y="1973"/>
                  </a:cubicBezTo>
                  <a:cubicBezTo>
                    <a:pt x="2214" y="1973"/>
                    <a:pt x="2240" y="1943"/>
                    <a:pt x="2240" y="1914"/>
                  </a:cubicBezTo>
                  <a:cubicBezTo>
                    <a:pt x="2251" y="1869"/>
                    <a:pt x="2217" y="1846"/>
                    <a:pt x="2183" y="1835"/>
                  </a:cubicBezTo>
                  <a:cubicBezTo>
                    <a:pt x="2116" y="1829"/>
                    <a:pt x="2048" y="1827"/>
                    <a:pt x="1981" y="1827"/>
                  </a:cubicBezTo>
                  <a:cubicBezTo>
                    <a:pt x="1360" y="1827"/>
                    <a:pt x="753" y="2059"/>
                    <a:pt x="284" y="2457"/>
                  </a:cubicBezTo>
                  <a:cubicBezTo>
                    <a:pt x="510" y="1937"/>
                    <a:pt x="770" y="1416"/>
                    <a:pt x="1165" y="976"/>
                  </a:cubicBezTo>
                  <a:cubicBezTo>
                    <a:pt x="1639" y="449"/>
                    <a:pt x="2265" y="136"/>
                    <a:pt x="2851" y="136"/>
                  </a:cubicBezTo>
                  <a:cubicBezTo>
                    <a:pt x="2881" y="136"/>
                    <a:pt x="2911" y="137"/>
                    <a:pt x="2940" y="139"/>
                  </a:cubicBezTo>
                  <a:cubicBezTo>
                    <a:pt x="2945" y="140"/>
                    <a:pt x="2950" y="141"/>
                    <a:pt x="2954" y="141"/>
                  </a:cubicBezTo>
                  <a:cubicBezTo>
                    <a:pt x="2983" y="141"/>
                    <a:pt x="3010" y="112"/>
                    <a:pt x="3020" y="82"/>
                  </a:cubicBezTo>
                  <a:cubicBezTo>
                    <a:pt x="3020" y="37"/>
                    <a:pt x="2986" y="3"/>
                    <a:pt x="2952" y="3"/>
                  </a:cubicBezTo>
                  <a:cubicBezTo>
                    <a:pt x="2921" y="2"/>
                    <a:pt x="2890" y="1"/>
                    <a:pt x="2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01"/>
            <p:cNvSpPr/>
            <p:nvPr/>
          </p:nvSpPr>
          <p:spPr>
            <a:xfrm>
              <a:off x="3060561" y="993612"/>
              <a:ext cx="1190144" cy="593674"/>
            </a:xfrm>
            <a:custGeom>
              <a:rect b="b" l="l" r="r" t="t"/>
              <a:pathLst>
                <a:path extrusionOk="0" h="9340" w="18724">
                  <a:moveTo>
                    <a:pt x="3771" y="1"/>
                  </a:moveTo>
                  <a:cubicBezTo>
                    <a:pt x="2958" y="1"/>
                    <a:pt x="2397" y="16"/>
                    <a:pt x="2217" y="35"/>
                  </a:cubicBezTo>
                  <a:cubicBezTo>
                    <a:pt x="1177" y="137"/>
                    <a:pt x="1" y="7497"/>
                    <a:pt x="1" y="7497"/>
                  </a:cubicBezTo>
                  <a:lnTo>
                    <a:pt x="18463" y="9340"/>
                  </a:lnTo>
                  <a:lnTo>
                    <a:pt x="18723" y="2274"/>
                  </a:lnTo>
                  <a:cubicBezTo>
                    <a:pt x="17543" y="353"/>
                    <a:pt x="7705" y="1"/>
                    <a:pt x="37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01"/>
            <p:cNvSpPr/>
            <p:nvPr/>
          </p:nvSpPr>
          <p:spPr>
            <a:xfrm>
              <a:off x="2681161" y="1430025"/>
              <a:ext cx="1553023" cy="157254"/>
            </a:xfrm>
            <a:custGeom>
              <a:rect b="b" l="l" r="r" t="t"/>
              <a:pathLst>
                <a:path extrusionOk="0" h="2474" w="24433">
                  <a:moveTo>
                    <a:pt x="1138" y="0"/>
                  </a:moveTo>
                  <a:cubicBezTo>
                    <a:pt x="759" y="0"/>
                    <a:pt x="530" y="24"/>
                    <a:pt x="487" y="77"/>
                  </a:cubicBezTo>
                  <a:cubicBezTo>
                    <a:pt x="1" y="653"/>
                    <a:pt x="24432" y="2474"/>
                    <a:pt x="24432" y="2474"/>
                  </a:cubicBezTo>
                  <a:cubicBezTo>
                    <a:pt x="24432" y="2474"/>
                    <a:pt x="4991" y="0"/>
                    <a:pt x="11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01"/>
            <p:cNvSpPr/>
            <p:nvPr/>
          </p:nvSpPr>
          <p:spPr>
            <a:xfrm>
              <a:off x="3955254" y="999269"/>
              <a:ext cx="96361" cy="619607"/>
            </a:xfrm>
            <a:custGeom>
              <a:rect b="b" l="l" r="r" t="t"/>
              <a:pathLst>
                <a:path extrusionOk="0" h="9748" w="1516">
                  <a:moveTo>
                    <a:pt x="164" y="1"/>
                  </a:moveTo>
                  <a:cubicBezTo>
                    <a:pt x="144" y="1"/>
                    <a:pt x="123" y="5"/>
                    <a:pt x="102" y="14"/>
                  </a:cubicBezTo>
                  <a:cubicBezTo>
                    <a:pt x="34" y="48"/>
                    <a:pt x="1" y="127"/>
                    <a:pt x="23" y="206"/>
                  </a:cubicBezTo>
                  <a:cubicBezTo>
                    <a:pt x="1233" y="3157"/>
                    <a:pt x="973" y="6458"/>
                    <a:pt x="509" y="9578"/>
                  </a:cubicBezTo>
                  <a:cubicBezTo>
                    <a:pt x="498" y="9658"/>
                    <a:pt x="554" y="9737"/>
                    <a:pt x="634" y="9748"/>
                  </a:cubicBezTo>
                  <a:lnTo>
                    <a:pt x="645" y="9748"/>
                  </a:lnTo>
                  <a:cubicBezTo>
                    <a:pt x="724" y="9748"/>
                    <a:pt x="781" y="9691"/>
                    <a:pt x="792" y="9624"/>
                  </a:cubicBezTo>
                  <a:cubicBezTo>
                    <a:pt x="1255" y="6458"/>
                    <a:pt x="1515" y="3123"/>
                    <a:pt x="294" y="93"/>
                  </a:cubicBezTo>
                  <a:cubicBezTo>
                    <a:pt x="269" y="35"/>
                    <a:pt x="220"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01"/>
            <p:cNvSpPr/>
            <p:nvPr/>
          </p:nvSpPr>
          <p:spPr>
            <a:xfrm>
              <a:off x="4298741" y="3529969"/>
              <a:ext cx="445637" cy="677894"/>
            </a:xfrm>
            <a:custGeom>
              <a:rect b="b" l="l" r="r" t="t"/>
              <a:pathLst>
                <a:path extrusionOk="0" h="10665" w="7011">
                  <a:moveTo>
                    <a:pt x="4563" y="0"/>
                  </a:moveTo>
                  <a:cubicBezTo>
                    <a:pt x="3793" y="0"/>
                    <a:pt x="2902" y="380"/>
                    <a:pt x="1990" y="1114"/>
                  </a:cubicBezTo>
                  <a:cubicBezTo>
                    <a:pt x="1142" y="1792"/>
                    <a:pt x="521" y="2821"/>
                    <a:pt x="543" y="3906"/>
                  </a:cubicBezTo>
                  <a:cubicBezTo>
                    <a:pt x="555" y="4438"/>
                    <a:pt x="724" y="4958"/>
                    <a:pt x="735" y="5489"/>
                  </a:cubicBezTo>
                  <a:cubicBezTo>
                    <a:pt x="781" y="6744"/>
                    <a:pt x="1" y="8010"/>
                    <a:pt x="419" y="9197"/>
                  </a:cubicBezTo>
                  <a:cubicBezTo>
                    <a:pt x="724" y="10103"/>
                    <a:pt x="1706" y="10665"/>
                    <a:pt x="2661" y="10665"/>
                  </a:cubicBezTo>
                  <a:cubicBezTo>
                    <a:pt x="2732" y="10665"/>
                    <a:pt x="2802" y="10662"/>
                    <a:pt x="2872" y="10656"/>
                  </a:cubicBezTo>
                  <a:cubicBezTo>
                    <a:pt x="3901" y="10565"/>
                    <a:pt x="4806" y="9921"/>
                    <a:pt x="5416" y="9084"/>
                  </a:cubicBezTo>
                  <a:cubicBezTo>
                    <a:pt x="6015" y="8248"/>
                    <a:pt x="6332" y="7253"/>
                    <a:pt x="6580" y="6247"/>
                  </a:cubicBezTo>
                  <a:cubicBezTo>
                    <a:pt x="6841" y="5127"/>
                    <a:pt x="7010" y="3963"/>
                    <a:pt x="6874" y="2821"/>
                  </a:cubicBezTo>
                  <a:cubicBezTo>
                    <a:pt x="6648" y="907"/>
                    <a:pt x="5751" y="0"/>
                    <a:pt x="45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01"/>
            <p:cNvSpPr/>
            <p:nvPr/>
          </p:nvSpPr>
          <p:spPr>
            <a:xfrm>
              <a:off x="2032960" y="2833971"/>
              <a:ext cx="1087364" cy="1632031"/>
            </a:xfrm>
            <a:custGeom>
              <a:rect b="b" l="l" r="r" t="t"/>
              <a:pathLst>
                <a:path extrusionOk="0" h="25676" w="17107">
                  <a:moveTo>
                    <a:pt x="16281" y="1"/>
                  </a:moveTo>
                  <a:lnTo>
                    <a:pt x="15976" y="23"/>
                  </a:lnTo>
                  <a:lnTo>
                    <a:pt x="10108" y="442"/>
                  </a:lnTo>
                  <a:lnTo>
                    <a:pt x="713" y="1109"/>
                  </a:lnTo>
                  <a:lnTo>
                    <a:pt x="623" y="1120"/>
                  </a:lnTo>
                  <a:cubicBezTo>
                    <a:pt x="623" y="1120"/>
                    <a:pt x="623" y="1154"/>
                    <a:pt x="611" y="1210"/>
                  </a:cubicBezTo>
                  <a:cubicBezTo>
                    <a:pt x="532" y="2171"/>
                    <a:pt x="1" y="9803"/>
                    <a:pt x="2454" y="13307"/>
                  </a:cubicBezTo>
                  <a:cubicBezTo>
                    <a:pt x="2466" y="13319"/>
                    <a:pt x="2466" y="13330"/>
                    <a:pt x="2477" y="13341"/>
                  </a:cubicBezTo>
                  <a:cubicBezTo>
                    <a:pt x="3415" y="14698"/>
                    <a:pt x="4094" y="16032"/>
                    <a:pt x="4591" y="17310"/>
                  </a:cubicBezTo>
                  <a:cubicBezTo>
                    <a:pt x="5111" y="18666"/>
                    <a:pt x="5428" y="19978"/>
                    <a:pt x="5665" y="21187"/>
                  </a:cubicBezTo>
                  <a:cubicBezTo>
                    <a:pt x="5823" y="21990"/>
                    <a:pt x="5948" y="22759"/>
                    <a:pt x="6061" y="23471"/>
                  </a:cubicBezTo>
                  <a:cubicBezTo>
                    <a:pt x="6151" y="24002"/>
                    <a:pt x="6230" y="24511"/>
                    <a:pt x="6321" y="24997"/>
                  </a:cubicBezTo>
                  <a:cubicBezTo>
                    <a:pt x="6366" y="25235"/>
                    <a:pt x="6411" y="25461"/>
                    <a:pt x="6456" y="25676"/>
                  </a:cubicBezTo>
                  <a:lnTo>
                    <a:pt x="14789" y="25676"/>
                  </a:lnTo>
                  <a:cubicBezTo>
                    <a:pt x="14913" y="25291"/>
                    <a:pt x="15049" y="24850"/>
                    <a:pt x="15184" y="24353"/>
                  </a:cubicBezTo>
                  <a:cubicBezTo>
                    <a:pt x="15264" y="24059"/>
                    <a:pt x="15343" y="23742"/>
                    <a:pt x="15422" y="23392"/>
                  </a:cubicBezTo>
                  <a:cubicBezTo>
                    <a:pt x="15784" y="21922"/>
                    <a:pt x="16145" y="20000"/>
                    <a:pt x="16485" y="17502"/>
                  </a:cubicBezTo>
                  <a:cubicBezTo>
                    <a:pt x="16620" y="16496"/>
                    <a:pt x="16722" y="15489"/>
                    <a:pt x="16790" y="14494"/>
                  </a:cubicBezTo>
                  <a:cubicBezTo>
                    <a:pt x="16858" y="13714"/>
                    <a:pt x="16892" y="12946"/>
                    <a:pt x="16914" y="12188"/>
                  </a:cubicBezTo>
                  <a:cubicBezTo>
                    <a:pt x="17106" y="6954"/>
                    <a:pt x="16609" y="2420"/>
                    <a:pt x="16383" y="724"/>
                  </a:cubicBezTo>
                  <a:cubicBezTo>
                    <a:pt x="16383" y="702"/>
                    <a:pt x="16383" y="690"/>
                    <a:pt x="16383" y="668"/>
                  </a:cubicBezTo>
                  <a:lnTo>
                    <a:pt x="16383" y="656"/>
                  </a:lnTo>
                  <a:cubicBezTo>
                    <a:pt x="16372" y="600"/>
                    <a:pt x="16360" y="543"/>
                    <a:pt x="16349" y="487"/>
                  </a:cubicBezTo>
                  <a:cubicBezTo>
                    <a:pt x="16349" y="453"/>
                    <a:pt x="16349" y="408"/>
                    <a:pt x="16338" y="374"/>
                  </a:cubicBezTo>
                  <a:cubicBezTo>
                    <a:pt x="16304" y="136"/>
                    <a:pt x="16281" y="1"/>
                    <a:pt x="16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01"/>
            <p:cNvSpPr/>
            <p:nvPr/>
          </p:nvSpPr>
          <p:spPr>
            <a:xfrm>
              <a:off x="2860087" y="3036478"/>
              <a:ext cx="135897" cy="1429521"/>
            </a:xfrm>
            <a:custGeom>
              <a:rect b="b" l="l" r="r" t="t"/>
              <a:pathLst>
                <a:path extrusionOk="0" h="22490" w="2138">
                  <a:moveTo>
                    <a:pt x="2030" y="0"/>
                  </a:moveTo>
                  <a:cubicBezTo>
                    <a:pt x="1987" y="0"/>
                    <a:pt x="1953" y="22"/>
                    <a:pt x="1934" y="59"/>
                  </a:cubicBezTo>
                  <a:lnTo>
                    <a:pt x="815" y="3202"/>
                  </a:lnTo>
                  <a:cubicBezTo>
                    <a:pt x="1" y="5475"/>
                    <a:pt x="182" y="7939"/>
                    <a:pt x="543" y="10393"/>
                  </a:cubicBezTo>
                  <a:cubicBezTo>
                    <a:pt x="634" y="11015"/>
                    <a:pt x="747" y="11636"/>
                    <a:pt x="849" y="12258"/>
                  </a:cubicBezTo>
                  <a:cubicBezTo>
                    <a:pt x="1131" y="13943"/>
                    <a:pt x="1425" y="15684"/>
                    <a:pt x="1448" y="17346"/>
                  </a:cubicBezTo>
                  <a:cubicBezTo>
                    <a:pt x="1482" y="18634"/>
                    <a:pt x="1482" y="19901"/>
                    <a:pt x="1403" y="21156"/>
                  </a:cubicBezTo>
                  <a:cubicBezTo>
                    <a:pt x="1380" y="21608"/>
                    <a:pt x="1346" y="22049"/>
                    <a:pt x="1290" y="22490"/>
                  </a:cubicBezTo>
                  <a:lnTo>
                    <a:pt x="1482" y="22490"/>
                  </a:lnTo>
                  <a:cubicBezTo>
                    <a:pt x="1538" y="22060"/>
                    <a:pt x="1572" y="21619"/>
                    <a:pt x="1595" y="21167"/>
                  </a:cubicBezTo>
                  <a:cubicBezTo>
                    <a:pt x="1674" y="19912"/>
                    <a:pt x="1663" y="18634"/>
                    <a:pt x="1651" y="17334"/>
                  </a:cubicBezTo>
                  <a:cubicBezTo>
                    <a:pt x="1617" y="15661"/>
                    <a:pt x="1323" y="13920"/>
                    <a:pt x="1041" y="12224"/>
                  </a:cubicBezTo>
                  <a:cubicBezTo>
                    <a:pt x="928" y="11569"/>
                    <a:pt x="815" y="10913"/>
                    <a:pt x="713" y="10257"/>
                  </a:cubicBezTo>
                  <a:cubicBezTo>
                    <a:pt x="363" y="7860"/>
                    <a:pt x="204" y="5463"/>
                    <a:pt x="996" y="3270"/>
                  </a:cubicBezTo>
                  <a:lnTo>
                    <a:pt x="2115" y="127"/>
                  </a:lnTo>
                  <a:cubicBezTo>
                    <a:pt x="2137" y="82"/>
                    <a:pt x="2104" y="26"/>
                    <a:pt x="2058" y="3"/>
                  </a:cubicBezTo>
                  <a:cubicBezTo>
                    <a:pt x="2049" y="1"/>
                    <a:pt x="2039" y="0"/>
                    <a:pt x="20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01"/>
            <p:cNvSpPr/>
            <p:nvPr/>
          </p:nvSpPr>
          <p:spPr>
            <a:xfrm>
              <a:off x="2072495" y="2496968"/>
              <a:ext cx="1003970" cy="408198"/>
            </a:xfrm>
            <a:custGeom>
              <a:rect b="b" l="l" r="r" t="t"/>
              <a:pathLst>
                <a:path extrusionOk="0" h="6422" w="15795">
                  <a:moveTo>
                    <a:pt x="15795" y="0"/>
                  </a:moveTo>
                  <a:lnTo>
                    <a:pt x="1" y="6422"/>
                  </a:lnTo>
                  <a:lnTo>
                    <a:pt x="15750" y="5789"/>
                  </a:lnTo>
                  <a:lnTo>
                    <a:pt x="157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01"/>
            <p:cNvSpPr/>
            <p:nvPr/>
          </p:nvSpPr>
          <p:spPr>
            <a:xfrm>
              <a:off x="1764221" y="3408249"/>
              <a:ext cx="853772" cy="960048"/>
            </a:xfrm>
            <a:custGeom>
              <a:rect b="b" l="l" r="r" t="t"/>
              <a:pathLst>
                <a:path extrusionOk="0" h="15104" w="13432">
                  <a:moveTo>
                    <a:pt x="12456" y="0"/>
                  </a:moveTo>
                  <a:cubicBezTo>
                    <a:pt x="11319" y="0"/>
                    <a:pt x="2816" y="7743"/>
                    <a:pt x="2816" y="7743"/>
                  </a:cubicBezTo>
                  <a:cubicBezTo>
                    <a:pt x="1" y="13509"/>
                    <a:pt x="6207" y="15103"/>
                    <a:pt x="6207" y="15103"/>
                  </a:cubicBezTo>
                  <a:cubicBezTo>
                    <a:pt x="6207" y="15103"/>
                    <a:pt x="12516" y="10434"/>
                    <a:pt x="12980" y="8727"/>
                  </a:cubicBezTo>
                  <a:cubicBezTo>
                    <a:pt x="13432" y="7020"/>
                    <a:pt x="10549" y="4340"/>
                    <a:pt x="10549" y="4340"/>
                  </a:cubicBezTo>
                  <a:cubicBezTo>
                    <a:pt x="10549" y="4340"/>
                    <a:pt x="13375" y="338"/>
                    <a:pt x="12516" y="10"/>
                  </a:cubicBezTo>
                  <a:cubicBezTo>
                    <a:pt x="12499" y="4"/>
                    <a:pt x="12479" y="0"/>
                    <a:pt x="12456" y="0"/>
                  </a:cubicBezTo>
                  <a:close/>
                </a:path>
              </a:pathLst>
            </a:custGeom>
            <a:solidFill>
              <a:srgbClr val="FF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01"/>
            <p:cNvSpPr/>
            <p:nvPr/>
          </p:nvSpPr>
          <p:spPr>
            <a:xfrm>
              <a:off x="2275892" y="3686267"/>
              <a:ext cx="232130" cy="147338"/>
            </a:xfrm>
            <a:custGeom>
              <a:rect b="b" l="l" r="r" t="t"/>
              <a:pathLst>
                <a:path extrusionOk="0" h="2318" w="3652">
                  <a:moveTo>
                    <a:pt x="2510" y="0"/>
                  </a:moveTo>
                  <a:lnTo>
                    <a:pt x="79" y="758"/>
                  </a:lnTo>
                  <a:cubicBezTo>
                    <a:pt x="34" y="769"/>
                    <a:pt x="0" y="825"/>
                    <a:pt x="23" y="882"/>
                  </a:cubicBezTo>
                  <a:cubicBezTo>
                    <a:pt x="32" y="917"/>
                    <a:pt x="68" y="946"/>
                    <a:pt x="105" y="946"/>
                  </a:cubicBezTo>
                  <a:cubicBezTo>
                    <a:pt x="116" y="946"/>
                    <a:pt x="126" y="943"/>
                    <a:pt x="136" y="939"/>
                  </a:cubicBezTo>
                  <a:lnTo>
                    <a:pt x="2521" y="204"/>
                  </a:lnTo>
                  <a:cubicBezTo>
                    <a:pt x="2657" y="283"/>
                    <a:pt x="3109" y="588"/>
                    <a:pt x="3415" y="1097"/>
                  </a:cubicBezTo>
                  <a:lnTo>
                    <a:pt x="667" y="2137"/>
                  </a:lnTo>
                  <a:cubicBezTo>
                    <a:pt x="611" y="2160"/>
                    <a:pt x="588" y="2205"/>
                    <a:pt x="611" y="2261"/>
                  </a:cubicBezTo>
                  <a:cubicBezTo>
                    <a:pt x="622" y="2295"/>
                    <a:pt x="667" y="2318"/>
                    <a:pt x="701" y="2318"/>
                  </a:cubicBezTo>
                  <a:lnTo>
                    <a:pt x="735" y="2318"/>
                  </a:lnTo>
                  <a:lnTo>
                    <a:pt x="3584" y="1232"/>
                  </a:lnTo>
                  <a:cubicBezTo>
                    <a:pt x="3607" y="1221"/>
                    <a:pt x="3629" y="1199"/>
                    <a:pt x="3641" y="1176"/>
                  </a:cubicBezTo>
                  <a:cubicBezTo>
                    <a:pt x="3652" y="1153"/>
                    <a:pt x="3652" y="1119"/>
                    <a:pt x="3641" y="1097"/>
                  </a:cubicBezTo>
                  <a:cubicBezTo>
                    <a:pt x="3268" y="396"/>
                    <a:pt x="2612" y="23"/>
                    <a:pt x="2578" y="11"/>
                  </a:cubicBezTo>
                  <a:cubicBezTo>
                    <a:pt x="2555" y="0"/>
                    <a:pt x="2533" y="0"/>
                    <a:pt x="25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01"/>
            <p:cNvSpPr/>
            <p:nvPr/>
          </p:nvSpPr>
          <p:spPr>
            <a:xfrm>
              <a:off x="2380070" y="3752498"/>
              <a:ext cx="182615" cy="160178"/>
            </a:xfrm>
            <a:custGeom>
              <a:rect b="b" l="l" r="r" t="t"/>
              <a:pathLst>
                <a:path extrusionOk="0" h="2520" w="2873">
                  <a:moveTo>
                    <a:pt x="1919" y="1"/>
                  </a:moveTo>
                  <a:cubicBezTo>
                    <a:pt x="1883" y="1"/>
                    <a:pt x="1849" y="22"/>
                    <a:pt x="1832" y="55"/>
                  </a:cubicBezTo>
                  <a:cubicBezTo>
                    <a:pt x="1798" y="111"/>
                    <a:pt x="1821" y="168"/>
                    <a:pt x="1877" y="190"/>
                  </a:cubicBezTo>
                  <a:cubicBezTo>
                    <a:pt x="2341" y="405"/>
                    <a:pt x="2578" y="959"/>
                    <a:pt x="2646" y="1163"/>
                  </a:cubicBezTo>
                  <a:lnTo>
                    <a:pt x="68" y="2339"/>
                  </a:lnTo>
                  <a:cubicBezTo>
                    <a:pt x="23" y="2361"/>
                    <a:pt x="1" y="2418"/>
                    <a:pt x="23" y="2463"/>
                  </a:cubicBezTo>
                  <a:cubicBezTo>
                    <a:pt x="34" y="2508"/>
                    <a:pt x="68" y="2519"/>
                    <a:pt x="114" y="2519"/>
                  </a:cubicBezTo>
                  <a:lnTo>
                    <a:pt x="159" y="2519"/>
                  </a:lnTo>
                  <a:lnTo>
                    <a:pt x="2804" y="1298"/>
                  </a:lnTo>
                  <a:cubicBezTo>
                    <a:pt x="2850" y="1287"/>
                    <a:pt x="2872" y="1231"/>
                    <a:pt x="2861" y="1185"/>
                  </a:cubicBezTo>
                  <a:cubicBezTo>
                    <a:pt x="2850" y="1151"/>
                    <a:pt x="2612" y="326"/>
                    <a:pt x="1956" y="10"/>
                  </a:cubicBezTo>
                  <a:cubicBezTo>
                    <a:pt x="1944" y="4"/>
                    <a:pt x="1931" y="1"/>
                    <a:pt x="1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01"/>
            <p:cNvSpPr/>
            <p:nvPr/>
          </p:nvSpPr>
          <p:spPr>
            <a:xfrm>
              <a:off x="2433970" y="3823623"/>
              <a:ext cx="161767" cy="150135"/>
            </a:xfrm>
            <a:custGeom>
              <a:rect b="b" l="l" r="r" t="t"/>
              <a:pathLst>
                <a:path extrusionOk="0" h="2362" w="2545">
                  <a:moveTo>
                    <a:pt x="1910" y="1"/>
                  </a:moveTo>
                  <a:cubicBezTo>
                    <a:pt x="1889" y="1"/>
                    <a:pt x="1869" y="7"/>
                    <a:pt x="1855" y="21"/>
                  </a:cubicBezTo>
                  <a:cubicBezTo>
                    <a:pt x="1809" y="66"/>
                    <a:pt x="1809" y="123"/>
                    <a:pt x="1843" y="157"/>
                  </a:cubicBezTo>
                  <a:cubicBezTo>
                    <a:pt x="2069" y="406"/>
                    <a:pt x="2262" y="1005"/>
                    <a:pt x="2329" y="1220"/>
                  </a:cubicBezTo>
                  <a:lnTo>
                    <a:pt x="80" y="2169"/>
                  </a:lnTo>
                  <a:cubicBezTo>
                    <a:pt x="23" y="2192"/>
                    <a:pt x="0" y="2248"/>
                    <a:pt x="23" y="2294"/>
                  </a:cubicBezTo>
                  <a:cubicBezTo>
                    <a:pt x="46" y="2339"/>
                    <a:pt x="80" y="2361"/>
                    <a:pt x="114" y="2361"/>
                  </a:cubicBezTo>
                  <a:cubicBezTo>
                    <a:pt x="125" y="2361"/>
                    <a:pt x="136" y="2350"/>
                    <a:pt x="147" y="2350"/>
                  </a:cubicBezTo>
                  <a:lnTo>
                    <a:pt x="2476" y="1366"/>
                  </a:lnTo>
                  <a:cubicBezTo>
                    <a:pt x="2522" y="1344"/>
                    <a:pt x="2544" y="1299"/>
                    <a:pt x="2533" y="1253"/>
                  </a:cubicBezTo>
                  <a:cubicBezTo>
                    <a:pt x="2522" y="1220"/>
                    <a:pt x="2296" y="372"/>
                    <a:pt x="1990" y="32"/>
                  </a:cubicBezTo>
                  <a:cubicBezTo>
                    <a:pt x="1971" y="13"/>
                    <a:pt x="1939" y="1"/>
                    <a:pt x="19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01"/>
            <p:cNvSpPr/>
            <p:nvPr/>
          </p:nvSpPr>
          <p:spPr>
            <a:xfrm>
              <a:off x="612993" y="1123722"/>
              <a:ext cx="1019098" cy="793387"/>
            </a:xfrm>
            <a:custGeom>
              <a:rect b="b" l="l" r="r" t="t"/>
              <a:pathLst>
                <a:path extrusionOk="0" h="12482" w="16033">
                  <a:moveTo>
                    <a:pt x="13590" y="0"/>
                  </a:moveTo>
                  <a:cubicBezTo>
                    <a:pt x="9498" y="3109"/>
                    <a:pt x="4094" y="735"/>
                    <a:pt x="1" y="3833"/>
                  </a:cubicBezTo>
                  <a:cubicBezTo>
                    <a:pt x="815" y="6716"/>
                    <a:pt x="1629" y="9599"/>
                    <a:pt x="2443" y="12482"/>
                  </a:cubicBezTo>
                  <a:cubicBezTo>
                    <a:pt x="6536" y="9384"/>
                    <a:pt x="11940" y="11758"/>
                    <a:pt x="16032" y="8649"/>
                  </a:cubicBezTo>
                  <a:cubicBezTo>
                    <a:pt x="15218" y="5766"/>
                    <a:pt x="14404" y="2883"/>
                    <a:pt x="13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01"/>
            <p:cNvSpPr/>
            <p:nvPr/>
          </p:nvSpPr>
          <p:spPr>
            <a:xfrm>
              <a:off x="611071" y="1128071"/>
              <a:ext cx="875383" cy="284633"/>
            </a:xfrm>
            <a:custGeom>
              <a:rect b="b" l="l" r="r" t="t"/>
              <a:pathLst>
                <a:path extrusionOk="0" h="4478" w="13772">
                  <a:moveTo>
                    <a:pt x="13590" y="1"/>
                  </a:moveTo>
                  <a:cubicBezTo>
                    <a:pt x="9498" y="3110"/>
                    <a:pt x="4094" y="736"/>
                    <a:pt x="1" y="3833"/>
                  </a:cubicBezTo>
                  <a:cubicBezTo>
                    <a:pt x="69" y="4093"/>
                    <a:pt x="114" y="4218"/>
                    <a:pt x="182" y="4478"/>
                  </a:cubicBezTo>
                  <a:cubicBezTo>
                    <a:pt x="4286" y="1380"/>
                    <a:pt x="9679" y="3754"/>
                    <a:pt x="13771" y="645"/>
                  </a:cubicBezTo>
                  <a:cubicBezTo>
                    <a:pt x="13703" y="385"/>
                    <a:pt x="13670" y="261"/>
                    <a:pt x="13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1"/>
            <p:cNvSpPr/>
            <p:nvPr/>
          </p:nvSpPr>
          <p:spPr>
            <a:xfrm>
              <a:off x="635303" y="1203492"/>
              <a:ext cx="875319" cy="284633"/>
            </a:xfrm>
            <a:custGeom>
              <a:rect b="b" l="l" r="r" t="t"/>
              <a:pathLst>
                <a:path extrusionOk="0" h="4478" w="13771">
                  <a:moveTo>
                    <a:pt x="13590" y="0"/>
                  </a:moveTo>
                  <a:cubicBezTo>
                    <a:pt x="9497" y="3109"/>
                    <a:pt x="4093" y="735"/>
                    <a:pt x="0" y="3833"/>
                  </a:cubicBezTo>
                  <a:cubicBezTo>
                    <a:pt x="68" y="4093"/>
                    <a:pt x="102" y="4217"/>
                    <a:pt x="181" y="4477"/>
                  </a:cubicBezTo>
                  <a:cubicBezTo>
                    <a:pt x="4274" y="1380"/>
                    <a:pt x="9678" y="3754"/>
                    <a:pt x="13771" y="645"/>
                  </a:cubicBezTo>
                  <a:cubicBezTo>
                    <a:pt x="13703" y="385"/>
                    <a:pt x="13669" y="249"/>
                    <a:pt x="13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01"/>
            <p:cNvSpPr/>
            <p:nvPr/>
          </p:nvSpPr>
          <p:spPr>
            <a:xfrm>
              <a:off x="659711" y="1289745"/>
              <a:ext cx="875383" cy="284633"/>
            </a:xfrm>
            <a:custGeom>
              <a:rect b="b" l="l" r="r" t="t"/>
              <a:pathLst>
                <a:path extrusionOk="0" h="4478" w="13772">
                  <a:moveTo>
                    <a:pt x="13590" y="0"/>
                  </a:moveTo>
                  <a:cubicBezTo>
                    <a:pt x="9498" y="3109"/>
                    <a:pt x="4094" y="735"/>
                    <a:pt x="1" y="3833"/>
                  </a:cubicBezTo>
                  <a:cubicBezTo>
                    <a:pt x="69" y="4093"/>
                    <a:pt x="114" y="4217"/>
                    <a:pt x="182" y="4477"/>
                  </a:cubicBezTo>
                  <a:cubicBezTo>
                    <a:pt x="4286" y="1379"/>
                    <a:pt x="9678" y="3753"/>
                    <a:pt x="13771" y="644"/>
                  </a:cubicBezTo>
                  <a:cubicBezTo>
                    <a:pt x="13703" y="384"/>
                    <a:pt x="13669" y="260"/>
                    <a:pt x="13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01"/>
            <p:cNvSpPr/>
            <p:nvPr/>
          </p:nvSpPr>
          <p:spPr>
            <a:xfrm>
              <a:off x="684182" y="1375934"/>
              <a:ext cx="875319" cy="284633"/>
            </a:xfrm>
            <a:custGeom>
              <a:rect b="b" l="l" r="r" t="t"/>
              <a:pathLst>
                <a:path extrusionOk="0" h="4478" w="13771">
                  <a:moveTo>
                    <a:pt x="13590" y="1"/>
                  </a:moveTo>
                  <a:cubicBezTo>
                    <a:pt x="9497" y="3110"/>
                    <a:pt x="4093" y="736"/>
                    <a:pt x="0" y="3833"/>
                  </a:cubicBezTo>
                  <a:cubicBezTo>
                    <a:pt x="68" y="4093"/>
                    <a:pt x="102" y="4218"/>
                    <a:pt x="181" y="4478"/>
                  </a:cubicBezTo>
                  <a:cubicBezTo>
                    <a:pt x="4274" y="1380"/>
                    <a:pt x="9678" y="3754"/>
                    <a:pt x="13771" y="645"/>
                  </a:cubicBezTo>
                  <a:cubicBezTo>
                    <a:pt x="13703" y="385"/>
                    <a:pt x="13669" y="261"/>
                    <a:pt x="13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01"/>
            <p:cNvSpPr/>
            <p:nvPr/>
          </p:nvSpPr>
          <p:spPr>
            <a:xfrm>
              <a:off x="708590" y="1462187"/>
              <a:ext cx="875319" cy="284633"/>
            </a:xfrm>
            <a:custGeom>
              <a:rect b="b" l="l" r="r" t="t"/>
              <a:pathLst>
                <a:path extrusionOk="0" h="4478" w="13771">
                  <a:moveTo>
                    <a:pt x="13590" y="0"/>
                  </a:moveTo>
                  <a:cubicBezTo>
                    <a:pt x="9497" y="3109"/>
                    <a:pt x="4093" y="735"/>
                    <a:pt x="1" y="3833"/>
                  </a:cubicBezTo>
                  <a:cubicBezTo>
                    <a:pt x="68" y="4093"/>
                    <a:pt x="102" y="4217"/>
                    <a:pt x="182" y="4477"/>
                  </a:cubicBezTo>
                  <a:cubicBezTo>
                    <a:pt x="4274" y="1380"/>
                    <a:pt x="9678" y="3754"/>
                    <a:pt x="13771" y="645"/>
                  </a:cubicBezTo>
                  <a:cubicBezTo>
                    <a:pt x="13703" y="385"/>
                    <a:pt x="13669" y="260"/>
                    <a:pt x="13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01"/>
            <p:cNvSpPr/>
            <p:nvPr/>
          </p:nvSpPr>
          <p:spPr>
            <a:xfrm>
              <a:off x="733061" y="1548440"/>
              <a:ext cx="875319" cy="284633"/>
            </a:xfrm>
            <a:custGeom>
              <a:rect b="b" l="l" r="r" t="t"/>
              <a:pathLst>
                <a:path extrusionOk="0" h="4478" w="13771">
                  <a:moveTo>
                    <a:pt x="13589" y="0"/>
                  </a:moveTo>
                  <a:cubicBezTo>
                    <a:pt x="9497" y="3109"/>
                    <a:pt x="4093" y="735"/>
                    <a:pt x="0" y="3833"/>
                  </a:cubicBezTo>
                  <a:cubicBezTo>
                    <a:pt x="68" y="4093"/>
                    <a:pt x="113" y="4217"/>
                    <a:pt x="181" y="4477"/>
                  </a:cubicBezTo>
                  <a:cubicBezTo>
                    <a:pt x="4285" y="1379"/>
                    <a:pt x="9678" y="3754"/>
                    <a:pt x="13770" y="644"/>
                  </a:cubicBezTo>
                  <a:cubicBezTo>
                    <a:pt x="13702" y="384"/>
                    <a:pt x="13669" y="260"/>
                    <a:pt x="135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01"/>
            <p:cNvSpPr/>
            <p:nvPr/>
          </p:nvSpPr>
          <p:spPr>
            <a:xfrm>
              <a:off x="756770" y="1633231"/>
              <a:ext cx="875319" cy="283870"/>
            </a:xfrm>
            <a:custGeom>
              <a:rect b="b" l="l" r="r" t="t"/>
              <a:pathLst>
                <a:path extrusionOk="0" h="4466" w="13771">
                  <a:moveTo>
                    <a:pt x="13590" y="0"/>
                  </a:moveTo>
                  <a:cubicBezTo>
                    <a:pt x="9497" y="3109"/>
                    <a:pt x="4104" y="735"/>
                    <a:pt x="0" y="3833"/>
                  </a:cubicBezTo>
                  <a:cubicBezTo>
                    <a:pt x="68" y="4093"/>
                    <a:pt x="102" y="4217"/>
                    <a:pt x="181" y="4466"/>
                  </a:cubicBezTo>
                  <a:cubicBezTo>
                    <a:pt x="4274" y="1368"/>
                    <a:pt x="9678" y="3742"/>
                    <a:pt x="13770" y="633"/>
                  </a:cubicBezTo>
                  <a:cubicBezTo>
                    <a:pt x="13703" y="373"/>
                    <a:pt x="13669" y="249"/>
                    <a:pt x="13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01"/>
            <p:cNvSpPr/>
            <p:nvPr/>
          </p:nvSpPr>
          <p:spPr>
            <a:xfrm>
              <a:off x="612294" y="1248747"/>
              <a:ext cx="444874" cy="389575"/>
            </a:xfrm>
            <a:custGeom>
              <a:rect b="b" l="l" r="r" t="t"/>
              <a:pathLst>
                <a:path extrusionOk="0" h="6129" w="6999">
                  <a:moveTo>
                    <a:pt x="5800" y="1"/>
                  </a:moveTo>
                  <a:cubicBezTo>
                    <a:pt x="3551" y="136"/>
                    <a:pt x="1821" y="487"/>
                    <a:pt x="1" y="1877"/>
                  </a:cubicBezTo>
                  <a:cubicBezTo>
                    <a:pt x="396" y="3302"/>
                    <a:pt x="803" y="4715"/>
                    <a:pt x="1199" y="6128"/>
                  </a:cubicBezTo>
                  <a:cubicBezTo>
                    <a:pt x="3019" y="4738"/>
                    <a:pt x="4760" y="4387"/>
                    <a:pt x="6999" y="4252"/>
                  </a:cubicBezTo>
                  <a:cubicBezTo>
                    <a:pt x="6603" y="2827"/>
                    <a:pt x="6207" y="1414"/>
                    <a:pt x="5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01"/>
            <p:cNvSpPr/>
            <p:nvPr/>
          </p:nvSpPr>
          <p:spPr>
            <a:xfrm>
              <a:off x="638863" y="1360870"/>
              <a:ext cx="25234" cy="33116"/>
            </a:xfrm>
            <a:custGeom>
              <a:rect b="b" l="l" r="r" t="t"/>
              <a:pathLst>
                <a:path extrusionOk="0" h="521" w="397">
                  <a:moveTo>
                    <a:pt x="148" y="0"/>
                  </a:moveTo>
                  <a:lnTo>
                    <a:pt x="148" y="192"/>
                  </a:lnTo>
                  <a:cubicBezTo>
                    <a:pt x="91" y="238"/>
                    <a:pt x="58" y="260"/>
                    <a:pt x="1" y="317"/>
                  </a:cubicBezTo>
                  <a:lnTo>
                    <a:pt x="148" y="317"/>
                  </a:lnTo>
                  <a:lnTo>
                    <a:pt x="148" y="520"/>
                  </a:lnTo>
                  <a:cubicBezTo>
                    <a:pt x="182" y="441"/>
                    <a:pt x="205" y="396"/>
                    <a:pt x="238" y="317"/>
                  </a:cubicBezTo>
                  <a:cubicBezTo>
                    <a:pt x="306" y="328"/>
                    <a:pt x="329" y="328"/>
                    <a:pt x="397" y="328"/>
                  </a:cubicBezTo>
                  <a:cubicBezTo>
                    <a:pt x="363" y="283"/>
                    <a:pt x="340" y="260"/>
                    <a:pt x="295" y="204"/>
                  </a:cubicBezTo>
                  <a:cubicBezTo>
                    <a:pt x="340" y="125"/>
                    <a:pt x="363" y="91"/>
                    <a:pt x="397" y="12"/>
                  </a:cubicBezTo>
                  <a:lnTo>
                    <a:pt x="397" y="12"/>
                  </a:lnTo>
                  <a:cubicBezTo>
                    <a:pt x="340" y="57"/>
                    <a:pt x="306" y="79"/>
                    <a:pt x="238" y="125"/>
                  </a:cubicBezTo>
                  <a:cubicBezTo>
                    <a:pt x="205" y="68"/>
                    <a:pt x="182" y="46"/>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01"/>
            <p:cNvSpPr/>
            <p:nvPr/>
          </p:nvSpPr>
          <p:spPr>
            <a:xfrm>
              <a:off x="674076" y="1368052"/>
              <a:ext cx="25934" cy="32417"/>
            </a:xfrm>
            <a:custGeom>
              <a:rect b="b" l="l" r="r" t="t"/>
              <a:pathLst>
                <a:path extrusionOk="0" h="510" w="408">
                  <a:moveTo>
                    <a:pt x="159" y="0"/>
                  </a:moveTo>
                  <a:cubicBezTo>
                    <a:pt x="159" y="79"/>
                    <a:pt x="159" y="125"/>
                    <a:pt x="159" y="193"/>
                  </a:cubicBezTo>
                  <a:cubicBezTo>
                    <a:pt x="91" y="238"/>
                    <a:pt x="58" y="260"/>
                    <a:pt x="1" y="294"/>
                  </a:cubicBezTo>
                  <a:cubicBezTo>
                    <a:pt x="58" y="306"/>
                    <a:pt x="91" y="306"/>
                    <a:pt x="148" y="317"/>
                  </a:cubicBezTo>
                  <a:cubicBezTo>
                    <a:pt x="148" y="396"/>
                    <a:pt x="148" y="430"/>
                    <a:pt x="148" y="509"/>
                  </a:cubicBezTo>
                  <a:cubicBezTo>
                    <a:pt x="193" y="441"/>
                    <a:pt x="204" y="407"/>
                    <a:pt x="250" y="328"/>
                  </a:cubicBezTo>
                  <a:cubicBezTo>
                    <a:pt x="306" y="340"/>
                    <a:pt x="340" y="340"/>
                    <a:pt x="408" y="351"/>
                  </a:cubicBezTo>
                  <a:cubicBezTo>
                    <a:pt x="363" y="294"/>
                    <a:pt x="351" y="272"/>
                    <a:pt x="306" y="215"/>
                  </a:cubicBezTo>
                  <a:cubicBezTo>
                    <a:pt x="351" y="147"/>
                    <a:pt x="374" y="113"/>
                    <a:pt x="408" y="46"/>
                  </a:cubicBezTo>
                  <a:lnTo>
                    <a:pt x="408" y="46"/>
                  </a:lnTo>
                  <a:cubicBezTo>
                    <a:pt x="351" y="79"/>
                    <a:pt x="318" y="102"/>
                    <a:pt x="250" y="136"/>
                  </a:cubicBezTo>
                  <a:cubicBezTo>
                    <a:pt x="216" y="79"/>
                    <a:pt x="193" y="57"/>
                    <a:pt x="1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01"/>
            <p:cNvSpPr/>
            <p:nvPr/>
          </p:nvSpPr>
          <p:spPr>
            <a:xfrm>
              <a:off x="730137" y="1339323"/>
              <a:ext cx="27395" cy="30192"/>
            </a:xfrm>
            <a:custGeom>
              <a:rect b="b" l="l" r="r" t="t"/>
              <a:pathLst>
                <a:path extrusionOk="0" h="475" w="431">
                  <a:moveTo>
                    <a:pt x="170" y="0"/>
                  </a:moveTo>
                  <a:cubicBezTo>
                    <a:pt x="170" y="68"/>
                    <a:pt x="170" y="102"/>
                    <a:pt x="170" y="181"/>
                  </a:cubicBezTo>
                  <a:cubicBezTo>
                    <a:pt x="103" y="204"/>
                    <a:pt x="69" y="226"/>
                    <a:pt x="1" y="249"/>
                  </a:cubicBezTo>
                  <a:cubicBezTo>
                    <a:pt x="69" y="271"/>
                    <a:pt x="103" y="283"/>
                    <a:pt x="159" y="294"/>
                  </a:cubicBezTo>
                  <a:cubicBezTo>
                    <a:pt x="159" y="373"/>
                    <a:pt x="159" y="407"/>
                    <a:pt x="159" y="475"/>
                  </a:cubicBezTo>
                  <a:cubicBezTo>
                    <a:pt x="204" y="418"/>
                    <a:pt x="227" y="385"/>
                    <a:pt x="261" y="317"/>
                  </a:cubicBezTo>
                  <a:cubicBezTo>
                    <a:pt x="329" y="339"/>
                    <a:pt x="363" y="351"/>
                    <a:pt x="430" y="362"/>
                  </a:cubicBezTo>
                  <a:cubicBezTo>
                    <a:pt x="385" y="305"/>
                    <a:pt x="363" y="283"/>
                    <a:pt x="329" y="226"/>
                  </a:cubicBezTo>
                  <a:cubicBezTo>
                    <a:pt x="374" y="158"/>
                    <a:pt x="397" y="136"/>
                    <a:pt x="430" y="68"/>
                  </a:cubicBezTo>
                  <a:lnTo>
                    <a:pt x="430" y="68"/>
                  </a:lnTo>
                  <a:cubicBezTo>
                    <a:pt x="363" y="102"/>
                    <a:pt x="340" y="113"/>
                    <a:pt x="272" y="136"/>
                  </a:cubicBezTo>
                  <a:cubicBezTo>
                    <a:pt x="227" y="79"/>
                    <a:pt x="204" y="57"/>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01"/>
            <p:cNvSpPr/>
            <p:nvPr/>
          </p:nvSpPr>
          <p:spPr>
            <a:xfrm>
              <a:off x="789822" y="1319174"/>
              <a:ext cx="28095" cy="28794"/>
            </a:xfrm>
            <a:custGeom>
              <a:rect b="b" l="l" r="r" t="t"/>
              <a:pathLst>
                <a:path extrusionOk="0" h="453" w="442">
                  <a:moveTo>
                    <a:pt x="170" y="1"/>
                  </a:moveTo>
                  <a:lnTo>
                    <a:pt x="170" y="170"/>
                  </a:lnTo>
                  <a:cubicBezTo>
                    <a:pt x="102" y="193"/>
                    <a:pt x="68" y="204"/>
                    <a:pt x="0" y="227"/>
                  </a:cubicBezTo>
                  <a:cubicBezTo>
                    <a:pt x="57" y="249"/>
                    <a:pt x="91" y="261"/>
                    <a:pt x="158" y="283"/>
                  </a:cubicBezTo>
                  <a:lnTo>
                    <a:pt x="158" y="453"/>
                  </a:lnTo>
                  <a:cubicBezTo>
                    <a:pt x="192" y="396"/>
                    <a:pt x="215" y="374"/>
                    <a:pt x="260" y="317"/>
                  </a:cubicBezTo>
                  <a:cubicBezTo>
                    <a:pt x="328" y="340"/>
                    <a:pt x="362" y="351"/>
                    <a:pt x="430" y="385"/>
                  </a:cubicBezTo>
                  <a:lnTo>
                    <a:pt x="339" y="238"/>
                  </a:lnTo>
                  <a:cubicBezTo>
                    <a:pt x="373" y="181"/>
                    <a:pt x="396" y="159"/>
                    <a:pt x="441" y="102"/>
                  </a:cubicBezTo>
                  <a:lnTo>
                    <a:pt x="441" y="102"/>
                  </a:lnTo>
                  <a:cubicBezTo>
                    <a:pt x="373" y="114"/>
                    <a:pt x="339" y="125"/>
                    <a:pt x="272" y="148"/>
                  </a:cubicBezTo>
                  <a:lnTo>
                    <a:pt x="1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01"/>
            <p:cNvSpPr/>
            <p:nvPr/>
          </p:nvSpPr>
          <p:spPr>
            <a:xfrm>
              <a:off x="853765" y="1304809"/>
              <a:ext cx="29493" cy="28794"/>
            </a:xfrm>
            <a:custGeom>
              <a:rect b="b" l="l" r="r" t="t"/>
              <a:pathLst>
                <a:path extrusionOk="0" h="453" w="464">
                  <a:moveTo>
                    <a:pt x="193" y="0"/>
                  </a:moveTo>
                  <a:cubicBezTo>
                    <a:pt x="181" y="68"/>
                    <a:pt x="181" y="102"/>
                    <a:pt x="181" y="170"/>
                  </a:cubicBezTo>
                  <a:cubicBezTo>
                    <a:pt x="113" y="181"/>
                    <a:pt x="80" y="193"/>
                    <a:pt x="0" y="204"/>
                  </a:cubicBezTo>
                  <a:cubicBezTo>
                    <a:pt x="68" y="238"/>
                    <a:pt x="102" y="249"/>
                    <a:pt x="170" y="283"/>
                  </a:cubicBezTo>
                  <a:cubicBezTo>
                    <a:pt x="170" y="351"/>
                    <a:pt x="170" y="385"/>
                    <a:pt x="170" y="453"/>
                  </a:cubicBezTo>
                  <a:cubicBezTo>
                    <a:pt x="215" y="396"/>
                    <a:pt x="238" y="374"/>
                    <a:pt x="283" y="328"/>
                  </a:cubicBezTo>
                  <a:cubicBezTo>
                    <a:pt x="351" y="351"/>
                    <a:pt x="385" y="374"/>
                    <a:pt x="453" y="407"/>
                  </a:cubicBezTo>
                  <a:cubicBezTo>
                    <a:pt x="407" y="340"/>
                    <a:pt x="385" y="317"/>
                    <a:pt x="351" y="249"/>
                  </a:cubicBezTo>
                  <a:cubicBezTo>
                    <a:pt x="396" y="204"/>
                    <a:pt x="419" y="181"/>
                    <a:pt x="464" y="125"/>
                  </a:cubicBezTo>
                  <a:lnTo>
                    <a:pt x="464" y="125"/>
                  </a:lnTo>
                  <a:cubicBezTo>
                    <a:pt x="396" y="136"/>
                    <a:pt x="362" y="147"/>
                    <a:pt x="283" y="159"/>
                  </a:cubicBezTo>
                  <a:cubicBezTo>
                    <a:pt x="249" y="91"/>
                    <a:pt x="226" y="57"/>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01"/>
            <p:cNvSpPr/>
            <p:nvPr/>
          </p:nvSpPr>
          <p:spPr>
            <a:xfrm>
              <a:off x="917708" y="1296927"/>
              <a:ext cx="30256" cy="28095"/>
            </a:xfrm>
            <a:custGeom>
              <a:rect b="b" l="l" r="r" t="t"/>
              <a:pathLst>
                <a:path extrusionOk="0" h="442" w="476">
                  <a:moveTo>
                    <a:pt x="193" y="0"/>
                  </a:moveTo>
                  <a:cubicBezTo>
                    <a:pt x="181" y="68"/>
                    <a:pt x="181" y="102"/>
                    <a:pt x="181" y="170"/>
                  </a:cubicBezTo>
                  <a:cubicBezTo>
                    <a:pt x="114" y="181"/>
                    <a:pt x="68" y="181"/>
                    <a:pt x="1" y="192"/>
                  </a:cubicBezTo>
                  <a:cubicBezTo>
                    <a:pt x="68" y="226"/>
                    <a:pt x="102" y="238"/>
                    <a:pt x="181" y="271"/>
                  </a:cubicBezTo>
                  <a:cubicBezTo>
                    <a:pt x="170" y="339"/>
                    <a:pt x="170" y="373"/>
                    <a:pt x="170" y="441"/>
                  </a:cubicBezTo>
                  <a:cubicBezTo>
                    <a:pt x="215" y="396"/>
                    <a:pt x="238" y="373"/>
                    <a:pt x="283" y="328"/>
                  </a:cubicBezTo>
                  <a:cubicBezTo>
                    <a:pt x="351" y="362"/>
                    <a:pt x="385" y="384"/>
                    <a:pt x="453" y="418"/>
                  </a:cubicBezTo>
                  <a:cubicBezTo>
                    <a:pt x="419" y="351"/>
                    <a:pt x="396" y="317"/>
                    <a:pt x="351" y="260"/>
                  </a:cubicBezTo>
                  <a:cubicBezTo>
                    <a:pt x="396" y="215"/>
                    <a:pt x="430" y="192"/>
                    <a:pt x="475" y="147"/>
                  </a:cubicBezTo>
                  <a:lnTo>
                    <a:pt x="475" y="147"/>
                  </a:lnTo>
                  <a:cubicBezTo>
                    <a:pt x="396" y="158"/>
                    <a:pt x="362" y="158"/>
                    <a:pt x="295" y="158"/>
                  </a:cubicBezTo>
                  <a:cubicBezTo>
                    <a:pt x="249" y="102"/>
                    <a:pt x="227" y="68"/>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01"/>
            <p:cNvSpPr/>
            <p:nvPr/>
          </p:nvSpPr>
          <p:spPr>
            <a:xfrm>
              <a:off x="688504" y="1420491"/>
              <a:ext cx="26633" cy="32417"/>
            </a:xfrm>
            <a:custGeom>
              <a:rect b="b" l="l" r="r" t="t"/>
              <a:pathLst>
                <a:path extrusionOk="0" h="510" w="419">
                  <a:moveTo>
                    <a:pt x="158" y="1"/>
                  </a:moveTo>
                  <a:cubicBezTo>
                    <a:pt x="158" y="80"/>
                    <a:pt x="158" y="114"/>
                    <a:pt x="158" y="193"/>
                  </a:cubicBezTo>
                  <a:cubicBezTo>
                    <a:pt x="91" y="227"/>
                    <a:pt x="68" y="249"/>
                    <a:pt x="0" y="295"/>
                  </a:cubicBezTo>
                  <a:cubicBezTo>
                    <a:pt x="68" y="295"/>
                    <a:pt x="91" y="306"/>
                    <a:pt x="158" y="306"/>
                  </a:cubicBezTo>
                  <a:cubicBezTo>
                    <a:pt x="158" y="385"/>
                    <a:pt x="158" y="430"/>
                    <a:pt x="158" y="509"/>
                  </a:cubicBezTo>
                  <a:cubicBezTo>
                    <a:pt x="192" y="430"/>
                    <a:pt x="215" y="396"/>
                    <a:pt x="249" y="329"/>
                  </a:cubicBezTo>
                  <a:cubicBezTo>
                    <a:pt x="317" y="329"/>
                    <a:pt x="351" y="340"/>
                    <a:pt x="407" y="351"/>
                  </a:cubicBezTo>
                  <a:cubicBezTo>
                    <a:pt x="373" y="295"/>
                    <a:pt x="351" y="272"/>
                    <a:pt x="317" y="215"/>
                  </a:cubicBezTo>
                  <a:cubicBezTo>
                    <a:pt x="351" y="148"/>
                    <a:pt x="373" y="102"/>
                    <a:pt x="418" y="35"/>
                  </a:cubicBezTo>
                  <a:lnTo>
                    <a:pt x="418" y="35"/>
                  </a:lnTo>
                  <a:cubicBezTo>
                    <a:pt x="351" y="68"/>
                    <a:pt x="317" y="91"/>
                    <a:pt x="260" y="125"/>
                  </a:cubicBezTo>
                  <a:cubicBezTo>
                    <a:pt x="215" y="80"/>
                    <a:pt x="204" y="46"/>
                    <a:pt x="1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01"/>
            <p:cNvSpPr/>
            <p:nvPr/>
          </p:nvSpPr>
          <p:spPr>
            <a:xfrm>
              <a:off x="744502" y="1391062"/>
              <a:ext cx="28095" cy="30955"/>
            </a:xfrm>
            <a:custGeom>
              <a:rect b="b" l="l" r="r" t="t"/>
              <a:pathLst>
                <a:path extrusionOk="0" h="487" w="442">
                  <a:moveTo>
                    <a:pt x="171" y="0"/>
                  </a:moveTo>
                  <a:cubicBezTo>
                    <a:pt x="171" y="79"/>
                    <a:pt x="171" y="113"/>
                    <a:pt x="171" y="181"/>
                  </a:cubicBezTo>
                  <a:cubicBezTo>
                    <a:pt x="103" y="215"/>
                    <a:pt x="69" y="226"/>
                    <a:pt x="1" y="260"/>
                  </a:cubicBezTo>
                  <a:cubicBezTo>
                    <a:pt x="69" y="271"/>
                    <a:pt x="103" y="283"/>
                    <a:pt x="171" y="294"/>
                  </a:cubicBezTo>
                  <a:cubicBezTo>
                    <a:pt x="171" y="373"/>
                    <a:pt x="159" y="407"/>
                    <a:pt x="159" y="486"/>
                  </a:cubicBezTo>
                  <a:cubicBezTo>
                    <a:pt x="204" y="418"/>
                    <a:pt x="227" y="385"/>
                    <a:pt x="272" y="328"/>
                  </a:cubicBezTo>
                  <a:cubicBezTo>
                    <a:pt x="329" y="339"/>
                    <a:pt x="363" y="351"/>
                    <a:pt x="431" y="373"/>
                  </a:cubicBezTo>
                  <a:cubicBezTo>
                    <a:pt x="385" y="317"/>
                    <a:pt x="374" y="283"/>
                    <a:pt x="329" y="226"/>
                  </a:cubicBezTo>
                  <a:cubicBezTo>
                    <a:pt x="374" y="170"/>
                    <a:pt x="397" y="136"/>
                    <a:pt x="442" y="79"/>
                  </a:cubicBezTo>
                  <a:lnTo>
                    <a:pt x="442" y="79"/>
                  </a:lnTo>
                  <a:cubicBezTo>
                    <a:pt x="374" y="102"/>
                    <a:pt x="340" y="113"/>
                    <a:pt x="272" y="147"/>
                  </a:cubicBezTo>
                  <a:cubicBezTo>
                    <a:pt x="227" y="91"/>
                    <a:pt x="216" y="57"/>
                    <a:pt x="1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01"/>
            <p:cNvSpPr/>
            <p:nvPr/>
          </p:nvSpPr>
          <p:spPr>
            <a:xfrm>
              <a:off x="804186" y="1370913"/>
              <a:ext cx="28095" cy="29557"/>
            </a:xfrm>
            <a:custGeom>
              <a:rect b="b" l="l" r="r" t="t"/>
              <a:pathLst>
                <a:path extrusionOk="0" h="465" w="442">
                  <a:moveTo>
                    <a:pt x="181" y="1"/>
                  </a:moveTo>
                  <a:lnTo>
                    <a:pt x="170" y="181"/>
                  </a:lnTo>
                  <a:cubicBezTo>
                    <a:pt x="102" y="193"/>
                    <a:pt x="68" y="204"/>
                    <a:pt x="0" y="227"/>
                  </a:cubicBezTo>
                  <a:cubicBezTo>
                    <a:pt x="68" y="249"/>
                    <a:pt x="102" y="261"/>
                    <a:pt x="170" y="283"/>
                  </a:cubicBezTo>
                  <a:lnTo>
                    <a:pt x="159" y="464"/>
                  </a:lnTo>
                  <a:cubicBezTo>
                    <a:pt x="204" y="408"/>
                    <a:pt x="226" y="374"/>
                    <a:pt x="272" y="317"/>
                  </a:cubicBezTo>
                  <a:cubicBezTo>
                    <a:pt x="339" y="351"/>
                    <a:pt x="373" y="362"/>
                    <a:pt x="430" y="385"/>
                  </a:cubicBezTo>
                  <a:lnTo>
                    <a:pt x="441" y="385"/>
                  </a:lnTo>
                  <a:lnTo>
                    <a:pt x="339" y="238"/>
                  </a:lnTo>
                  <a:cubicBezTo>
                    <a:pt x="385" y="181"/>
                    <a:pt x="407" y="159"/>
                    <a:pt x="441" y="102"/>
                  </a:cubicBezTo>
                  <a:lnTo>
                    <a:pt x="441" y="102"/>
                  </a:lnTo>
                  <a:cubicBezTo>
                    <a:pt x="373" y="125"/>
                    <a:pt x="339" y="125"/>
                    <a:pt x="272" y="148"/>
                  </a:cubicBezTo>
                  <a:lnTo>
                    <a:pt x="1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01"/>
            <p:cNvSpPr/>
            <p:nvPr/>
          </p:nvSpPr>
          <p:spPr>
            <a:xfrm>
              <a:off x="868829" y="1356548"/>
              <a:ext cx="28857" cy="28794"/>
            </a:xfrm>
            <a:custGeom>
              <a:rect b="b" l="l" r="r" t="t"/>
              <a:pathLst>
                <a:path extrusionOk="0" h="453" w="454">
                  <a:moveTo>
                    <a:pt x="182" y="0"/>
                  </a:moveTo>
                  <a:cubicBezTo>
                    <a:pt x="182" y="68"/>
                    <a:pt x="170" y="114"/>
                    <a:pt x="170" y="181"/>
                  </a:cubicBezTo>
                  <a:cubicBezTo>
                    <a:pt x="103" y="193"/>
                    <a:pt x="69" y="193"/>
                    <a:pt x="1" y="204"/>
                  </a:cubicBezTo>
                  <a:cubicBezTo>
                    <a:pt x="69" y="238"/>
                    <a:pt x="103" y="249"/>
                    <a:pt x="170" y="283"/>
                  </a:cubicBezTo>
                  <a:cubicBezTo>
                    <a:pt x="170" y="351"/>
                    <a:pt x="159" y="385"/>
                    <a:pt x="159" y="453"/>
                  </a:cubicBezTo>
                  <a:cubicBezTo>
                    <a:pt x="204" y="407"/>
                    <a:pt x="227" y="374"/>
                    <a:pt x="272" y="328"/>
                  </a:cubicBezTo>
                  <a:cubicBezTo>
                    <a:pt x="340" y="362"/>
                    <a:pt x="374" y="374"/>
                    <a:pt x="442" y="407"/>
                  </a:cubicBezTo>
                  <a:cubicBezTo>
                    <a:pt x="408" y="351"/>
                    <a:pt x="385" y="317"/>
                    <a:pt x="340" y="249"/>
                  </a:cubicBezTo>
                  <a:cubicBezTo>
                    <a:pt x="385" y="204"/>
                    <a:pt x="419" y="181"/>
                    <a:pt x="453" y="136"/>
                  </a:cubicBezTo>
                  <a:lnTo>
                    <a:pt x="453" y="136"/>
                  </a:lnTo>
                  <a:cubicBezTo>
                    <a:pt x="385" y="147"/>
                    <a:pt x="351" y="147"/>
                    <a:pt x="283" y="159"/>
                  </a:cubicBezTo>
                  <a:cubicBezTo>
                    <a:pt x="238" y="102"/>
                    <a:pt x="216" y="68"/>
                    <a:pt x="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01"/>
            <p:cNvSpPr/>
            <p:nvPr/>
          </p:nvSpPr>
          <p:spPr>
            <a:xfrm>
              <a:off x="932835" y="1349365"/>
              <a:ext cx="29493" cy="27395"/>
            </a:xfrm>
            <a:custGeom>
              <a:rect b="b" l="l" r="r" t="t"/>
              <a:pathLst>
                <a:path extrusionOk="0" h="431" w="464">
                  <a:moveTo>
                    <a:pt x="181" y="0"/>
                  </a:moveTo>
                  <a:cubicBezTo>
                    <a:pt x="181" y="68"/>
                    <a:pt x="181" y="102"/>
                    <a:pt x="181" y="159"/>
                  </a:cubicBezTo>
                  <a:cubicBezTo>
                    <a:pt x="102" y="170"/>
                    <a:pt x="68" y="170"/>
                    <a:pt x="0" y="181"/>
                  </a:cubicBezTo>
                  <a:cubicBezTo>
                    <a:pt x="68" y="215"/>
                    <a:pt x="102" y="238"/>
                    <a:pt x="170" y="272"/>
                  </a:cubicBezTo>
                  <a:cubicBezTo>
                    <a:pt x="170" y="340"/>
                    <a:pt x="170" y="373"/>
                    <a:pt x="158" y="430"/>
                  </a:cubicBezTo>
                  <a:cubicBezTo>
                    <a:pt x="204" y="385"/>
                    <a:pt x="226" y="362"/>
                    <a:pt x="283" y="317"/>
                  </a:cubicBezTo>
                  <a:cubicBezTo>
                    <a:pt x="350" y="362"/>
                    <a:pt x="384" y="373"/>
                    <a:pt x="452" y="407"/>
                  </a:cubicBezTo>
                  <a:cubicBezTo>
                    <a:pt x="407" y="351"/>
                    <a:pt x="396" y="317"/>
                    <a:pt x="350" y="249"/>
                  </a:cubicBezTo>
                  <a:cubicBezTo>
                    <a:pt x="396" y="204"/>
                    <a:pt x="418" y="181"/>
                    <a:pt x="464" y="136"/>
                  </a:cubicBezTo>
                  <a:lnTo>
                    <a:pt x="464" y="136"/>
                  </a:lnTo>
                  <a:cubicBezTo>
                    <a:pt x="396" y="147"/>
                    <a:pt x="362" y="147"/>
                    <a:pt x="283" y="159"/>
                  </a:cubicBezTo>
                  <a:cubicBezTo>
                    <a:pt x="249" y="91"/>
                    <a:pt x="226" y="57"/>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01"/>
            <p:cNvSpPr/>
            <p:nvPr/>
          </p:nvSpPr>
          <p:spPr>
            <a:xfrm>
              <a:off x="703568" y="1473692"/>
              <a:ext cx="26633" cy="32417"/>
            </a:xfrm>
            <a:custGeom>
              <a:rect b="b" l="l" r="r" t="t"/>
              <a:pathLst>
                <a:path extrusionOk="0" h="510" w="419">
                  <a:moveTo>
                    <a:pt x="159" y="0"/>
                  </a:moveTo>
                  <a:cubicBezTo>
                    <a:pt x="159" y="79"/>
                    <a:pt x="159" y="113"/>
                    <a:pt x="159" y="192"/>
                  </a:cubicBezTo>
                  <a:cubicBezTo>
                    <a:pt x="91" y="226"/>
                    <a:pt x="68" y="249"/>
                    <a:pt x="1" y="294"/>
                  </a:cubicBezTo>
                  <a:cubicBezTo>
                    <a:pt x="68" y="306"/>
                    <a:pt x="91" y="306"/>
                    <a:pt x="159" y="317"/>
                  </a:cubicBezTo>
                  <a:cubicBezTo>
                    <a:pt x="159" y="385"/>
                    <a:pt x="159" y="430"/>
                    <a:pt x="159" y="509"/>
                  </a:cubicBezTo>
                  <a:cubicBezTo>
                    <a:pt x="193" y="430"/>
                    <a:pt x="215" y="396"/>
                    <a:pt x="249" y="328"/>
                  </a:cubicBezTo>
                  <a:cubicBezTo>
                    <a:pt x="317" y="339"/>
                    <a:pt x="351" y="339"/>
                    <a:pt x="408" y="351"/>
                  </a:cubicBezTo>
                  <a:cubicBezTo>
                    <a:pt x="374" y="294"/>
                    <a:pt x="351" y="272"/>
                    <a:pt x="317" y="215"/>
                  </a:cubicBezTo>
                  <a:cubicBezTo>
                    <a:pt x="351" y="147"/>
                    <a:pt x="374" y="113"/>
                    <a:pt x="419" y="34"/>
                  </a:cubicBezTo>
                  <a:lnTo>
                    <a:pt x="419" y="34"/>
                  </a:lnTo>
                  <a:cubicBezTo>
                    <a:pt x="351" y="79"/>
                    <a:pt x="317" y="91"/>
                    <a:pt x="261" y="136"/>
                  </a:cubicBezTo>
                  <a:cubicBezTo>
                    <a:pt x="215" y="79"/>
                    <a:pt x="204" y="57"/>
                    <a:pt x="1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01"/>
            <p:cNvSpPr/>
            <p:nvPr/>
          </p:nvSpPr>
          <p:spPr>
            <a:xfrm>
              <a:off x="759630" y="1444199"/>
              <a:ext cx="28095" cy="30955"/>
            </a:xfrm>
            <a:custGeom>
              <a:rect b="b" l="l" r="r" t="t"/>
              <a:pathLst>
                <a:path extrusionOk="0" h="487" w="442">
                  <a:moveTo>
                    <a:pt x="170" y="1"/>
                  </a:moveTo>
                  <a:cubicBezTo>
                    <a:pt x="170" y="80"/>
                    <a:pt x="170" y="114"/>
                    <a:pt x="170" y="182"/>
                  </a:cubicBezTo>
                  <a:cubicBezTo>
                    <a:pt x="102" y="216"/>
                    <a:pt x="68" y="227"/>
                    <a:pt x="0" y="261"/>
                  </a:cubicBezTo>
                  <a:cubicBezTo>
                    <a:pt x="68" y="272"/>
                    <a:pt x="102" y="283"/>
                    <a:pt x="170" y="306"/>
                  </a:cubicBezTo>
                  <a:cubicBezTo>
                    <a:pt x="170" y="374"/>
                    <a:pt x="159" y="408"/>
                    <a:pt x="159" y="487"/>
                  </a:cubicBezTo>
                  <a:cubicBezTo>
                    <a:pt x="204" y="419"/>
                    <a:pt x="226" y="385"/>
                    <a:pt x="272" y="329"/>
                  </a:cubicBezTo>
                  <a:cubicBezTo>
                    <a:pt x="328" y="340"/>
                    <a:pt x="362" y="351"/>
                    <a:pt x="430" y="374"/>
                  </a:cubicBezTo>
                  <a:cubicBezTo>
                    <a:pt x="385" y="317"/>
                    <a:pt x="373" y="283"/>
                    <a:pt x="328" y="227"/>
                  </a:cubicBezTo>
                  <a:cubicBezTo>
                    <a:pt x="373" y="170"/>
                    <a:pt x="396" y="136"/>
                    <a:pt x="441" y="80"/>
                  </a:cubicBezTo>
                  <a:lnTo>
                    <a:pt x="441" y="80"/>
                  </a:lnTo>
                  <a:cubicBezTo>
                    <a:pt x="373" y="102"/>
                    <a:pt x="340" y="114"/>
                    <a:pt x="272" y="148"/>
                  </a:cubicBezTo>
                  <a:cubicBezTo>
                    <a:pt x="226" y="91"/>
                    <a:pt x="215" y="57"/>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01"/>
            <p:cNvSpPr/>
            <p:nvPr/>
          </p:nvSpPr>
          <p:spPr>
            <a:xfrm>
              <a:off x="819251" y="1424114"/>
              <a:ext cx="28794" cy="29493"/>
            </a:xfrm>
            <a:custGeom>
              <a:rect b="b" l="l" r="r" t="t"/>
              <a:pathLst>
                <a:path extrusionOk="0" h="464" w="453">
                  <a:moveTo>
                    <a:pt x="182" y="0"/>
                  </a:moveTo>
                  <a:lnTo>
                    <a:pt x="170" y="181"/>
                  </a:lnTo>
                  <a:cubicBezTo>
                    <a:pt x="102" y="192"/>
                    <a:pt x="69" y="204"/>
                    <a:pt x="1" y="226"/>
                  </a:cubicBezTo>
                  <a:cubicBezTo>
                    <a:pt x="69" y="249"/>
                    <a:pt x="102" y="260"/>
                    <a:pt x="170" y="283"/>
                  </a:cubicBezTo>
                  <a:cubicBezTo>
                    <a:pt x="159" y="362"/>
                    <a:pt x="159" y="396"/>
                    <a:pt x="159" y="464"/>
                  </a:cubicBezTo>
                  <a:cubicBezTo>
                    <a:pt x="204" y="407"/>
                    <a:pt x="227" y="373"/>
                    <a:pt x="272" y="328"/>
                  </a:cubicBezTo>
                  <a:cubicBezTo>
                    <a:pt x="340" y="351"/>
                    <a:pt x="374" y="362"/>
                    <a:pt x="430" y="385"/>
                  </a:cubicBezTo>
                  <a:lnTo>
                    <a:pt x="442" y="385"/>
                  </a:lnTo>
                  <a:lnTo>
                    <a:pt x="340" y="238"/>
                  </a:lnTo>
                  <a:cubicBezTo>
                    <a:pt x="385" y="181"/>
                    <a:pt x="408" y="158"/>
                    <a:pt x="453" y="102"/>
                  </a:cubicBezTo>
                  <a:lnTo>
                    <a:pt x="453" y="102"/>
                  </a:lnTo>
                  <a:cubicBezTo>
                    <a:pt x="385" y="125"/>
                    <a:pt x="340" y="125"/>
                    <a:pt x="272" y="147"/>
                  </a:cubicBezTo>
                  <a:lnTo>
                    <a:pt x="1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01"/>
            <p:cNvSpPr/>
            <p:nvPr/>
          </p:nvSpPr>
          <p:spPr>
            <a:xfrm>
              <a:off x="883956" y="1410448"/>
              <a:ext cx="29493" cy="28095"/>
            </a:xfrm>
            <a:custGeom>
              <a:rect b="b" l="l" r="r" t="t"/>
              <a:pathLst>
                <a:path extrusionOk="0" h="442" w="464">
                  <a:moveTo>
                    <a:pt x="181" y="0"/>
                  </a:moveTo>
                  <a:cubicBezTo>
                    <a:pt x="181" y="68"/>
                    <a:pt x="181" y="102"/>
                    <a:pt x="170" y="170"/>
                  </a:cubicBezTo>
                  <a:cubicBezTo>
                    <a:pt x="102" y="181"/>
                    <a:pt x="68" y="181"/>
                    <a:pt x="0" y="193"/>
                  </a:cubicBezTo>
                  <a:cubicBezTo>
                    <a:pt x="68" y="226"/>
                    <a:pt x="102" y="238"/>
                    <a:pt x="170" y="272"/>
                  </a:cubicBezTo>
                  <a:cubicBezTo>
                    <a:pt x="170" y="340"/>
                    <a:pt x="159" y="373"/>
                    <a:pt x="159" y="441"/>
                  </a:cubicBezTo>
                  <a:cubicBezTo>
                    <a:pt x="204" y="396"/>
                    <a:pt x="226" y="373"/>
                    <a:pt x="272" y="317"/>
                  </a:cubicBezTo>
                  <a:cubicBezTo>
                    <a:pt x="339" y="351"/>
                    <a:pt x="373" y="362"/>
                    <a:pt x="441" y="396"/>
                  </a:cubicBezTo>
                  <a:cubicBezTo>
                    <a:pt x="407" y="340"/>
                    <a:pt x="385" y="306"/>
                    <a:pt x="339" y="249"/>
                  </a:cubicBezTo>
                  <a:cubicBezTo>
                    <a:pt x="385" y="193"/>
                    <a:pt x="419" y="170"/>
                    <a:pt x="464" y="125"/>
                  </a:cubicBezTo>
                  <a:lnTo>
                    <a:pt x="464" y="125"/>
                  </a:lnTo>
                  <a:cubicBezTo>
                    <a:pt x="385" y="136"/>
                    <a:pt x="351" y="136"/>
                    <a:pt x="283" y="147"/>
                  </a:cubicBezTo>
                  <a:cubicBezTo>
                    <a:pt x="238" y="91"/>
                    <a:pt x="215" y="57"/>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01"/>
            <p:cNvSpPr/>
            <p:nvPr/>
          </p:nvSpPr>
          <p:spPr>
            <a:xfrm>
              <a:off x="947899" y="1402566"/>
              <a:ext cx="29493" cy="28031"/>
            </a:xfrm>
            <a:custGeom>
              <a:rect b="b" l="l" r="r" t="t"/>
              <a:pathLst>
                <a:path extrusionOk="0" h="441" w="464">
                  <a:moveTo>
                    <a:pt x="181" y="0"/>
                  </a:moveTo>
                  <a:cubicBezTo>
                    <a:pt x="181" y="68"/>
                    <a:pt x="181" y="102"/>
                    <a:pt x="170" y="170"/>
                  </a:cubicBezTo>
                  <a:cubicBezTo>
                    <a:pt x="102" y="170"/>
                    <a:pt x="68" y="170"/>
                    <a:pt x="0" y="181"/>
                  </a:cubicBezTo>
                  <a:cubicBezTo>
                    <a:pt x="68" y="215"/>
                    <a:pt x="102" y="237"/>
                    <a:pt x="170" y="271"/>
                  </a:cubicBezTo>
                  <a:cubicBezTo>
                    <a:pt x="170" y="339"/>
                    <a:pt x="159" y="373"/>
                    <a:pt x="159" y="441"/>
                  </a:cubicBezTo>
                  <a:cubicBezTo>
                    <a:pt x="204" y="396"/>
                    <a:pt x="227" y="373"/>
                    <a:pt x="272" y="328"/>
                  </a:cubicBezTo>
                  <a:cubicBezTo>
                    <a:pt x="351" y="362"/>
                    <a:pt x="385" y="373"/>
                    <a:pt x="453" y="407"/>
                  </a:cubicBezTo>
                  <a:cubicBezTo>
                    <a:pt x="407" y="350"/>
                    <a:pt x="385" y="317"/>
                    <a:pt x="351" y="249"/>
                  </a:cubicBezTo>
                  <a:cubicBezTo>
                    <a:pt x="396" y="204"/>
                    <a:pt x="419" y="192"/>
                    <a:pt x="464" y="147"/>
                  </a:cubicBezTo>
                  <a:cubicBezTo>
                    <a:pt x="396" y="147"/>
                    <a:pt x="362" y="147"/>
                    <a:pt x="283" y="158"/>
                  </a:cubicBezTo>
                  <a:cubicBezTo>
                    <a:pt x="249" y="90"/>
                    <a:pt x="227" y="57"/>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01"/>
            <p:cNvSpPr/>
            <p:nvPr/>
          </p:nvSpPr>
          <p:spPr>
            <a:xfrm>
              <a:off x="717933" y="1524668"/>
              <a:ext cx="26633" cy="32417"/>
            </a:xfrm>
            <a:custGeom>
              <a:rect b="b" l="l" r="r" t="t"/>
              <a:pathLst>
                <a:path extrusionOk="0" h="510" w="419">
                  <a:moveTo>
                    <a:pt x="159" y="1"/>
                  </a:moveTo>
                  <a:cubicBezTo>
                    <a:pt x="159" y="80"/>
                    <a:pt x="159" y="114"/>
                    <a:pt x="159" y="193"/>
                  </a:cubicBezTo>
                  <a:cubicBezTo>
                    <a:pt x="102" y="238"/>
                    <a:pt x="68" y="261"/>
                    <a:pt x="1" y="295"/>
                  </a:cubicBezTo>
                  <a:cubicBezTo>
                    <a:pt x="68" y="306"/>
                    <a:pt x="91" y="306"/>
                    <a:pt x="159" y="318"/>
                  </a:cubicBezTo>
                  <a:cubicBezTo>
                    <a:pt x="159" y="397"/>
                    <a:pt x="159" y="431"/>
                    <a:pt x="159" y="510"/>
                  </a:cubicBezTo>
                  <a:cubicBezTo>
                    <a:pt x="193" y="431"/>
                    <a:pt x="215" y="397"/>
                    <a:pt x="249" y="329"/>
                  </a:cubicBezTo>
                  <a:cubicBezTo>
                    <a:pt x="317" y="340"/>
                    <a:pt x="351" y="340"/>
                    <a:pt x="408" y="351"/>
                  </a:cubicBezTo>
                  <a:cubicBezTo>
                    <a:pt x="374" y="295"/>
                    <a:pt x="351" y="272"/>
                    <a:pt x="317" y="216"/>
                  </a:cubicBezTo>
                  <a:cubicBezTo>
                    <a:pt x="351" y="148"/>
                    <a:pt x="374" y="114"/>
                    <a:pt x="419" y="46"/>
                  </a:cubicBezTo>
                  <a:lnTo>
                    <a:pt x="419" y="46"/>
                  </a:lnTo>
                  <a:cubicBezTo>
                    <a:pt x="351" y="80"/>
                    <a:pt x="317" y="91"/>
                    <a:pt x="261" y="137"/>
                  </a:cubicBezTo>
                  <a:cubicBezTo>
                    <a:pt x="215" y="80"/>
                    <a:pt x="204" y="57"/>
                    <a:pt x="1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01"/>
            <p:cNvSpPr/>
            <p:nvPr/>
          </p:nvSpPr>
          <p:spPr>
            <a:xfrm>
              <a:off x="774694" y="1495938"/>
              <a:ext cx="27395" cy="30256"/>
            </a:xfrm>
            <a:custGeom>
              <a:rect b="b" l="l" r="r" t="t"/>
              <a:pathLst>
                <a:path extrusionOk="0" h="476" w="431">
                  <a:moveTo>
                    <a:pt x="170" y="1"/>
                  </a:moveTo>
                  <a:cubicBezTo>
                    <a:pt x="159" y="69"/>
                    <a:pt x="159" y="102"/>
                    <a:pt x="159" y="182"/>
                  </a:cubicBezTo>
                  <a:cubicBezTo>
                    <a:pt x="91" y="204"/>
                    <a:pt x="57" y="227"/>
                    <a:pt x="1" y="249"/>
                  </a:cubicBezTo>
                  <a:cubicBezTo>
                    <a:pt x="57" y="272"/>
                    <a:pt x="91" y="272"/>
                    <a:pt x="159" y="295"/>
                  </a:cubicBezTo>
                  <a:cubicBezTo>
                    <a:pt x="159" y="374"/>
                    <a:pt x="159" y="408"/>
                    <a:pt x="159" y="476"/>
                  </a:cubicBezTo>
                  <a:cubicBezTo>
                    <a:pt x="193" y="419"/>
                    <a:pt x="216" y="385"/>
                    <a:pt x="261" y="317"/>
                  </a:cubicBezTo>
                  <a:cubicBezTo>
                    <a:pt x="329" y="340"/>
                    <a:pt x="351" y="351"/>
                    <a:pt x="419" y="363"/>
                  </a:cubicBezTo>
                  <a:cubicBezTo>
                    <a:pt x="385" y="306"/>
                    <a:pt x="363" y="283"/>
                    <a:pt x="317" y="227"/>
                  </a:cubicBezTo>
                  <a:cubicBezTo>
                    <a:pt x="363" y="159"/>
                    <a:pt x="385" y="136"/>
                    <a:pt x="430" y="69"/>
                  </a:cubicBezTo>
                  <a:lnTo>
                    <a:pt x="430" y="69"/>
                  </a:lnTo>
                  <a:cubicBezTo>
                    <a:pt x="363" y="91"/>
                    <a:pt x="329" y="114"/>
                    <a:pt x="261" y="136"/>
                  </a:cubicBezTo>
                  <a:cubicBezTo>
                    <a:pt x="227" y="80"/>
                    <a:pt x="204" y="57"/>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01"/>
            <p:cNvSpPr/>
            <p:nvPr/>
          </p:nvSpPr>
          <p:spPr>
            <a:xfrm>
              <a:off x="833616" y="1475090"/>
              <a:ext cx="28857" cy="29557"/>
            </a:xfrm>
            <a:custGeom>
              <a:rect b="b" l="l" r="r" t="t"/>
              <a:pathLst>
                <a:path extrusionOk="0" h="465" w="454">
                  <a:moveTo>
                    <a:pt x="182" y="1"/>
                  </a:moveTo>
                  <a:lnTo>
                    <a:pt x="170" y="182"/>
                  </a:lnTo>
                  <a:cubicBezTo>
                    <a:pt x="103" y="204"/>
                    <a:pt x="69" y="216"/>
                    <a:pt x="1" y="227"/>
                  </a:cubicBezTo>
                  <a:cubicBezTo>
                    <a:pt x="69" y="250"/>
                    <a:pt x="103" y="272"/>
                    <a:pt x="170" y="295"/>
                  </a:cubicBezTo>
                  <a:lnTo>
                    <a:pt x="159" y="464"/>
                  </a:lnTo>
                  <a:cubicBezTo>
                    <a:pt x="204" y="408"/>
                    <a:pt x="227" y="385"/>
                    <a:pt x="272" y="329"/>
                  </a:cubicBezTo>
                  <a:cubicBezTo>
                    <a:pt x="340" y="351"/>
                    <a:pt x="374" y="363"/>
                    <a:pt x="442" y="397"/>
                  </a:cubicBezTo>
                  <a:lnTo>
                    <a:pt x="340" y="250"/>
                  </a:lnTo>
                  <a:cubicBezTo>
                    <a:pt x="385" y="193"/>
                    <a:pt x="408" y="159"/>
                    <a:pt x="453" y="114"/>
                  </a:cubicBezTo>
                  <a:lnTo>
                    <a:pt x="453" y="114"/>
                  </a:lnTo>
                  <a:cubicBezTo>
                    <a:pt x="385" y="125"/>
                    <a:pt x="340" y="137"/>
                    <a:pt x="272" y="159"/>
                  </a:cubicBezTo>
                  <a:lnTo>
                    <a:pt x="1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01"/>
            <p:cNvSpPr/>
            <p:nvPr/>
          </p:nvSpPr>
          <p:spPr>
            <a:xfrm>
              <a:off x="898321" y="1461488"/>
              <a:ext cx="29493" cy="28794"/>
            </a:xfrm>
            <a:custGeom>
              <a:rect b="b" l="l" r="r" t="t"/>
              <a:pathLst>
                <a:path extrusionOk="0" h="453" w="464">
                  <a:moveTo>
                    <a:pt x="181" y="0"/>
                  </a:moveTo>
                  <a:cubicBezTo>
                    <a:pt x="181" y="68"/>
                    <a:pt x="181" y="102"/>
                    <a:pt x="170" y="170"/>
                  </a:cubicBezTo>
                  <a:cubicBezTo>
                    <a:pt x="102" y="181"/>
                    <a:pt x="68" y="192"/>
                    <a:pt x="0" y="204"/>
                  </a:cubicBezTo>
                  <a:cubicBezTo>
                    <a:pt x="68" y="237"/>
                    <a:pt x="102" y="249"/>
                    <a:pt x="170" y="283"/>
                  </a:cubicBezTo>
                  <a:cubicBezTo>
                    <a:pt x="170" y="351"/>
                    <a:pt x="159" y="384"/>
                    <a:pt x="159" y="452"/>
                  </a:cubicBezTo>
                  <a:cubicBezTo>
                    <a:pt x="204" y="396"/>
                    <a:pt x="226" y="373"/>
                    <a:pt x="272" y="328"/>
                  </a:cubicBezTo>
                  <a:cubicBezTo>
                    <a:pt x="340" y="351"/>
                    <a:pt x="373" y="373"/>
                    <a:pt x="441" y="407"/>
                  </a:cubicBezTo>
                  <a:cubicBezTo>
                    <a:pt x="407" y="339"/>
                    <a:pt x="385" y="317"/>
                    <a:pt x="340" y="249"/>
                  </a:cubicBezTo>
                  <a:cubicBezTo>
                    <a:pt x="385" y="204"/>
                    <a:pt x="419" y="181"/>
                    <a:pt x="464" y="124"/>
                  </a:cubicBezTo>
                  <a:lnTo>
                    <a:pt x="464" y="124"/>
                  </a:lnTo>
                  <a:cubicBezTo>
                    <a:pt x="385" y="136"/>
                    <a:pt x="351" y="147"/>
                    <a:pt x="283" y="158"/>
                  </a:cubicBezTo>
                  <a:cubicBezTo>
                    <a:pt x="238" y="91"/>
                    <a:pt x="226" y="57"/>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01"/>
            <p:cNvSpPr/>
            <p:nvPr/>
          </p:nvSpPr>
          <p:spPr>
            <a:xfrm>
              <a:off x="962264" y="1453543"/>
              <a:ext cx="29557" cy="28095"/>
            </a:xfrm>
            <a:custGeom>
              <a:rect b="b" l="l" r="r" t="t"/>
              <a:pathLst>
                <a:path extrusionOk="0" h="442" w="465">
                  <a:moveTo>
                    <a:pt x="181" y="1"/>
                  </a:moveTo>
                  <a:cubicBezTo>
                    <a:pt x="181" y="69"/>
                    <a:pt x="181" y="102"/>
                    <a:pt x="181" y="170"/>
                  </a:cubicBezTo>
                  <a:cubicBezTo>
                    <a:pt x="102" y="170"/>
                    <a:pt x="68" y="182"/>
                    <a:pt x="1" y="182"/>
                  </a:cubicBezTo>
                  <a:cubicBezTo>
                    <a:pt x="68" y="216"/>
                    <a:pt x="102" y="238"/>
                    <a:pt x="170" y="272"/>
                  </a:cubicBezTo>
                  <a:cubicBezTo>
                    <a:pt x="170" y="340"/>
                    <a:pt x="170" y="374"/>
                    <a:pt x="159" y="442"/>
                  </a:cubicBezTo>
                  <a:cubicBezTo>
                    <a:pt x="204" y="396"/>
                    <a:pt x="227" y="374"/>
                    <a:pt x="283" y="329"/>
                  </a:cubicBezTo>
                  <a:cubicBezTo>
                    <a:pt x="351" y="362"/>
                    <a:pt x="385" y="385"/>
                    <a:pt x="453" y="419"/>
                  </a:cubicBezTo>
                  <a:cubicBezTo>
                    <a:pt x="408" y="351"/>
                    <a:pt x="396" y="317"/>
                    <a:pt x="351" y="261"/>
                  </a:cubicBezTo>
                  <a:cubicBezTo>
                    <a:pt x="396" y="216"/>
                    <a:pt x="419" y="193"/>
                    <a:pt x="464" y="148"/>
                  </a:cubicBezTo>
                  <a:cubicBezTo>
                    <a:pt x="396" y="148"/>
                    <a:pt x="362" y="159"/>
                    <a:pt x="283" y="159"/>
                  </a:cubicBezTo>
                  <a:cubicBezTo>
                    <a:pt x="249" y="102"/>
                    <a:pt x="227" y="69"/>
                    <a:pt x="1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01"/>
            <p:cNvSpPr/>
            <p:nvPr/>
          </p:nvSpPr>
          <p:spPr>
            <a:xfrm>
              <a:off x="694225" y="1325657"/>
              <a:ext cx="27395" cy="31654"/>
            </a:xfrm>
            <a:custGeom>
              <a:rect b="b" l="l" r="r" t="t"/>
              <a:pathLst>
                <a:path extrusionOk="0" h="498" w="431">
                  <a:moveTo>
                    <a:pt x="170" y="0"/>
                  </a:moveTo>
                  <a:cubicBezTo>
                    <a:pt x="170" y="79"/>
                    <a:pt x="159" y="113"/>
                    <a:pt x="159" y="193"/>
                  </a:cubicBezTo>
                  <a:cubicBezTo>
                    <a:pt x="102" y="226"/>
                    <a:pt x="68" y="238"/>
                    <a:pt x="1" y="272"/>
                  </a:cubicBezTo>
                  <a:cubicBezTo>
                    <a:pt x="68" y="294"/>
                    <a:pt x="91" y="294"/>
                    <a:pt x="159" y="306"/>
                  </a:cubicBezTo>
                  <a:cubicBezTo>
                    <a:pt x="159" y="385"/>
                    <a:pt x="159" y="419"/>
                    <a:pt x="159" y="498"/>
                  </a:cubicBezTo>
                  <a:cubicBezTo>
                    <a:pt x="193" y="430"/>
                    <a:pt x="215" y="396"/>
                    <a:pt x="261" y="328"/>
                  </a:cubicBezTo>
                  <a:cubicBezTo>
                    <a:pt x="317" y="339"/>
                    <a:pt x="351" y="351"/>
                    <a:pt x="419" y="362"/>
                  </a:cubicBezTo>
                  <a:cubicBezTo>
                    <a:pt x="385" y="306"/>
                    <a:pt x="362" y="283"/>
                    <a:pt x="317" y="226"/>
                  </a:cubicBezTo>
                  <a:cubicBezTo>
                    <a:pt x="362" y="159"/>
                    <a:pt x="385" y="125"/>
                    <a:pt x="430" y="57"/>
                  </a:cubicBezTo>
                  <a:lnTo>
                    <a:pt x="430" y="57"/>
                  </a:lnTo>
                  <a:cubicBezTo>
                    <a:pt x="362" y="91"/>
                    <a:pt x="328" y="102"/>
                    <a:pt x="261" y="136"/>
                  </a:cubicBezTo>
                  <a:cubicBezTo>
                    <a:pt x="227" y="79"/>
                    <a:pt x="204" y="57"/>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01"/>
            <p:cNvSpPr/>
            <p:nvPr/>
          </p:nvSpPr>
          <p:spPr>
            <a:xfrm>
              <a:off x="753146" y="1301186"/>
              <a:ext cx="28095" cy="29557"/>
            </a:xfrm>
            <a:custGeom>
              <a:rect b="b" l="l" r="r" t="t"/>
              <a:pathLst>
                <a:path extrusionOk="0" h="465" w="442">
                  <a:moveTo>
                    <a:pt x="170" y="1"/>
                  </a:moveTo>
                  <a:cubicBezTo>
                    <a:pt x="170" y="69"/>
                    <a:pt x="170" y="103"/>
                    <a:pt x="159" y="182"/>
                  </a:cubicBezTo>
                  <a:cubicBezTo>
                    <a:pt x="102" y="204"/>
                    <a:pt x="68" y="216"/>
                    <a:pt x="1" y="238"/>
                  </a:cubicBezTo>
                  <a:cubicBezTo>
                    <a:pt x="57" y="261"/>
                    <a:pt x="91" y="272"/>
                    <a:pt x="159" y="284"/>
                  </a:cubicBezTo>
                  <a:cubicBezTo>
                    <a:pt x="159" y="363"/>
                    <a:pt x="159" y="397"/>
                    <a:pt x="159" y="464"/>
                  </a:cubicBezTo>
                  <a:cubicBezTo>
                    <a:pt x="193" y="408"/>
                    <a:pt x="227" y="374"/>
                    <a:pt x="261" y="317"/>
                  </a:cubicBezTo>
                  <a:cubicBezTo>
                    <a:pt x="328" y="340"/>
                    <a:pt x="362" y="351"/>
                    <a:pt x="430" y="374"/>
                  </a:cubicBezTo>
                  <a:cubicBezTo>
                    <a:pt x="385" y="317"/>
                    <a:pt x="362" y="295"/>
                    <a:pt x="328" y="227"/>
                  </a:cubicBezTo>
                  <a:cubicBezTo>
                    <a:pt x="374" y="171"/>
                    <a:pt x="396" y="148"/>
                    <a:pt x="442" y="91"/>
                  </a:cubicBezTo>
                  <a:lnTo>
                    <a:pt x="442" y="91"/>
                  </a:lnTo>
                  <a:cubicBezTo>
                    <a:pt x="374" y="114"/>
                    <a:pt x="340" y="114"/>
                    <a:pt x="272" y="137"/>
                  </a:cubicBezTo>
                  <a:cubicBezTo>
                    <a:pt x="227" y="80"/>
                    <a:pt x="204" y="57"/>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01"/>
            <p:cNvSpPr/>
            <p:nvPr/>
          </p:nvSpPr>
          <p:spPr>
            <a:xfrm>
              <a:off x="814229" y="1283960"/>
              <a:ext cx="28794" cy="29557"/>
            </a:xfrm>
            <a:custGeom>
              <a:rect b="b" l="l" r="r" t="t"/>
              <a:pathLst>
                <a:path extrusionOk="0" h="465" w="453">
                  <a:moveTo>
                    <a:pt x="181" y="1"/>
                  </a:moveTo>
                  <a:cubicBezTo>
                    <a:pt x="170" y="80"/>
                    <a:pt x="170" y="114"/>
                    <a:pt x="170" y="181"/>
                  </a:cubicBezTo>
                  <a:cubicBezTo>
                    <a:pt x="102" y="193"/>
                    <a:pt x="68" y="204"/>
                    <a:pt x="1" y="215"/>
                  </a:cubicBezTo>
                  <a:cubicBezTo>
                    <a:pt x="68" y="249"/>
                    <a:pt x="102" y="261"/>
                    <a:pt x="170" y="283"/>
                  </a:cubicBezTo>
                  <a:cubicBezTo>
                    <a:pt x="159" y="351"/>
                    <a:pt x="159" y="396"/>
                    <a:pt x="159" y="464"/>
                  </a:cubicBezTo>
                  <a:cubicBezTo>
                    <a:pt x="204" y="408"/>
                    <a:pt x="227" y="385"/>
                    <a:pt x="272" y="328"/>
                  </a:cubicBezTo>
                  <a:cubicBezTo>
                    <a:pt x="340" y="362"/>
                    <a:pt x="374" y="374"/>
                    <a:pt x="441" y="396"/>
                  </a:cubicBezTo>
                  <a:cubicBezTo>
                    <a:pt x="396" y="340"/>
                    <a:pt x="374" y="306"/>
                    <a:pt x="340" y="249"/>
                  </a:cubicBezTo>
                  <a:lnTo>
                    <a:pt x="453" y="125"/>
                  </a:lnTo>
                  <a:lnTo>
                    <a:pt x="453" y="125"/>
                  </a:lnTo>
                  <a:cubicBezTo>
                    <a:pt x="385" y="136"/>
                    <a:pt x="351" y="148"/>
                    <a:pt x="283" y="159"/>
                  </a:cubicBezTo>
                  <a:cubicBezTo>
                    <a:pt x="238" y="91"/>
                    <a:pt x="215" y="68"/>
                    <a:pt x="1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01"/>
            <p:cNvSpPr/>
            <p:nvPr/>
          </p:nvSpPr>
          <p:spPr>
            <a:xfrm>
              <a:off x="876774" y="1273918"/>
              <a:ext cx="30192" cy="28095"/>
            </a:xfrm>
            <a:custGeom>
              <a:rect b="b" l="l" r="r" t="t"/>
              <a:pathLst>
                <a:path extrusionOk="0" h="442" w="475">
                  <a:moveTo>
                    <a:pt x="192" y="0"/>
                  </a:moveTo>
                  <a:cubicBezTo>
                    <a:pt x="192" y="68"/>
                    <a:pt x="181" y="102"/>
                    <a:pt x="181" y="170"/>
                  </a:cubicBezTo>
                  <a:cubicBezTo>
                    <a:pt x="113" y="181"/>
                    <a:pt x="79" y="181"/>
                    <a:pt x="0" y="193"/>
                  </a:cubicBezTo>
                  <a:cubicBezTo>
                    <a:pt x="79" y="226"/>
                    <a:pt x="113" y="238"/>
                    <a:pt x="181" y="272"/>
                  </a:cubicBezTo>
                  <a:cubicBezTo>
                    <a:pt x="170" y="339"/>
                    <a:pt x="170" y="373"/>
                    <a:pt x="170" y="441"/>
                  </a:cubicBezTo>
                  <a:cubicBezTo>
                    <a:pt x="215" y="396"/>
                    <a:pt x="238" y="373"/>
                    <a:pt x="283" y="328"/>
                  </a:cubicBezTo>
                  <a:cubicBezTo>
                    <a:pt x="351" y="362"/>
                    <a:pt x="385" y="373"/>
                    <a:pt x="452" y="407"/>
                  </a:cubicBezTo>
                  <a:cubicBezTo>
                    <a:pt x="418" y="351"/>
                    <a:pt x="396" y="317"/>
                    <a:pt x="351" y="249"/>
                  </a:cubicBezTo>
                  <a:lnTo>
                    <a:pt x="475" y="136"/>
                  </a:lnTo>
                  <a:lnTo>
                    <a:pt x="475" y="136"/>
                  </a:lnTo>
                  <a:cubicBezTo>
                    <a:pt x="396" y="147"/>
                    <a:pt x="362" y="147"/>
                    <a:pt x="294" y="159"/>
                  </a:cubicBezTo>
                  <a:cubicBezTo>
                    <a:pt x="249" y="91"/>
                    <a:pt x="226" y="68"/>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01"/>
            <p:cNvSpPr/>
            <p:nvPr/>
          </p:nvSpPr>
          <p:spPr>
            <a:xfrm>
              <a:off x="941416" y="1268134"/>
              <a:ext cx="30256" cy="27395"/>
            </a:xfrm>
            <a:custGeom>
              <a:rect b="b" l="l" r="r" t="t"/>
              <a:pathLst>
                <a:path extrusionOk="0" h="431" w="476">
                  <a:moveTo>
                    <a:pt x="193" y="1"/>
                  </a:moveTo>
                  <a:cubicBezTo>
                    <a:pt x="193" y="69"/>
                    <a:pt x="193" y="103"/>
                    <a:pt x="182" y="170"/>
                  </a:cubicBezTo>
                  <a:cubicBezTo>
                    <a:pt x="114" y="170"/>
                    <a:pt x="80" y="170"/>
                    <a:pt x="1" y="182"/>
                  </a:cubicBezTo>
                  <a:cubicBezTo>
                    <a:pt x="69" y="216"/>
                    <a:pt x="102" y="227"/>
                    <a:pt x="182" y="272"/>
                  </a:cubicBezTo>
                  <a:cubicBezTo>
                    <a:pt x="170" y="329"/>
                    <a:pt x="170" y="363"/>
                    <a:pt x="170" y="430"/>
                  </a:cubicBezTo>
                  <a:cubicBezTo>
                    <a:pt x="215" y="385"/>
                    <a:pt x="238" y="363"/>
                    <a:pt x="283" y="329"/>
                  </a:cubicBezTo>
                  <a:cubicBezTo>
                    <a:pt x="351" y="363"/>
                    <a:pt x="385" y="385"/>
                    <a:pt x="464" y="419"/>
                  </a:cubicBezTo>
                  <a:cubicBezTo>
                    <a:pt x="419" y="351"/>
                    <a:pt x="396" y="317"/>
                    <a:pt x="362" y="261"/>
                  </a:cubicBezTo>
                  <a:cubicBezTo>
                    <a:pt x="408" y="216"/>
                    <a:pt x="430" y="193"/>
                    <a:pt x="476" y="148"/>
                  </a:cubicBezTo>
                  <a:cubicBezTo>
                    <a:pt x="408" y="148"/>
                    <a:pt x="362" y="159"/>
                    <a:pt x="295" y="159"/>
                  </a:cubicBezTo>
                  <a:cubicBezTo>
                    <a:pt x="249" y="91"/>
                    <a:pt x="238" y="69"/>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01"/>
            <p:cNvSpPr/>
            <p:nvPr/>
          </p:nvSpPr>
          <p:spPr>
            <a:xfrm>
              <a:off x="653990" y="1413308"/>
              <a:ext cx="25234" cy="33116"/>
            </a:xfrm>
            <a:custGeom>
              <a:rect b="b" l="l" r="r" t="t"/>
              <a:pathLst>
                <a:path extrusionOk="0" h="521" w="397">
                  <a:moveTo>
                    <a:pt x="147" y="1"/>
                  </a:moveTo>
                  <a:lnTo>
                    <a:pt x="147" y="204"/>
                  </a:lnTo>
                  <a:cubicBezTo>
                    <a:pt x="91" y="249"/>
                    <a:pt x="57" y="272"/>
                    <a:pt x="0" y="317"/>
                  </a:cubicBezTo>
                  <a:cubicBezTo>
                    <a:pt x="57" y="317"/>
                    <a:pt x="80" y="317"/>
                    <a:pt x="147" y="328"/>
                  </a:cubicBezTo>
                  <a:lnTo>
                    <a:pt x="147" y="521"/>
                  </a:lnTo>
                  <a:cubicBezTo>
                    <a:pt x="181" y="442"/>
                    <a:pt x="204" y="408"/>
                    <a:pt x="238" y="328"/>
                  </a:cubicBezTo>
                  <a:cubicBezTo>
                    <a:pt x="294" y="328"/>
                    <a:pt x="328" y="340"/>
                    <a:pt x="396" y="340"/>
                  </a:cubicBezTo>
                  <a:cubicBezTo>
                    <a:pt x="351" y="283"/>
                    <a:pt x="328" y="261"/>
                    <a:pt x="294" y="215"/>
                  </a:cubicBezTo>
                  <a:cubicBezTo>
                    <a:pt x="340" y="136"/>
                    <a:pt x="351" y="91"/>
                    <a:pt x="396" y="23"/>
                  </a:cubicBezTo>
                  <a:lnTo>
                    <a:pt x="396" y="23"/>
                  </a:lnTo>
                  <a:cubicBezTo>
                    <a:pt x="328" y="68"/>
                    <a:pt x="306" y="91"/>
                    <a:pt x="238" y="136"/>
                  </a:cubicBezTo>
                  <a:cubicBezTo>
                    <a:pt x="204" y="80"/>
                    <a:pt x="181" y="57"/>
                    <a:pt x="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01"/>
            <p:cNvSpPr/>
            <p:nvPr/>
          </p:nvSpPr>
          <p:spPr>
            <a:xfrm>
              <a:off x="709289" y="1378794"/>
              <a:ext cx="26696" cy="31018"/>
            </a:xfrm>
            <a:custGeom>
              <a:rect b="b" l="l" r="r" t="t"/>
              <a:pathLst>
                <a:path extrusionOk="0" h="488" w="420">
                  <a:moveTo>
                    <a:pt x="171" y="1"/>
                  </a:moveTo>
                  <a:cubicBezTo>
                    <a:pt x="159" y="69"/>
                    <a:pt x="159" y="114"/>
                    <a:pt x="159" y="182"/>
                  </a:cubicBezTo>
                  <a:cubicBezTo>
                    <a:pt x="103" y="216"/>
                    <a:pt x="69" y="238"/>
                    <a:pt x="1" y="272"/>
                  </a:cubicBezTo>
                  <a:cubicBezTo>
                    <a:pt x="57" y="284"/>
                    <a:pt x="91" y="284"/>
                    <a:pt x="159" y="306"/>
                  </a:cubicBezTo>
                  <a:cubicBezTo>
                    <a:pt x="159" y="374"/>
                    <a:pt x="159" y="419"/>
                    <a:pt x="159" y="487"/>
                  </a:cubicBezTo>
                  <a:cubicBezTo>
                    <a:pt x="193" y="419"/>
                    <a:pt x="216" y="385"/>
                    <a:pt x="261" y="317"/>
                  </a:cubicBezTo>
                  <a:cubicBezTo>
                    <a:pt x="318" y="340"/>
                    <a:pt x="351" y="340"/>
                    <a:pt x="419" y="363"/>
                  </a:cubicBezTo>
                  <a:cubicBezTo>
                    <a:pt x="374" y="306"/>
                    <a:pt x="363" y="272"/>
                    <a:pt x="318" y="216"/>
                  </a:cubicBezTo>
                  <a:cubicBezTo>
                    <a:pt x="363" y="148"/>
                    <a:pt x="385" y="125"/>
                    <a:pt x="419" y="57"/>
                  </a:cubicBezTo>
                  <a:lnTo>
                    <a:pt x="419" y="57"/>
                  </a:lnTo>
                  <a:cubicBezTo>
                    <a:pt x="363" y="91"/>
                    <a:pt x="329" y="103"/>
                    <a:pt x="261" y="137"/>
                  </a:cubicBezTo>
                  <a:cubicBezTo>
                    <a:pt x="227" y="80"/>
                    <a:pt x="204" y="57"/>
                    <a:pt x="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01"/>
            <p:cNvSpPr/>
            <p:nvPr/>
          </p:nvSpPr>
          <p:spPr>
            <a:xfrm>
              <a:off x="767511" y="1353687"/>
              <a:ext cx="28095" cy="30256"/>
            </a:xfrm>
            <a:custGeom>
              <a:rect b="b" l="l" r="r" t="t"/>
              <a:pathLst>
                <a:path extrusionOk="0" h="476" w="442">
                  <a:moveTo>
                    <a:pt x="427" y="380"/>
                  </a:moveTo>
                  <a:cubicBezTo>
                    <a:pt x="428" y="381"/>
                    <a:pt x="429" y="383"/>
                    <a:pt x="430" y="385"/>
                  </a:cubicBezTo>
                  <a:lnTo>
                    <a:pt x="442" y="385"/>
                  </a:lnTo>
                  <a:cubicBezTo>
                    <a:pt x="437" y="383"/>
                    <a:pt x="432" y="381"/>
                    <a:pt x="427" y="380"/>
                  </a:cubicBezTo>
                  <a:close/>
                  <a:moveTo>
                    <a:pt x="182" y="0"/>
                  </a:moveTo>
                  <a:cubicBezTo>
                    <a:pt x="170" y="79"/>
                    <a:pt x="170" y="113"/>
                    <a:pt x="170" y="181"/>
                  </a:cubicBezTo>
                  <a:cubicBezTo>
                    <a:pt x="102" y="204"/>
                    <a:pt x="69" y="215"/>
                    <a:pt x="1" y="249"/>
                  </a:cubicBezTo>
                  <a:cubicBezTo>
                    <a:pt x="69" y="260"/>
                    <a:pt x="102" y="272"/>
                    <a:pt x="170" y="294"/>
                  </a:cubicBezTo>
                  <a:cubicBezTo>
                    <a:pt x="170" y="362"/>
                    <a:pt x="170" y="407"/>
                    <a:pt x="170" y="475"/>
                  </a:cubicBezTo>
                  <a:cubicBezTo>
                    <a:pt x="204" y="419"/>
                    <a:pt x="227" y="385"/>
                    <a:pt x="272" y="328"/>
                  </a:cubicBezTo>
                  <a:cubicBezTo>
                    <a:pt x="335" y="349"/>
                    <a:pt x="369" y="360"/>
                    <a:pt x="427" y="380"/>
                  </a:cubicBezTo>
                  <a:lnTo>
                    <a:pt x="427" y="380"/>
                  </a:lnTo>
                  <a:cubicBezTo>
                    <a:pt x="395" y="326"/>
                    <a:pt x="373" y="293"/>
                    <a:pt x="340" y="238"/>
                  </a:cubicBezTo>
                  <a:cubicBezTo>
                    <a:pt x="385" y="181"/>
                    <a:pt x="408" y="147"/>
                    <a:pt x="442" y="91"/>
                  </a:cubicBezTo>
                  <a:lnTo>
                    <a:pt x="442" y="91"/>
                  </a:lnTo>
                  <a:cubicBezTo>
                    <a:pt x="374" y="113"/>
                    <a:pt x="340" y="125"/>
                    <a:pt x="272" y="147"/>
                  </a:cubicBezTo>
                  <a:cubicBezTo>
                    <a:pt x="238" y="91"/>
                    <a:pt x="216" y="57"/>
                    <a:pt x="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01"/>
            <p:cNvSpPr/>
            <p:nvPr/>
          </p:nvSpPr>
          <p:spPr>
            <a:xfrm>
              <a:off x="829293" y="1337161"/>
              <a:ext cx="28857" cy="28794"/>
            </a:xfrm>
            <a:custGeom>
              <a:rect b="b" l="l" r="r" t="t"/>
              <a:pathLst>
                <a:path extrusionOk="0" h="453" w="454">
                  <a:moveTo>
                    <a:pt x="171" y="0"/>
                  </a:moveTo>
                  <a:cubicBezTo>
                    <a:pt x="171" y="68"/>
                    <a:pt x="171" y="102"/>
                    <a:pt x="171" y="170"/>
                  </a:cubicBezTo>
                  <a:cubicBezTo>
                    <a:pt x="103" y="192"/>
                    <a:pt x="69" y="192"/>
                    <a:pt x="1" y="215"/>
                  </a:cubicBezTo>
                  <a:cubicBezTo>
                    <a:pt x="58" y="238"/>
                    <a:pt x="91" y="249"/>
                    <a:pt x="159" y="283"/>
                  </a:cubicBezTo>
                  <a:cubicBezTo>
                    <a:pt x="159" y="351"/>
                    <a:pt x="159" y="385"/>
                    <a:pt x="159" y="452"/>
                  </a:cubicBezTo>
                  <a:cubicBezTo>
                    <a:pt x="204" y="396"/>
                    <a:pt x="227" y="373"/>
                    <a:pt x="272" y="328"/>
                  </a:cubicBezTo>
                  <a:cubicBezTo>
                    <a:pt x="340" y="351"/>
                    <a:pt x="374" y="362"/>
                    <a:pt x="442" y="396"/>
                  </a:cubicBezTo>
                  <a:cubicBezTo>
                    <a:pt x="397" y="339"/>
                    <a:pt x="374" y="305"/>
                    <a:pt x="340" y="249"/>
                  </a:cubicBezTo>
                  <a:lnTo>
                    <a:pt x="453" y="113"/>
                  </a:lnTo>
                  <a:lnTo>
                    <a:pt x="453" y="113"/>
                  </a:lnTo>
                  <a:cubicBezTo>
                    <a:pt x="385" y="125"/>
                    <a:pt x="340" y="136"/>
                    <a:pt x="272" y="147"/>
                  </a:cubicBezTo>
                  <a:cubicBezTo>
                    <a:pt x="238" y="91"/>
                    <a:pt x="216" y="57"/>
                    <a:pt x="1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01"/>
            <p:cNvSpPr/>
            <p:nvPr/>
          </p:nvSpPr>
          <p:spPr>
            <a:xfrm>
              <a:off x="891838" y="1327055"/>
              <a:ext cx="30256" cy="28095"/>
            </a:xfrm>
            <a:custGeom>
              <a:rect b="b" l="l" r="r" t="t"/>
              <a:pathLst>
                <a:path extrusionOk="0" h="442" w="476">
                  <a:moveTo>
                    <a:pt x="193" y="1"/>
                  </a:moveTo>
                  <a:cubicBezTo>
                    <a:pt x="193" y="69"/>
                    <a:pt x="181" y="103"/>
                    <a:pt x="181" y="171"/>
                  </a:cubicBezTo>
                  <a:cubicBezTo>
                    <a:pt x="114" y="171"/>
                    <a:pt x="80" y="182"/>
                    <a:pt x="1" y="193"/>
                  </a:cubicBezTo>
                  <a:cubicBezTo>
                    <a:pt x="68" y="216"/>
                    <a:pt x="102" y="238"/>
                    <a:pt x="181" y="272"/>
                  </a:cubicBezTo>
                  <a:cubicBezTo>
                    <a:pt x="170" y="340"/>
                    <a:pt x="170" y="374"/>
                    <a:pt x="170" y="442"/>
                  </a:cubicBezTo>
                  <a:cubicBezTo>
                    <a:pt x="215" y="385"/>
                    <a:pt x="238" y="363"/>
                    <a:pt x="283" y="317"/>
                  </a:cubicBezTo>
                  <a:cubicBezTo>
                    <a:pt x="351" y="351"/>
                    <a:pt x="385" y="374"/>
                    <a:pt x="453" y="408"/>
                  </a:cubicBezTo>
                  <a:cubicBezTo>
                    <a:pt x="419" y="340"/>
                    <a:pt x="396" y="306"/>
                    <a:pt x="351" y="250"/>
                  </a:cubicBezTo>
                  <a:lnTo>
                    <a:pt x="475" y="137"/>
                  </a:lnTo>
                  <a:cubicBezTo>
                    <a:pt x="396" y="137"/>
                    <a:pt x="362" y="148"/>
                    <a:pt x="295" y="148"/>
                  </a:cubicBezTo>
                  <a:cubicBezTo>
                    <a:pt x="249" y="91"/>
                    <a:pt x="227" y="57"/>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01"/>
            <p:cNvSpPr/>
            <p:nvPr/>
          </p:nvSpPr>
          <p:spPr>
            <a:xfrm>
              <a:off x="956544" y="1321335"/>
              <a:ext cx="30192" cy="27395"/>
            </a:xfrm>
            <a:custGeom>
              <a:rect b="b" l="l" r="r" t="t"/>
              <a:pathLst>
                <a:path extrusionOk="0" h="431" w="475">
                  <a:moveTo>
                    <a:pt x="192" y="0"/>
                  </a:moveTo>
                  <a:cubicBezTo>
                    <a:pt x="192" y="57"/>
                    <a:pt x="181" y="91"/>
                    <a:pt x="181" y="159"/>
                  </a:cubicBezTo>
                  <a:cubicBezTo>
                    <a:pt x="113" y="170"/>
                    <a:pt x="68" y="170"/>
                    <a:pt x="0" y="170"/>
                  </a:cubicBezTo>
                  <a:cubicBezTo>
                    <a:pt x="68" y="215"/>
                    <a:pt x="102" y="227"/>
                    <a:pt x="170" y="261"/>
                  </a:cubicBezTo>
                  <a:cubicBezTo>
                    <a:pt x="170" y="328"/>
                    <a:pt x="170" y="362"/>
                    <a:pt x="170" y="430"/>
                  </a:cubicBezTo>
                  <a:cubicBezTo>
                    <a:pt x="215" y="385"/>
                    <a:pt x="238" y="362"/>
                    <a:pt x="283" y="317"/>
                  </a:cubicBezTo>
                  <a:cubicBezTo>
                    <a:pt x="351" y="362"/>
                    <a:pt x="384" y="374"/>
                    <a:pt x="452" y="407"/>
                  </a:cubicBezTo>
                  <a:cubicBezTo>
                    <a:pt x="418" y="351"/>
                    <a:pt x="396" y="317"/>
                    <a:pt x="351" y="249"/>
                  </a:cubicBezTo>
                  <a:cubicBezTo>
                    <a:pt x="407" y="204"/>
                    <a:pt x="430" y="181"/>
                    <a:pt x="475" y="147"/>
                  </a:cubicBezTo>
                  <a:cubicBezTo>
                    <a:pt x="407" y="147"/>
                    <a:pt x="362" y="147"/>
                    <a:pt x="294" y="159"/>
                  </a:cubicBezTo>
                  <a:cubicBezTo>
                    <a:pt x="249" y="91"/>
                    <a:pt x="238" y="57"/>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01"/>
            <p:cNvSpPr/>
            <p:nvPr/>
          </p:nvSpPr>
          <p:spPr>
            <a:xfrm>
              <a:off x="668355" y="1466509"/>
              <a:ext cx="25934" cy="33116"/>
            </a:xfrm>
            <a:custGeom>
              <a:rect b="b" l="l" r="r" t="t"/>
              <a:pathLst>
                <a:path extrusionOk="0" h="521" w="408">
                  <a:moveTo>
                    <a:pt x="159" y="0"/>
                  </a:moveTo>
                  <a:lnTo>
                    <a:pt x="159" y="192"/>
                  </a:lnTo>
                  <a:cubicBezTo>
                    <a:pt x="91" y="238"/>
                    <a:pt x="68" y="260"/>
                    <a:pt x="1" y="317"/>
                  </a:cubicBezTo>
                  <a:lnTo>
                    <a:pt x="159" y="317"/>
                  </a:lnTo>
                  <a:lnTo>
                    <a:pt x="159" y="520"/>
                  </a:lnTo>
                  <a:cubicBezTo>
                    <a:pt x="193" y="441"/>
                    <a:pt x="215" y="396"/>
                    <a:pt x="249" y="317"/>
                  </a:cubicBezTo>
                  <a:cubicBezTo>
                    <a:pt x="306" y="328"/>
                    <a:pt x="340" y="328"/>
                    <a:pt x="396" y="339"/>
                  </a:cubicBezTo>
                  <a:lnTo>
                    <a:pt x="396" y="328"/>
                  </a:lnTo>
                  <a:cubicBezTo>
                    <a:pt x="362" y="283"/>
                    <a:pt x="340" y="260"/>
                    <a:pt x="306" y="204"/>
                  </a:cubicBezTo>
                  <a:cubicBezTo>
                    <a:pt x="340" y="125"/>
                    <a:pt x="362" y="91"/>
                    <a:pt x="408" y="12"/>
                  </a:cubicBezTo>
                  <a:lnTo>
                    <a:pt x="408" y="12"/>
                  </a:lnTo>
                  <a:cubicBezTo>
                    <a:pt x="340" y="57"/>
                    <a:pt x="306" y="79"/>
                    <a:pt x="249" y="125"/>
                  </a:cubicBezTo>
                  <a:cubicBezTo>
                    <a:pt x="215" y="79"/>
                    <a:pt x="193" y="45"/>
                    <a:pt x="1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01"/>
            <p:cNvSpPr/>
            <p:nvPr/>
          </p:nvSpPr>
          <p:spPr>
            <a:xfrm>
              <a:off x="724417" y="1431296"/>
              <a:ext cx="26633" cy="31654"/>
            </a:xfrm>
            <a:custGeom>
              <a:rect b="b" l="l" r="r" t="t"/>
              <a:pathLst>
                <a:path extrusionOk="0" h="498" w="419">
                  <a:moveTo>
                    <a:pt x="159" y="0"/>
                  </a:moveTo>
                  <a:cubicBezTo>
                    <a:pt x="159" y="79"/>
                    <a:pt x="159" y="113"/>
                    <a:pt x="159" y="192"/>
                  </a:cubicBezTo>
                  <a:cubicBezTo>
                    <a:pt x="91" y="226"/>
                    <a:pt x="57" y="238"/>
                    <a:pt x="0" y="272"/>
                  </a:cubicBezTo>
                  <a:cubicBezTo>
                    <a:pt x="57" y="283"/>
                    <a:pt x="91" y="294"/>
                    <a:pt x="159" y="305"/>
                  </a:cubicBezTo>
                  <a:cubicBezTo>
                    <a:pt x="147" y="385"/>
                    <a:pt x="147" y="419"/>
                    <a:pt x="147" y="498"/>
                  </a:cubicBezTo>
                  <a:cubicBezTo>
                    <a:pt x="193" y="430"/>
                    <a:pt x="215" y="396"/>
                    <a:pt x="249" y="328"/>
                  </a:cubicBezTo>
                  <a:cubicBezTo>
                    <a:pt x="317" y="339"/>
                    <a:pt x="351" y="351"/>
                    <a:pt x="419" y="362"/>
                  </a:cubicBezTo>
                  <a:cubicBezTo>
                    <a:pt x="373" y="305"/>
                    <a:pt x="351" y="283"/>
                    <a:pt x="317" y="226"/>
                  </a:cubicBezTo>
                  <a:cubicBezTo>
                    <a:pt x="362" y="159"/>
                    <a:pt x="385" y="125"/>
                    <a:pt x="419" y="57"/>
                  </a:cubicBezTo>
                  <a:lnTo>
                    <a:pt x="419" y="57"/>
                  </a:lnTo>
                  <a:cubicBezTo>
                    <a:pt x="351" y="91"/>
                    <a:pt x="328" y="102"/>
                    <a:pt x="260" y="136"/>
                  </a:cubicBezTo>
                  <a:cubicBezTo>
                    <a:pt x="215" y="79"/>
                    <a:pt x="204" y="57"/>
                    <a:pt x="1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01"/>
            <p:cNvSpPr/>
            <p:nvPr/>
          </p:nvSpPr>
          <p:spPr>
            <a:xfrm>
              <a:off x="782639" y="1406825"/>
              <a:ext cx="28095" cy="30256"/>
            </a:xfrm>
            <a:custGeom>
              <a:rect b="b" l="l" r="r" t="t"/>
              <a:pathLst>
                <a:path extrusionOk="0" h="476" w="442">
                  <a:moveTo>
                    <a:pt x="427" y="369"/>
                  </a:moveTo>
                  <a:cubicBezTo>
                    <a:pt x="428" y="371"/>
                    <a:pt x="429" y="372"/>
                    <a:pt x="430" y="374"/>
                  </a:cubicBezTo>
                  <a:lnTo>
                    <a:pt x="441" y="374"/>
                  </a:lnTo>
                  <a:cubicBezTo>
                    <a:pt x="436" y="372"/>
                    <a:pt x="431" y="371"/>
                    <a:pt x="427" y="369"/>
                  </a:cubicBezTo>
                  <a:close/>
                  <a:moveTo>
                    <a:pt x="181" y="1"/>
                  </a:moveTo>
                  <a:cubicBezTo>
                    <a:pt x="170" y="69"/>
                    <a:pt x="170" y="103"/>
                    <a:pt x="170" y="182"/>
                  </a:cubicBezTo>
                  <a:cubicBezTo>
                    <a:pt x="102" y="204"/>
                    <a:pt x="68" y="216"/>
                    <a:pt x="0" y="238"/>
                  </a:cubicBezTo>
                  <a:cubicBezTo>
                    <a:pt x="68" y="261"/>
                    <a:pt x="102" y="272"/>
                    <a:pt x="170" y="295"/>
                  </a:cubicBezTo>
                  <a:cubicBezTo>
                    <a:pt x="170" y="363"/>
                    <a:pt x="170" y="397"/>
                    <a:pt x="158" y="476"/>
                  </a:cubicBezTo>
                  <a:cubicBezTo>
                    <a:pt x="204" y="408"/>
                    <a:pt x="226" y="385"/>
                    <a:pt x="271" y="317"/>
                  </a:cubicBezTo>
                  <a:cubicBezTo>
                    <a:pt x="334" y="338"/>
                    <a:pt x="368" y="350"/>
                    <a:pt x="427" y="369"/>
                  </a:cubicBezTo>
                  <a:lnTo>
                    <a:pt x="427" y="369"/>
                  </a:lnTo>
                  <a:cubicBezTo>
                    <a:pt x="395" y="316"/>
                    <a:pt x="372" y="293"/>
                    <a:pt x="339" y="238"/>
                  </a:cubicBezTo>
                  <a:cubicBezTo>
                    <a:pt x="385" y="170"/>
                    <a:pt x="396" y="148"/>
                    <a:pt x="441" y="91"/>
                  </a:cubicBezTo>
                  <a:lnTo>
                    <a:pt x="441" y="91"/>
                  </a:lnTo>
                  <a:cubicBezTo>
                    <a:pt x="373" y="114"/>
                    <a:pt x="339" y="125"/>
                    <a:pt x="271" y="148"/>
                  </a:cubicBezTo>
                  <a:cubicBezTo>
                    <a:pt x="238" y="80"/>
                    <a:pt x="215" y="57"/>
                    <a:pt x="1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01"/>
            <p:cNvSpPr/>
            <p:nvPr/>
          </p:nvSpPr>
          <p:spPr>
            <a:xfrm>
              <a:off x="843722" y="1390299"/>
              <a:ext cx="28794" cy="28857"/>
            </a:xfrm>
            <a:custGeom>
              <a:rect b="b" l="l" r="r" t="t"/>
              <a:pathLst>
                <a:path extrusionOk="0" h="454" w="453">
                  <a:moveTo>
                    <a:pt x="437" y="389"/>
                  </a:moveTo>
                  <a:cubicBezTo>
                    <a:pt x="438" y="391"/>
                    <a:pt x="440" y="394"/>
                    <a:pt x="441" y="397"/>
                  </a:cubicBezTo>
                  <a:lnTo>
                    <a:pt x="452" y="397"/>
                  </a:lnTo>
                  <a:cubicBezTo>
                    <a:pt x="447" y="394"/>
                    <a:pt x="442" y="391"/>
                    <a:pt x="437" y="389"/>
                  </a:cubicBezTo>
                  <a:close/>
                  <a:moveTo>
                    <a:pt x="181" y="1"/>
                  </a:moveTo>
                  <a:cubicBezTo>
                    <a:pt x="181" y="69"/>
                    <a:pt x="181" y="103"/>
                    <a:pt x="181" y="170"/>
                  </a:cubicBezTo>
                  <a:cubicBezTo>
                    <a:pt x="102" y="182"/>
                    <a:pt x="68" y="193"/>
                    <a:pt x="0" y="204"/>
                  </a:cubicBezTo>
                  <a:cubicBezTo>
                    <a:pt x="68" y="238"/>
                    <a:pt x="102" y="250"/>
                    <a:pt x="170" y="272"/>
                  </a:cubicBezTo>
                  <a:cubicBezTo>
                    <a:pt x="170" y="351"/>
                    <a:pt x="170" y="385"/>
                    <a:pt x="170" y="453"/>
                  </a:cubicBezTo>
                  <a:cubicBezTo>
                    <a:pt x="215" y="397"/>
                    <a:pt x="238" y="374"/>
                    <a:pt x="283" y="317"/>
                  </a:cubicBezTo>
                  <a:cubicBezTo>
                    <a:pt x="345" y="349"/>
                    <a:pt x="379" y="361"/>
                    <a:pt x="437" y="389"/>
                  </a:cubicBezTo>
                  <a:lnTo>
                    <a:pt x="437" y="389"/>
                  </a:lnTo>
                  <a:cubicBezTo>
                    <a:pt x="405" y="327"/>
                    <a:pt x="383" y="304"/>
                    <a:pt x="351" y="238"/>
                  </a:cubicBezTo>
                  <a:lnTo>
                    <a:pt x="452" y="114"/>
                  </a:lnTo>
                  <a:lnTo>
                    <a:pt x="452" y="114"/>
                  </a:lnTo>
                  <a:cubicBezTo>
                    <a:pt x="384" y="125"/>
                    <a:pt x="351" y="136"/>
                    <a:pt x="283" y="148"/>
                  </a:cubicBezTo>
                  <a:cubicBezTo>
                    <a:pt x="249" y="91"/>
                    <a:pt x="226" y="57"/>
                    <a:pt x="1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01"/>
            <p:cNvSpPr/>
            <p:nvPr/>
          </p:nvSpPr>
          <p:spPr>
            <a:xfrm>
              <a:off x="906966" y="1379557"/>
              <a:ext cx="29493" cy="28095"/>
            </a:xfrm>
            <a:custGeom>
              <a:rect b="b" l="l" r="r" t="t"/>
              <a:pathLst>
                <a:path extrusionOk="0" h="442" w="464">
                  <a:moveTo>
                    <a:pt x="181" y="0"/>
                  </a:moveTo>
                  <a:cubicBezTo>
                    <a:pt x="181" y="68"/>
                    <a:pt x="181" y="102"/>
                    <a:pt x="181" y="170"/>
                  </a:cubicBezTo>
                  <a:cubicBezTo>
                    <a:pt x="102" y="181"/>
                    <a:pt x="68" y="181"/>
                    <a:pt x="0" y="192"/>
                  </a:cubicBezTo>
                  <a:cubicBezTo>
                    <a:pt x="68" y="226"/>
                    <a:pt x="102" y="249"/>
                    <a:pt x="170" y="272"/>
                  </a:cubicBezTo>
                  <a:cubicBezTo>
                    <a:pt x="170" y="339"/>
                    <a:pt x="170" y="373"/>
                    <a:pt x="170" y="441"/>
                  </a:cubicBezTo>
                  <a:cubicBezTo>
                    <a:pt x="215" y="396"/>
                    <a:pt x="237" y="373"/>
                    <a:pt x="283" y="328"/>
                  </a:cubicBezTo>
                  <a:cubicBezTo>
                    <a:pt x="350" y="362"/>
                    <a:pt x="384" y="373"/>
                    <a:pt x="452" y="407"/>
                  </a:cubicBezTo>
                  <a:cubicBezTo>
                    <a:pt x="407" y="351"/>
                    <a:pt x="396" y="317"/>
                    <a:pt x="350" y="249"/>
                  </a:cubicBezTo>
                  <a:lnTo>
                    <a:pt x="464" y="136"/>
                  </a:lnTo>
                  <a:lnTo>
                    <a:pt x="464" y="136"/>
                  </a:lnTo>
                  <a:cubicBezTo>
                    <a:pt x="396" y="147"/>
                    <a:pt x="362" y="147"/>
                    <a:pt x="283" y="159"/>
                  </a:cubicBezTo>
                  <a:cubicBezTo>
                    <a:pt x="249" y="91"/>
                    <a:pt x="226" y="68"/>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01"/>
            <p:cNvSpPr/>
            <p:nvPr/>
          </p:nvSpPr>
          <p:spPr>
            <a:xfrm>
              <a:off x="971608" y="1373773"/>
              <a:ext cx="30256" cy="28095"/>
            </a:xfrm>
            <a:custGeom>
              <a:rect b="b" l="l" r="r" t="t"/>
              <a:pathLst>
                <a:path extrusionOk="0" h="442" w="476">
                  <a:moveTo>
                    <a:pt x="193" y="1"/>
                  </a:moveTo>
                  <a:cubicBezTo>
                    <a:pt x="181" y="69"/>
                    <a:pt x="181" y="103"/>
                    <a:pt x="181" y="170"/>
                  </a:cubicBezTo>
                  <a:cubicBezTo>
                    <a:pt x="102" y="170"/>
                    <a:pt x="68" y="170"/>
                    <a:pt x="1" y="182"/>
                  </a:cubicBezTo>
                  <a:cubicBezTo>
                    <a:pt x="68" y="216"/>
                    <a:pt x="102" y="238"/>
                    <a:pt x="170" y="272"/>
                  </a:cubicBezTo>
                  <a:cubicBezTo>
                    <a:pt x="170" y="340"/>
                    <a:pt x="170" y="374"/>
                    <a:pt x="159" y="442"/>
                  </a:cubicBezTo>
                  <a:cubicBezTo>
                    <a:pt x="204" y="396"/>
                    <a:pt x="238" y="374"/>
                    <a:pt x="283" y="329"/>
                  </a:cubicBezTo>
                  <a:cubicBezTo>
                    <a:pt x="351" y="363"/>
                    <a:pt x="385" y="385"/>
                    <a:pt x="453" y="419"/>
                  </a:cubicBezTo>
                  <a:cubicBezTo>
                    <a:pt x="419" y="351"/>
                    <a:pt x="396" y="317"/>
                    <a:pt x="351" y="261"/>
                  </a:cubicBezTo>
                  <a:cubicBezTo>
                    <a:pt x="396" y="216"/>
                    <a:pt x="419" y="193"/>
                    <a:pt x="475" y="148"/>
                  </a:cubicBezTo>
                  <a:cubicBezTo>
                    <a:pt x="396" y="148"/>
                    <a:pt x="362" y="159"/>
                    <a:pt x="294" y="159"/>
                  </a:cubicBezTo>
                  <a:cubicBezTo>
                    <a:pt x="249" y="91"/>
                    <a:pt x="227" y="69"/>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01"/>
            <p:cNvSpPr/>
            <p:nvPr/>
          </p:nvSpPr>
          <p:spPr>
            <a:xfrm>
              <a:off x="683419" y="1518947"/>
              <a:ext cx="25234" cy="33116"/>
            </a:xfrm>
            <a:custGeom>
              <a:rect b="b" l="l" r="r" t="t"/>
              <a:pathLst>
                <a:path extrusionOk="0" h="521" w="397">
                  <a:moveTo>
                    <a:pt x="148" y="1"/>
                  </a:moveTo>
                  <a:lnTo>
                    <a:pt x="148" y="204"/>
                  </a:lnTo>
                  <a:cubicBezTo>
                    <a:pt x="91" y="249"/>
                    <a:pt x="57" y="272"/>
                    <a:pt x="1" y="317"/>
                  </a:cubicBezTo>
                  <a:cubicBezTo>
                    <a:pt x="57" y="317"/>
                    <a:pt x="91" y="317"/>
                    <a:pt x="148" y="328"/>
                  </a:cubicBezTo>
                  <a:lnTo>
                    <a:pt x="148" y="521"/>
                  </a:lnTo>
                  <a:cubicBezTo>
                    <a:pt x="193" y="441"/>
                    <a:pt x="204" y="408"/>
                    <a:pt x="250" y="328"/>
                  </a:cubicBezTo>
                  <a:cubicBezTo>
                    <a:pt x="306" y="328"/>
                    <a:pt x="340" y="340"/>
                    <a:pt x="397" y="340"/>
                  </a:cubicBezTo>
                  <a:cubicBezTo>
                    <a:pt x="363" y="283"/>
                    <a:pt x="340" y="261"/>
                    <a:pt x="306" y="215"/>
                  </a:cubicBezTo>
                  <a:cubicBezTo>
                    <a:pt x="340" y="136"/>
                    <a:pt x="363" y="91"/>
                    <a:pt x="397" y="23"/>
                  </a:cubicBezTo>
                  <a:lnTo>
                    <a:pt x="397" y="23"/>
                  </a:lnTo>
                  <a:cubicBezTo>
                    <a:pt x="340" y="68"/>
                    <a:pt x="306" y="91"/>
                    <a:pt x="250" y="136"/>
                  </a:cubicBezTo>
                  <a:cubicBezTo>
                    <a:pt x="216" y="80"/>
                    <a:pt x="193" y="57"/>
                    <a:pt x="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01"/>
            <p:cNvSpPr/>
            <p:nvPr/>
          </p:nvSpPr>
          <p:spPr>
            <a:xfrm>
              <a:off x="739481" y="1484433"/>
              <a:ext cx="26696" cy="30955"/>
            </a:xfrm>
            <a:custGeom>
              <a:rect b="b" l="l" r="r" t="t"/>
              <a:pathLst>
                <a:path extrusionOk="0" h="487" w="420">
                  <a:moveTo>
                    <a:pt x="159" y="1"/>
                  </a:moveTo>
                  <a:cubicBezTo>
                    <a:pt x="159" y="69"/>
                    <a:pt x="159" y="114"/>
                    <a:pt x="159" y="182"/>
                  </a:cubicBezTo>
                  <a:cubicBezTo>
                    <a:pt x="91" y="216"/>
                    <a:pt x="57" y="238"/>
                    <a:pt x="1" y="272"/>
                  </a:cubicBezTo>
                  <a:cubicBezTo>
                    <a:pt x="57" y="283"/>
                    <a:pt x="91" y="295"/>
                    <a:pt x="148" y="306"/>
                  </a:cubicBezTo>
                  <a:cubicBezTo>
                    <a:pt x="148" y="374"/>
                    <a:pt x="148" y="419"/>
                    <a:pt x="148" y="487"/>
                  </a:cubicBezTo>
                  <a:cubicBezTo>
                    <a:pt x="193" y="419"/>
                    <a:pt x="216" y="385"/>
                    <a:pt x="250" y="329"/>
                  </a:cubicBezTo>
                  <a:cubicBezTo>
                    <a:pt x="317" y="340"/>
                    <a:pt x="351" y="340"/>
                    <a:pt x="408" y="363"/>
                  </a:cubicBezTo>
                  <a:cubicBezTo>
                    <a:pt x="374" y="306"/>
                    <a:pt x="351" y="272"/>
                    <a:pt x="317" y="216"/>
                  </a:cubicBezTo>
                  <a:cubicBezTo>
                    <a:pt x="351" y="159"/>
                    <a:pt x="374" y="125"/>
                    <a:pt x="419" y="57"/>
                  </a:cubicBezTo>
                  <a:lnTo>
                    <a:pt x="419" y="57"/>
                  </a:lnTo>
                  <a:cubicBezTo>
                    <a:pt x="351" y="91"/>
                    <a:pt x="317" y="103"/>
                    <a:pt x="261" y="137"/>
                  </a:cubicBezTo>
                  <a:cubicBezTo>
                    <a:pt x="216" y="80"/>
                    <a:pt x="193" y="57"/>
                    <a:pt x="1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01"/>
            <p:cNvSpPr/>
            <p:nvPr/>
          </p:nvSpPr>
          <p:spPr>
            <a:xfrm>
              <a:off x="797703" y="1459327"/>
              <a:ext cx="28095" cy="30192"/>
            </a:xfrm>
            <a:custGeom>
              <a:rect b="b" l="l" r="r" t="t"/>
              <a:pathLst>
                <a:path extrusionOk="0" h="475" w="442">
                  <a:moveTo>
                    <a:pt x="170" y="0"/>
                  </a:moveTo>
                  <a:cubicBezTo>
                    <a:pt x="170" y="79"/>
                    <a:pt x="170" y="113"/>
                    <a:pt x="170" y="181"/>
                  </a:cubicBezTo>
                  <a:cubicBezTo>
                    <a:pt x="102" y="204"/>
                    <a:pt x="68" y="215"/>
                    <a:pt x="1" y="249"/>
                  </a:cubicBezTo>
                  <a:cubicBezTo>
                    <a:pt x="68" y="260"/>
                    <a:pt x="102" y="271"/>
                    <a:pt x="170" y="294"/>
                  </a:cubicBezTo>
                  <a:cubicBezTo>
                    <a:pt x="159" y="362"/>
                    <a:pt x="159" y="407"/>
                    <a:pt x="159" y="475"/>
                  </a:cubicBezTo>
                  <a:cubicBezTo>
                    <a:pt x="204" y="418"/>
                    <a:pt x="227" y="385"/>
                    <a:pt x="272" y="328"/>
                  </a:cubicBezTo>
                  <a:cubicBezTo>
                    <a:pt x="328" y="351"/>
                    <a:pt x="362" y="362"/>
                    <a:pt x="430" y="385"/>
                  </a:cubicBezTo>
                  <a:cubicBezTo>
                    <a:pt x="396" y="328"/>
                    <a:pt x="374" y="294"/>
                    <a:pt x="328" y="238"/>
                  </a:cubicBezTo>
                  <a:cubicBezTo>
                    <a:pt x="374" y="181"/>
                    <a:pt x="396" y="147"/>
                    <a:pt x="441" y="91"/>
                  </a:cubicBezTo>
                  <a:lnTo>
                    <a:pt x="441" y="91"/>
                  </a:lnTo>
                  <a:cubicBezTo>
                    <a:pt x="374" y="113"/>
                    <a:pt x="340" y="125"/>
                    <a:pt x="272" y="147"/>
                  </a:cubicBezTo>
                  <a:cubicBezTo>
                    <a:pt x="238" y="91"/>
                    <a:pt x="215" y="57"/>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01"/>
            <p:cNvSpPr/>
            <p:nvPr/>
          </p:nvSpPr>
          <p:spPr>
            <a:xfrm>
              <a:off x="858786" y="1442801"/>
              <a:ext cx="28794" cy="28794"/>
            </a:xfrm>
            <a:custGeom>
              <a:rect b="b" l="l" r="r" t="t"/>
              <a:pathLst>
                <a:path extrusionOk="0" h="453" w="453">
                  <a:moveTo>
                    <a:pt x="181" y="0"/>
                  </a:moveTo>
                  <a:cubicBezTo>
                    <a:pt x="181" y="68"/>
                    <a:pt x="181" y="102"/>
                    <a:pt x="170" y="170"/>
                  </a:cubicBezTo>
                  <a:cubicBezTo>
                    <a:pt x="102" y="192"/>
                    <a:pt x="68" y="192"/>
                    <a:pt x="1" y="215"/>
                  </a:cubicBezTo>
                  <a:cubicBezTo>
                    <a:pt x="68" y="238"/>
                    <a:pt x="102" y="249"/>
                    <a:pt x="170" y="283"/>
                  </a:cubicBezTo>
                  <a:cubicBezTo>
                    <a:pt x="170" y="351"/>
                    <a:pt x="170" y="385"/>
                    <a:pt x="159" y="452"/>
                  </a:cubicBezTo>
                  <a:cubicBezTo>
                    <a:pt x="204" y="407"/>
                    <a:pt x="227" y="373"/>
                    <a:pt x="272" y="328"/>
                  </a:cubicBezTo>
                  <a:cubicBezTo>
                    <a:pt x="340" y="351"/>
                    <a:pt x="374" y="373"/>
                    <a:pt x="441" y="396"/>
                  </a:cubicBezTo>
                  <a:cubicBezTo>
                    <a:pt x="408" y="339"/>
                    <a:pt x="385" y="305"/>
                    <a:pt x="340" y="249"/>
                  </a:cubicBezTo>
                  <a:lnTo>
                    <a:pt x="453" y="113"/>
                  </a:lnTo>
                  <a:lnTo>
                    <a:pt x="453" y="113"/>
                  </a:lnTo>
                  <a:cubicBezTo>
                    <a:pt x="385" y="136"/>
                    <a:pt x="351" y="136"/>
                    <a:pt x="283" y="147"/>
                  </a:cubicBezTo>
                  <a:cubicBezTo>
                    <a:pt x="238" y="91"/>
                    <a:pt x="215" y="57"/>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01"/>
            <p:cNvSpPr/>
            <p:nvPr/>
          </p:nvSpPr>
          <p:spPr>
            <a:xfrm>
              <a:off x="922030" y="1432694"/>
              <a:ext cx="29493" cy="28095"/>
            </a:xfrm>
            <a:custGeom>
              <a:rect b="b" l="l" r="r" t="t"/>
              <a:pathLst>
                <a:path extrusionOk="0" h="442" w="464">
                  <a:moveTo>
                    <a:pt x="181" y="1"/>
                  </a:moveTo>
                  <a:cubicBezTo>
                    <a:pt x="181" y="69"/>
                    <a:pt x="181" y="103"/>
                    <a:pt x="181" y="170"/>
                  </a:cubicBezTo>
                  <a:cubicBezTo>
                    <a:pt x="102" y="182"/>
                    <a:pt x="68" y="182"/>
                    <a:pt x="0" y="193"/>
                  </a:cubicBezTo>
                  <a:cubicBezTo>
                    <a:pt x="68" y="227"/>
                    <a:pt x="102" y="238"/>
                    <a:pt x="170" y="272"/>
                  </a:cubicBezTo>
                  <a:cubicBezTo>
                    <a:pt x="170" y="340"/>
                    <a:pt x="170" y="374"/>
                    <a:pt x="159" y="442"/>
                  </a:cubicBezTo>
                  <a:cubicBezTo>
                    <a:pt x="204" y="397"/>
                    <a:pt x="227" y="374"/>
                    <a:pt x="283" y="317"/>
                  </a:cubicBezTo>
                  <a:cubicBezTo>
                    <a:pt x="351" y="351"/>
                    <a:pt x="385" y="374"/>
                    <a:pt x="453" y="408"/>
                  </a:cubicBezTo>
                  <a:cubicBezTo>
                    <a:pt x="407" y="340"/>
                    <a:pt x="385" y="306"/>
                    <a:pt x="351" y="250"/>
                  </a:cubicBezTo>
                  <a:lnTo>
                    <a:pt x="464" y="137"/>
                  </a:lnTo>
                  <a:cubicBezTo>
                    <a:pt x="396" y="137"/>
                    <a:pt x="351" y="148"/>
                    <a:pt x="283" y="148"/>
                  </a:cubicBezTo>
                  <a:cubicBezTo>
                    <a:pt x="249" y="91"/>
                    <a:pt x="227" y="57"/>
                    <a:pt x="1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01"/>
            <p:cNvSpPr/>
            <p:nvPr/>
          </p:nvSpPr>
          <p:spPr>
            <a:xfrm>
              <a:off x="986672" y="1426974"/>
              <a:ext cx="29557" cy="27395"/>
            </a:xfrm>
            <a:custGeom>
              <a:rect b="b" l="l" r="r" t="t"/>
              <a:pathLst>
                <a:path extrusionOk="0" h="431" w="465">
                  <a:moveTo>
                    <a:pt x="182" y="0"/>
                  </a:moveTo>
                  <a:cubicBezTo>
                    <a:pt x="182" y="57"/>
                    <a:pt x="182" y="91"/>
                    <a:pt x="182" y="159"/>
                  </a:cubicBezTo>
                  <a:cubicBezTo>
                    <a:pt x="103" y="170"/>
                    <a:pt x="69" y="170"/>
                    <a:pt x="1" y="170"/>
                  </a:cubicBezTo>
                  <a:cubicBezTo>
                    <a:pt x="69" y="215"/>
                    <a:pt x="103" y="227"/>
                    <a:pt x="171" y="260"/>
                  </a:cubicBezTo>
                  <a:cubicBezTo>
                    <a:pt x="171" y="328"/>
                    <a:pt x="159" y="362"/>
                    <a:pt x="159" y="430"/>
                  </a:cubicBezTo>
                  <a:cubicBezTo>
                    <a:pt x="204" y="385"/>
                    <a:pt x="227" y="362"/>
                    <a:pt x="272" y="317"/>
                  </a:cubicBezTo>
                  <a:cubicBezTo>
                    <a:pt x="351" y="362"/>
                    <a:pt x="385" y="373"/>
                    <a:pt x="453" y="407"/>
                  </a:cubicBezTo>
                  <a:cubicBezTo>
                    <a:pt x="408" y="351"/>
                    <a:pt x="397" y="317"/>
                    <a:pt x="351" y="249"/>
                  </a:cubicBezTo>
                  <a:cubicBezTo>
                    <a:pt x="397" y="204"/>
                    <a:pt x="419" y="181"/>
                    <a:pt x="464" y="147"/>
                  </a:cubicBezTo>
                  <a:cubicBezTo>
                    <a:pt x="397" y="147"/>
                    <a:pt x="363" y="147"/>
                    <a:pt x="284" y="159"/>
                  </a:cubicBezTo>
                  <a:cubicBezTo>
                    <a:pt x="250" y="91"/>
                    <a:pt x="227" y="57"/>
                    <a:pt x="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01"/>
            <p:cNvSpPr/>
            <p:nvPr/>
          </p:nvSpPr>
          <p:spPr>
            <a:xfrm>
              <a:off x="698547" y="1572148"/>
              <a:ext cx="25234" cy="33116"/>
            </a:xfrm>
            <a:custGeom>
              <a:rect b="b" l="l" r="r" t="t"/>
              <a:pathLst>
                <a:path extrusionOk="0" h="521" w="397">
                  <a:moveTo>
                    <a:pt x="147" y="0"/>
                  </a:moveTo>
                  <a:lnTo>
                    <a:pt x="147" y="192"/>
                  </a:lnTo>
                  <a:cubicBezTo>
                    <a:pt x="91" y="238"/>
                    <a:pt x="57" y="271"/>
                    <a:pt x="0" y="317"/>
                  </a:cubicBezTo>
                  <a:lnTo>
                    <a:pt x="147" y="317"/>
                  </a:lnTo>
                  <a:lnTo>
                    <a:pt x="147" y="520"/>
                  </a:lnTo>
                  <a:cubicBezTo>
                    <a:pt x="193" y="441"/>
                    <a:pt x="204" y="396"/>
                    <a:pt x="249" y="328"/>
                  </a:cubicBezTo>
                  <a:cubicBezTo>
                    <a:pt x="306" y="328"/>
                    <a:pt x="340" y="328"/>
                    <a:pt x="396" y="339"/>
                  </a:cubicBezTo>
                  <a:cubicBezTo>
                    <a:pt x="362" y="283"/>
                    <a:pt x="340" y="260"/>
                    <a:pt x="306" y="204"/>
                  </a:cubicBezTo>
                  <a:cubicBezTo>
                    <a:pt x="340" y="124"/>
                    <a:pt x="362" y="91"/>
                    <a:pt x="396" y="11"/>
                  </a:cubicBezTo>
                  <a:lnTo>
                    <a:pt x="396" y="11"/>
                  </a:lnTo>
                  <a:cubicBezTo>
                    <a:pt x="340" y="57"/>
                    <a:pt x="306" y="79"/>
                    <a:pt x="249" y="124"/>
                  </a:cubicBezTo>
                  <a:cubicBezTo>
                    <a:pt x="204" y="79"/>
                    <a:pt x="193" y="45"/>
                    <a:pt x="147" y="0"/>
                  </a:cubicBez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01"/>
            <p:cNvSpPr/>
            <p:nvPr/>
          </p:nvSpPr>
          <p:spPr>
            <a:xfrm>
              <a:off x="753846" y="1536935"/>
              <a:ext cx="27395" cy="31654"/>
            </a:xfrm>
            <a:custGeom>
              <a:rect b="b" l="l" r="r" t="t"/>
              <a:pathLst>
                <a:path extrusionOk="0" h="498" w="431">
                  <a:moveTo>
                    <a:pt x="170" y="0"/>
                  </a:moveTo>
                  <a:cubicBezTo>
                    <a:pt x="170" y="79"/>
                    <a:pt x="170" y="113"/>
                    <a:pt x="170" y="192"/>
                  </a:cubicBezTo>
                  <a:cubicBezTo>
                    <a:pt x="103" y="226"/>
                    <a:pt x="69" y="238"/>
                    <a:pt x="1" y="283"/>
                  </a:cubicBezTo>
                  <a:cubicBezTo>
                    <a:pt x="69" y="294"/>
                    <a:pt x="103" y="294"/>
                    <a:pt x="159" y="305"/>
                  </a:cubicBezTo>
                  <a:cubicBezTo>
                    <a:pt x="159" y="385"/>
                    <a:pt x="159" y="418"/>
                    <a:pt x="159" y="498"/>
                  </a:cubicBezTo>
                  <a:cubicBezTo>
                    <a:pt x="204" y="430"/>
                    <a:pt x="216" y="396"/>
                    <a:pt x="261" y="328"/>
                  </a:cubicBezTo>
                  <a:cubicBezTo>
                    <a:pt x="329" y="339"/>
                    <a:pt x="351" y="351"/>
                    <a:pt x="419" y="362"/>
                  </a:cubicBezTo>
                  <a:cubicBezTo>
                    <a:pt x="385" y="305"/>
                    <a:pt x="363" y="283"/>
                    <a:pt x="329" y="226"/>
                  </a:cubicBezTo>
                  <a:cubicBezTo>
                    <a:pt x="363" y="158"/>
                    <a:pt x="385" y="125"/>
                    <a:pt x="431" y="57"/>
                  </a:cubicBezTo>
                  <a:lnTo>
                    <a:pt x="431" y="57"/>
                  </a:lnTo>
                  <a:cubicBezTo>
                    <a:pt x="363" y="91"/>
                    <a:pt x="329" y="113"/>
                    <a:pt x="261" y="136"/>
                  </a:cubicBezTo>
                  <a:cubicBezTo>
                    <a:pt x="227" y="91"/>
                    <a:pt x="204" y="57"/>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01"/>
            <p:cNvSpPr/>
            <p:nvPr/>
          </p:nvSpPr>
          <p:spPr>
            <a:xfrm>
              <a:off x="812767" y="1512464"/>
              <a:ext cx="28095" cy="30256"/>
            </a:xfrm>
            <a:custGeom>
              <a:rect b="b" l="l" r="r" t="t"/>
              <a:pathLst>
                <a:path extrusionOk="0" h="476" w="442">
                  <a:moveTo>
                    <a:pt x="171" y="1"/>
                  </a:moveTo>
                  <a:cubicBezTo>
                    <a:pt x="171" y="69"/>
                    <a:pt x="171" y="103"/>
                    <a:pt x="171" y="182"/>
                  </a:cubicBezTo>
                  <a:cubicBezTo>
                    <a:pt x="103" y="204"/>
                    <a:pt x="69" y="216"/>
                    <a:pt x="1" y="238"/>
                  </a:cubicBezTo>
                  <a:cubicBezTo>
                    <a:pt x="69" y="261"/>
                    <a:pt x="103" y="272"/>
                    <a:pt x="159" y="295"/>
                  </a:cubicBezTo>
                  <a:cubicBezTo>
                    <a:pt x="159" y="363"/>
                    <a:pt x="159" y="396"/>
                    <a:pt x="159" y="476"/>
                  </a:cubicBezTo>
                  <a:cubicBezTo>
                    <a:pt x="204" y="408"/>
                    <a:pt x="227" y="385"/>
                    <a:pt x="261" y="317"/>
                  </a:cubicBezTo>
                  <a:cubicBezTo>
                    <a:pt x="329" y="340"/>
                    <a:pt x="363" y="351"/>
                    <a:pt x="431" y="374"/>
                  </a:cubicBezTo>
                  <a:cubicBezTo>
                    <a:pt x="385" y="317"/>
                    <a:pt x="374" y="295"/>
                    <a:pt x="329" y="238"/>
                  </a:cubicBezTo>
                  <a:cubicBezTo>
                    <a:pt x="374" y="170"/>
                    <a:pt x="397" y="148"/>
                    <a:pt x="442" y="91"/>
                  </a:cubicBezTo>
                  <a:lnTo>
                    <a:pt x="442" y="91"/>
                  </a:lnTo>
                  <a:cubicBezTo>
                    <a:pt x="374" y="114"/>
                    <a:pt x="340" y="125"/>
                    <a:pt x="272" y="148"/>
                  </a:cubicBezTo>
                  <a:cubicBezTo>
                    <a:pt x="227" y="80"/>
                    <a:pt x="216" y="57"/>
                    <a:pt x="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01"/>
            <p:cNvSpPr/>
            <p:nvPr/>
          </p:nvSpPr>
          <p:spPr>
            <a:xfrm>
              <a:off x="873850" y="1495938"/>
              <a:ext cx="28857" cy="28794"/>
            </a:xfrm>
            <a:custGeom>
              <a:rect b="b" l="l" r="r" t="t"/>
              <a:pathLst>
                <a:path extrusionOk="0" h="453" w="454">
                  <a:moveTo>
                    <a:pt x="182" y="1"/>
                  </a:moveTo>
                  <a:cubicBezTo>
                    <a:pt x="182" y="69"/>
                    <a:pt x="171" y="102"/>
                    <a:pt x="171" y="170"/>
                  </a:cubicBezTo>
                  <a:cubicBezTo>
                    <a:pt x="103" y="182"/>
                    <a:pt x="69" y="193"/>
                    <a:pt x="1" y="204"/>
                  </a:cubicBezTo>
                  <a:cubicBezTo>
                    <a:pt x="69" y="238"/>
                    <a:pt x="103" y="249"/>
                    <a:pt x="171" y="272"/>
                  </a:cubicBezTo>
                  <a:cubicBezTo>
                    <a:pt x="171" y="351"/>
                    <a:pt x="159" y="385"/>
                    <a:pt x="159" y="453"/>
                  </a:cubicBezTo>
                  <a:cubicBezTo>
                    <a:pt x="204" y="396"/>
                    <a:pt x="227" y="374"/>
                    <a:pt x="272" y="317"/>
                  </a:cubicBezTo>
                  <a:cubicBezTo>
                    <a:pt x="340" y="351"/>
                    <a:pt x="374" y="363"/>
                    <a:pt x="442" y="396"/>
                  </a:cubicBezTo>
                  <a:cubicBezTo>
                    <a:pt x="397" y="329"/>
                    <a:pt x="385" y="306"/>
                    <a:pt x="340" y="238"/>
                  </a:cubicBezTo>
                  <a:lnTo>
                    <a:pt x="453" y="114"/>
                  </a:lnTo>
                  <a:lnTo>
                    <a:pt x="453" y="114"/>
                  </a:lnTo>
                  <a:cubicBezTo>
                    <a:pt x="385" y="125"/>
                    <a:pt x="351" y="136"/>
                    <a:pt x="284" y="148"/>
                  </a:cubicBezTo>
                  <a:cubicBezTo>
                    <a:pt x="238" y="91"/>
                    <a:pt x="216" y="57"/>
                    <a:pt x="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01"/>
            <p:cNvSpPr/>
            <p:nvPr/>
          </p:nvSpPr>
          <p:spPr>
            <a:xfrm>
              <a:off x="937094" y="1485196"/>
              <a:ext cx="29557" cy="28095"/>
            </a:xfrm>
            <a:custGeom>
              <a:rect b="b" l="l" r="r" t="t"/>
              <a:pathLst>
                <a:path extrusionOk="0" h="442" w="465">
                  <a:moveTo>
                    <a:pt x="182" y="0"/>
                  </a:moveTo>
                  <a:cubicBezTo>
                    <a:pt x="182" y="68"/>
                    <a:pt x="182" y="102"/>
                    <a:pt x="170" y="170"/>
                  </a:cubicBezTo>
                  <a:cubicBezTo>
                    <a:pt x="103" y="181"/>
                    <a:pt x="69" y="181"/>
                    <a:pt x="1" y="192"/>
                  </a:cubicBezTo>
                  <a:cubicBezTo>
                    <a:pt x="69" y="226"/>
                    <a:pt x="103" y="249"/>
                    <a:pt x="170" y="271"/>
                  </a:cubicBezTo>
                  <a:cubicBezTo>
                    <a:pt x="170" y="339"/>
                    <a:pt x="159" y="373"/>
                    <a:pt x="159" y="441"/>
                  </a:cubicBezTo>
                  <a:cubicBezTo>
                    <a:pt x="204" y="396"/>
                    <a:pt x="227" y="373"/>
                    <a:pt x="272" y="328"/>
                  </a:cubicBezTo>
                  <a:cubicBezTo>
                    <a:pt x="340" y="362"/>
                    <a:pt x="374" y="373"/>
                    <a:pt x="453" y="407"/>
                  </a:cubicBezTo>
                  <a:cubicBezTo>
                    <a:pt x="408" y="351"/>
                    <a:pt x="385" y="317"/>
                    <a:pt x="351" y="249"/>
                  </a:cubicBezTo>
                  <a:lnTo>
                    <a:pt x="464" y="136"/>
                  </a:lnTo>
                  <a:lnTo>
                    <a:pt x="464" y="136"/>
                  </a:lnTo>
                  <a:cubicBezTo>
                    <a:pt x="397" y="147"/>
                    <a:pt x="351" y="147"/>
                    <a:pt x="283" y="158"/>
                  </a:cubicBezTo>
                  <a:cubicBezTo>
                    <a:pt x="238" y="91"/>
                    <a:pt x="227" y="68"/>
                    <a:pt x="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01"/>
            <p:cNvSpPr/>
            <p:nvPr/>
          </p:nvSpPr>
          <p:spPr>
            <a:xfrm>
              <a:off x="1001100" y="1479412"/>
              <a:ext cx="30192" cy="28095"/>
            </a:xfrm>
            <a:custGeom>
              <a:rect b="b" l="l" r="r" t="t"/>
              <a:pathLst>
                <a:path extrusionOk="0" h="442" w="475">
                  <a:moveTo>
                    <a:pt x="192" y="1"/>
                  </a:moveTo>
                  <a:cubicBezTo>
                    <a:pt x="192" y="69"/>
                    <a:pt x="192" y="102"/>
                    <a:pt x="181" y="170"/>
                  </a:cubicBezTo>
                  <a:cubicBezTo>
                    <a:pt x="113" y="170"/>
                    <a:pt x="79" y="170"/>
                    <a:pt x="0" y="182"/>
                  </a:cubicBezTo>
                  <a:cubicBezTo>
                    <a:pt x="79" y="216"/>
                    <a:pt x="113" y="238"/>
                    <a:pt x="181" y="272"/>
                  </a:cubicBezTo>
                  <a:cubicBezTo>
                    <a:pt x="170" y="340"/>
                    <a:pt x="170" y="374"/>
                    <a:pt x="170" y="442"/>
                  </a:cubicBezTo>
                  <a:cubicBezTo>
                    <a:pt x="215" y="396"/>
                    <a:pt x="237" y="374"/>
                    <a:pt x="283" y="329"/>
                  </a:cubicBezTo>
                  <a:cubicBezTo>
                    <a:pt x="362" y="362"/>
                    <a:pt x="396" y="385"/>
                    <a:pt x="464" y="419"/>
                  </a:cubicBezTo>
                  <a:cubicBezTo>
                    <a:pt x="418" y="351"/>
                    <a:pt x="396" y="317"/>
                    <a:pt x="362" y="261"/>
                  </a:cubicBezTo>
                  <a:cubicBezTo>
                    <a:pt x="407" y="216"/>
                    <a:pt x="430" y="193"/>
                    <a:pt x="475" y="148"/>
                  </a:cubicBezTo>
                  <a:cubicBezTo>
                    <a:pt x="407" y="148"/>
                    <a:pt x="373" y="159"/>
                    <a:pt x="294" y="159"/>
                  </a:cubicBezTo>
                  <a:cubicBezTo>
                    <a:pt x="260" y="91"/>
                    <a:pt x="237" y="69"/>
                    <a:pt x="1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01"/>
            <p:cNvSpPr/>
            <p:nvPr/>
          </p:nvSpPr>
          <p:spPr>
            <a:xfrm>
              <a:off x="589285" y="1295084"/>
              <a:ext cx="379532" cy="1283899"/>
            </a:xfrm>
            <a:custGeom>
              <a:rect b="b" l="l" r="r" t="t"/>
              <a:pathLst>
                <a:path extrusionOk="0" h="20199" w="5971">
                  <a:moveTo>
                    <a:pt x="167" y="1"/>
                  </a:moveTo>
                  <a:cubicBezTo>
                    <a:pt x="153" y="1"/>
                    <a:pt x="139" y="3"/>
                    <a:pt x="125" y="6"/>
                  </a:cubicBezTo>
                  <a:cubicBezTo>
                    <a:pt x="46" y="29"/>
                    <a:pt x="1" y="108"/>
                    <a:pt x="24" y="187"/>
                  </a:cubicBezTo>
                  <a:lnTo>
                    <a:pt x="5654" y="20096"/>
                  </a:lnTo>
                  <a:cubicBezTo>
                    <a:pt x="5676" y="20164"/>
                    <a:pt x="5733" y="20198"/>
                    <a:pt x="5801" y="20198"/>
                  </a:cubicBezTo>
                  <a:lnTo>
                    <a:pt x="5835" y="20198"/>
                  </a:lnTo>
                  <a:cubicBezTo>
                    <a:pt x="5914" y="20176"/>
                    <a:pt x="5970" y="20096"/>
                    <a:pt x="5948" y="20017"/>
                  </a:cubicBezTo>
                  <a:lnTo>
                    <a:pt x="317" y="108"/>
                  </a:lnTo>
                  <a:cubicBezTo>
                    <a:pt x="299" y="43"/>
                    <a:pt x="234"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Purpose</a:t>
            </a:r>
            <a:endParaRPr/>
          </a:p>
        </p:txBody>
      </p:sp>
      <p:sp>
        <p:nvSpPr>
          <p:cNvPr id="1074" name="Google Shape;1074;p102"/>
          <p:cNvSpPr txBox="1"/>
          <p:nvPr/>
        </p:nvSpPr>
        <p:spPr>
          <a:xfrm>
            <a:off x="548850" y="1867800"/>
            <a:ext cx="3810000" cy="3000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The accuracy of 98.53 shows that embeddings are good</a:t>
            </a:r>
            <a:endParaRPr sz="1600"/>
          </a:p>
          <a:p>
            <a:pPr indent="-330200" lvl="0" marL="457200" rtl="0" algn="l">
              <a:lnSpc>
                <a:spcPct val="115000"/>
              </a:lnSpc>
              <a:spcBef>
                <a:spcPts val="0"/>
              </a:spcBef>
              <a:spcAft>
                <a:spcPts val="0"/>
              </a:spcAft>
              <a:buSzPts val="1600"/>
              <a:buChar char="●"/>
            </a:pPr>
            <a:r>
              <a:rPr lang="en" sz="1600"/>
              <a:t>Embeddings can be used in further downstream tasks</a:t>
            </a:r>
            <a:endParaRPr sz="1600"/>
          </a:p>
          <a:p>
            <a:pPr indent="-330200" lvl="1" marL="1371600" rtl="0" algn="l">
              <a:lnSpc>
                <a:spcPct val="115000"/>
              </a:lnSpc>
              <a:spcBef>
                <a:spcPts val="0"/>
              </a:spcBef>
              <a:spcAft>
                <a:spcPts val="0"/>
              </a:spcAft>
              <a:buSzPts val="1600"/>
              <a:buChar char="○"/>
            </a:pPr>
            <a:r>
              <a:rPr lang="en" sz="1600"/>
              <a:t>RAG chatbot</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03"/>
          <p:cNvSpPr txBox="1"/>
          <p:nvPr>
            <p:ph type="title"/>
          </p:nvPr>
        </p:nvSpPr>
        <p:spPr>
          <a:xfrm>
            <a:off x="2347938" y="540000"/>
            <a:ext cx="44481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080" name="Google Shape;1080;p103"/>
          <p:cNvSpPr txBox="1"/>
          <p:nvPr>
            <p:ph idx="1" type="subTitle"/>
          </p:nvPr>
        </p:nvSpPr>
        <p:spPr>
          <a:xfrm>
            <a:off x="2382200" y="1598700"/>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Days One"/>
                <a:ea typeface="Days One"/>
                <a:cs typeface="Days One"/>
                <a:sym typeface="Days One"/>
              </a:rPr>
              <a:t>Do you have any questions?</a:t>
            </a:r>
            <a:endParaRPr/>
          </a:p>
        </p:txBody>
      </p:sp>
      <p:sp>
        <p:nvSpPr>
          <p:cNvPr id="1081" name="Google Shape;1081;p103"/>
          <p:cNvSpPr txBox="1"/>
          <p:nvPr>
            <p:ph idx="4294967295" type="subTitle"/>
          </p:nvPr>
        </p:nvSpPr>
        <p:spPr>
          <a:xfrm>
            <a:off x="2441400" y="4343300"/>
            <a:ext cx="42612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Please keep this slide for attribution</a:t>
            </a:r>
            <a:endParaRPr sz="1200"/>
          </a:p>
        </p:txBody>
      </p:sp>
      <p:sp>
        <p:nvSpPr>
          <p:cNvPr id="1082" name="Google Shape;1082;p103"/>
          <p:cNvSpPr/>
          <p:nvPr/>
        </p:nvSpPr>
        <p:spPr>
          <a:xfrm rot="-5399693">
            <a:off x="4058388" y="2699327"/>
            <a:ext cx="911463" cy="935865"/>
          </a:xfrm>
          <a:custGeom>
            <a:rect b="b" l="l" r="r" t="t"/>
            <a:pathLst>
              <a:path extrusionOk="0" h="46601" w="32529">
                <a:moveTo>
                  <a:pt x="17003" y="1583"/>
                </a:moveTo>
                <a:lnTo>
                  <a:pt x="17003" y="1583"/>
                </a:lnTo>
                <a:cubicBezTo>
                  <a:pt x="17051" y="1726"/>
                  <a:pt x="17134" y="1845"/>
                  <a:pt x="17253" y="1928"/>
                </a:cubicBezTo>
                <a:cubicBezTo>
                  <a:pt x="17205" y="1976"/>
                  <a:pt x="17146" y="2012"/>
                  <a:pt x="17098" y="2059"/>
                </a:cubicBezTo>
                <a:lnTo>
                  <a:pt x="17086" y="2059"/>
                </a:lnTo>
                <a:cubicBezTo>
                  <a:pt x="17039" y="1905"/>
                  <a:pt x="16979" y="1750"/>
                  <a:pt x="17003" y="1583"/>
                </a:cubicBezTo>
                <a:close/>
                <a:moveTo>
                  <a:pt x="12264" y="2286"/>
                </a:moveTo>
                <a:cubicBezTo>
                  <a:pt x="12264" y="2286"/>
                  <a:pt x="12264" y="2286"/>
                  <a:pt x="12264" y="2297"/>
                </a:cubicBezTo>
                <a:lnTo>
                  <a:pt x="12252" y="2297"/>
                </a:lnTo>
                <a:cubicBezTo>
                  <a:pt x="12252" y="2286"/>
                  <a:pt x="12264" y="2286"/>
                  <a:pt x="12264" y="2286"/>
                </a:cubicBezTo>
                <a:close/>
                <a:moveTo>
                  <a:pt x="24230" y="5322"/>
                </a:moveTo>
                <a:cubicBezTo>
                  <a:pt x="24230" y="5334"/>
                  <a:pt x="24242" y="5345"/>
                  <a:pt x="24242" y="5369"/>
                </a:cubicBezTo>
                <a:cubicBezTo>
                  <a:pt x="24230" y="5357"/>
                  <a:pt x="24230" y="5357"/>
                  <a:pt x="24218" y="5357"/>
                </a:cubicBezTo>
                <a:cubicBezTo>
                  <a:pt x="24218" y="5345"/>
                  <a:pt x="24218" y="5334"/>
                  <a:pt x="24230" y="5322"/>
                </a:cubicBezTo>
                <a:close/>
                <a:moveTo>
                  <a:pt x="15454" y="5659"/>
                </a:moveTo>
                <a:cubicBezTo>
                  <a:pt x="15481" y="5659"/>
                  <a:pt x="15506" y="5665"/>
                  <a:pt x="15527" y="5679"/>
                </a:cubicBezTo>
                <a:cubicBezTo>
                  <a:pt x="15491" y="5691"/>
                  <a:pt x="15455" y="5691"/>
                  <a:pt x="15408" y="5703"/>
                </a:cubicBezTo>
                <a:cubicBezTo>
                  <a:pt x="15408" y="5691"/>
                  <a:pt x="15408" y="5679"/>
                  <a:pt x="15396" y="5667"/>
                </a:cubicBezTo>
                <a:cubicBezTo>
                  <a:pt x="15415" y="5662"/>
                  <a:pt x="15435" y="5659"/>
                  <a:pt x="15454" y="5659"/>
                </a:cubicBezTo>
                <a:close/>
                <a:moveTo>
                  <a:pt x="8311" y="6477"/>
                </a:moveTo>
                <a:lnTo>
                  <a:pt x="8276" y="6572"/>
                </a:lnTo>
                <a:cubicBezTo>
                  <a:pt x="8264" y="6548"/>
                  <a:pt x="8264" y="6524"/>
                  <a:pt x="8252" y="6512"/>
                </a:cubicBezTo>
                <a:cubicBezTo>
                  <a:pt x="8276" y="6500"/>
                  <a:pt x="8288" y="6488"/>
                  <a:pt x="8311" y="6477"/>
                </a:cubicBezTo>
                <a:close/>
                <a:moveTo>
                  <a:pt x="4978" y="6881"/>
                </a:moveTo>
                <a:cubicBezTo>
                  <a:pt x="4978" y="6905"/>
                  <a:pt x="4978" y="6929"/>
                  <a:pt x="4966" y="6953"/>
                </a:cubicBezTo>
                <a:cubicBezTo>
                  <a:pt x="4942" y="6941"/>
                  <a:pt x="4930" y="6929"/>
                  <a:pt x="4906" y="6917"/>
                </a:cubicBezTo>
                <a:cubicBezTo>
                  <a:pt x="4930" y="6905"/>
                  <a:pt x="4954" y="6893"/>
                  <a:pt x="4978" y="6881"/>
                </a:cubicBezTo>
                <a:close/>
                <a:moveTo>
                  <a:pt x="26361" y="8858"/>
                </a:moveTo>
                <a:cubicBezTo>
                  <a:pt x="26361" y="8870"/>
                  <a:pt x="26361" y="8870"/>
                  <a:pt x="26361" y="8882"/>
                </a:cubicBezTo>
                <a:cubicBezTo>
                  <a:pt x="26361" y="8882"/>
                  <a:pt x="26349" y="8870"/>
                  <a:pt x="26349" y="8870"/>
                </a:cubicBezTo>
                <a:cubicBezTo>
                  <a:pt x="26349" y="8870"/>
                  <a:pt x="26361" y="8870"/>
                  <a:pt x="26361" y="8858"/>
                </a:cubicBezTo>
                <a:close/>
                <a:moveTo>
                  <a:pt x="27266" y="9429"/>
                </a:moveTo>
                <a:lnTo>
                  <a:pt x="27266" y="9441"/>
                </a:lnTo>
                <a:lnTo>
                  <a:pt x="27254" y="9441"/>
                </a:lnTo>
                <a:cubicBezTo>
                  <a:pt x="27266" y="9441"/>
                  <a:pt x="27266" y="9441"/>
                  <a:pt x="27266" y="9429"/>
                </a:cubicBezTo>
                <a:close/>
                <a:moveTo>
                  <a:pt x="13812" y="10548"/>
                </a:moveTo>
                <a:cubicBezTo>
                  <a:pt x="13776" y="10572"/>
                  <a:pt x="13741" y="10596"/>
                  <a:pt x="13705" y="10620"/>
                </a:cubicBezTo>
                <a:cubicBezTo>
                  <a:pt x="13729" y="10584"/>
                  <a:pt x="13764" y="10560"/>
                  <a:pt x="13812" y="10548"/>
                </a:cubicBezTo>
                <a:close/>
                <a:moveTo>
                  <a:pt x="4001" y="12156"/>
                </a:moveTo>
                <a:cubicBezTo>
                  <a:pt x="4001" y="12156"/>
                  <a:pt x="4001" y="12168"/>
                  <a:pt x="4001" y="12168"/>
                </a:cubicBezTo>
                <a:cubicBezTo>
                  <a:pt x="4001" y="12168"/>
                  <a:pt x="4001" y="12168"/>
                  <a:pt x="3989" y="12156"/>
                </a:cubicBezTo>
                <a:close/>
                <a:moveTo>
                  <a:pt x="4001" y="12168"/>
                </a:moveTo>
                <a:lnTo>
                  <a:pt x="4013" y="12180"/>
                </a:lnTo>
                <a:cubicBezTo>
                  <a:pt x="4001" y="12180"/>
                  <a:pt x="4001" y="12180"/>
                  <a:pt x="4001" y="12168"/>
                </a:cubicBezTo>
                <a:close/>
                <a:moveTo>
                  <a:pt x="17610" y="12953"/>
                </a:moveTo>
                <a:cubicBezTo>
                  <a:pt x="17622" y="12953"/>
                  <a:pt x="17622" y="12965"/>
                  <a:pt x="17622" y="12965"/>
                </a:cubicBezTo>
                <a:lnTo>
                  <a:pt x="17610" y="12965"/>
                </a:lnTo>
                <a:cubicBezTo>
                  <a:pt x="17610" y="12965"/>
                  <a:pt x="17610" y="12953"/>
                  <a:pt x="17610" y="12953"/>
                </a:cubicBezTo>
                <a:close/>
                <a:moveTo>
                  <a:pt x="12491" y="15632"/>
                </a:moveTo>
                <a:cubicBezTo>
                  <a:pt x="12491" y="15644"/>
                  <a:pt x="12491" y="15656"/>
                  <a:pt x="12491" y="15668"/>
                </a:cubicBezTo>
                <a:cubicBezTo>
                  <a:pt x="12479" y="15656"/>
                  <a:pt x="12479" y="15656"/>
                  <a:pt x="12467" y="15644"/>
                </a:cubicBezTo>
                <a:cubicBezTo>
                  <a:pt x="12479" y="15644"/>
                  <a:pt x="12479" y="15632"/>
                  <a:pt x="12491" y="15632"/>
                </a:cubicBezTo>
                <a:close/>
                <a:moveTo>
                  <a:pt x="12263" y="16197"/>
                </a:moveTo>
                <a:cubicBezTo>
                  <a:pt x="12315" y="16197"/>
                  <a:pt x="12214" y="16289"/>
                  <a:pt x="12193" y="16299"/>
                </a:cubicBezTo>
                <a:cubicBezTo>
                  <a:pt x="12205" y="16263"/>
                  <a:pt x="12217" y="16228"/>
                  <a:pt x="12229" y="16204"/>
                </a:cubicBezTo>
                <a:cubicBezTo>
                  <a:pt x="12244" y="16199"/>
                  <a:pt x="12255" y="16197"/>
                  <a:pt x="12263" y="16197"/>
                </a:cubicBezTo>
                <a:close/>
                <a:moveTo>
                  <a:pt x="22242" y="16299"/>
                </a:moveTo>
                <a:cubicBezTo>
                  <a:pt x="22242" y="16311"/>
                  <a:pt x="22254" y="16323"/>
                  <a:pt x="22254" y="16335"/>
                </a:cubicBezTo>
                <a:cubicBezTo>
                  <a:pt x="22230" y="16335"/>
                  <a:pt x="22218" y="16323"/>
                  <a:pt x="22206" y="16311"/>
                </a:cubicBezTo>
                <a:lnTo>
                  <a:pt x="22206" y="16299"/>
                </a:lnTo>
                <a:close/>
                <a:moveTo>
                  <a:pt x="24766" y="17966"/>
                </a:moveTo>
                <a:cubicBezTo>
                  <a:pt x="24778" y="17978"/>
                  <a:pt x="24790" y="18002"/>
                  <a:pt x="24790" y="18014"/>
                </a:cubicBezTo>
                <a:cubicBezTo>
                  <a:pt x="24790" y="18002"/>
                  <a:pt x="24778" y="17990"/>
                  <a:pt x="24766" y="17990"/>
                </a:cubicBezTo>
                <a:cubicBezTo>
                  <a:pt x="24766" y="17990"/>
                  <a:pt x="24766" y="17978"/>
                  <a:pt x="24766" y="17966"/>
                </a:cubicBezTo>
                <a:close/>
                <a:moveTo>
                  <a:pt x="18991" y="19645"/>
                </a:moveTo>
                <a:cubicBezTo>
                  <a:pt x="19027" y="19657"/>
                  <a:pt x="19063" y="19681"/>
                  <a:pt x="19075" y="19716"/>
                </a:cubicBezTo>
                <a:cubicBezTo>
                  <a:pt x="19051" y="19740"/>
                  <a:pt x="19015" y="19764"/>
                  <a:pt x="18979" y="19788"/>
                </a:cubicBezTo>
                <a:cubicBezTo>
                  <a:pt x="18979" y="19740"/>
                  <a:pt x="18991" y="19692"/>
                  <a:pt x="18991" y="19645"/>
                </a:cubicBezTo>
                <a:close/>
                <a:moveTo>
                  <a:pt x="27623" y="23502"/>
                </a:moveTo>
                <a:cubicBezTo>
                  <a:pt x="27635" y="23502"/>
                  <a:pt x="27635" y="23514"/>
                  <a:pt x="27647" y="23526"/>
                </a:cubicBezTo>
                <a:cubicBezTo>
                  <a:pt x="27647" y="23526"/>
                  <a:pt x="27635" y="23526"/>
                  <a:pt x="27623" y="23538"/>
                </a:cubicBezTo>
                <a:lnTo>
                  <a:pt x="27623" y="23502"/>
                </a:lnTo>
                <a:close/>
                <a:moveTo>
                  <a:pt x="30671" y="23836"/>
                </a:moveTo>
                <a:cubicBezTo>
                  <a:pt x="30671" y="23836"/>
                  <a:pt x="30683" y="23836"/>
                  <a:pt x="30683" y="23848"/>
                </a:cubicBezTo>
                <a:lnTo>
                  <a:pt x="30671" y="23848"/>
                </a:lnTo>
                <a:lnTo>
                  <a:pt x="30671" y="23836"/>
                </a:lnTo>
                <a:close/>
                <a:moveTo>
                  <a:pt x="4430" y="23991"/>
                </a:moveTo>
                <a:cubicBezTo>
                  <a:pt x="4430" y="23991"/>
                  <a:pt x="4430" y="23991"/>
                  <a:pt x="4430" y="24002"/>
                </a:cubicBezTo>
                <a:lnTo>
                  <a:pt x="4406" y="24002"/>
                </a:lnTo>
                <a:cubicBezTo>
                  <a:pt x="4406" y="24002"/>
                  <a:pt x="4418" y="23991"/>
                  <a:pt x="4430" y="23991"/>
                </a:cubicBezTo>
                <a:close/>
                <a:moveTo>
                  <a:pt x="26611" y="24275"/>
                </a:moveTo>
                <a:cubicBezTo>
                  <a:pt x="26638" y="24275"/>
                  <a:pt x="26607" y="24325"/>
                  <a:pt x="26572" y="24325"/>
                </a:cubicBezTo>
                <a:cubicBezTo>
                  <a:pt x="26569" y="24325"/>
                  <a:pt x="26567" y="24325"/>
                  <a:pt x="26564" y="24324"/>
                </a:cubicBezTo>
                <a:cubicBezTo>
                  <a:pt x="26564" y="24312"/>
                  <a:pt x="26564" y="24300"/>
                  <a:pt x="26564" y="24288"/>
                </a:cubicBezTo>
                <a:lnTo>
                  <a:pt x="26576" y="24288"/>
                </a:lnTo>
                <a:cubicBezTo>
                  <a:pt x="26592" y="24279"/>
                  <a:pt x="26604" y="24275"/>
                  <a:pt x="26611" y="24275"/>
                </a:cubicBezTo>
                <a:close/>
                <a:moveTo>
                  <a:pt x="19396" y="24693"/>
                </a:moveTo>
                <a:cubicBezTo>
                  <a:pt x="19396" y="24693"/>
                  <a:pt x="19396" y="24693"/>
                  <a:pt x="19396" y="24705"/>
                </a:cubicBezTo>
                <a:cubicBezTo>
                  <a:pt x="19384" y="24693"/>
                  <a:pt x="19384" y="24693"/>
                  <a:pt x="19384" y="24693"/>
                </a:cubicBezTo>
                <a:close/>
                <a:moveTo>
                  <a:pt x="30124" y="25312"/>
                </a:moveTo>
                <a:cubicBezTo>
                  <a:pt x="30124" y="25312"/>
                  <a:pt x="30136" y="25324"/>
                  <a:pt x="30136" y="25336"/>
                </a:cubicBezTo>
                <a:lnTo>
                  <a:pt x="30124" y="25336"/>
                </a:lnTo>
                <a:cubicBezTo>
                  <a:pt x="30124" y="25324"/>
                  <a:pt x="30124" y="25324"/>
                  <a:pt x="30124" y="25324"/>
                </a:cubicBezTo>
                <a:lnTo>
                  <a:pt x="30124" y="25312"/>
                </a:lnTo>
                <a:close/>
                <a:moveTo>
                  <a:pt x="29338" y="25419"/>
                </a:moveTo>
                <a:cubicBezTo>
                  <a:pt x="29338" y="25419"/>
                  <a:pt x="29338" y="25431"/>
                  <a:pt x="29350" y="25431"/>
                </a:cubicBezTo>
                <a:lnTo>
                  <a:pt x="29338" y="25431"/>
                </a:lnTo>
                <a:lnTo>
                  <a:pt x="29338" y="25419"/>
                </a:lnTo>
                <a:close/>
                <a:moveTo>
                  <a:pt x="22051" y="26741"/>
                </a:moveTo>
                <a:cubicBezTo>
                  <a:pt x="22063" y="26741"/>
                  <a:pt x="22075" y="26753"/>
                  <a:pt x="22075" y="26753"/>
                </a:cubicBezTo>
                <a:cubicBezTo>
                  <a:pt x="22075" y="26765"/>
                  <a:pt x="22063" y="26765"/>
                  <a:pt x="22051" y="26777"/>
                </a:cubicBezTo>
                <a:cubicBezTo>
                  <a:pt x="22051" y="26765"/>
                  <a:pt x="22051" y="26753"/>
                  <a:pt x="22051" y="26741"/>
                </a:cubicBezTo>
                <a:close/>
                <a:moveTo>
                  <a:pt x="9419" y="26765"/>
                </a:moveTo>
                <a:lnTo>
                  <a:pt x="9419" y="26777"/>
                </a:lnTo>
                <a:cubicBezTo>
                  <a:pt x="9419" y="26777"/>
                  <a:pt x="9407" y="26789"/>
                  <a:pt x="9407" y="26789"/>
                </a:cubicBezTo>
                <a:cubicBezTo>
                  <a:pt x="9407" y="26789"/>
                  <a:pt x="9419" y="26777"/>
                  <a:pt x="9419" y="26765"/>
                </a:cubicBezTo>
                <a:close/>
                <a:moveTo>
                  <a:pt x="9895" y="27134"/>
                </a:moveTo>
                <a:cubicBezTo>
                  <a:pt x="9895" y="27146"/>
                  <a:pt x="9907" y="27158"/>
                  <a:pt x="9907" y="27169"/>
                </a:cubicBezTo>
                <a:lnTo>
                  <a:pt x="9907" y="27169"/>
                </a:lnTo>
                <a:cubicBezTo>
                  <a:pt x="9907" y="27158"/>
                  <a:pt x="9895" y="27146"/>
                  <a:pt x="9883" y="27146"/>
                </a:cubicBezTo>
                <a:cubicBezTo>
                  <a:pt x="9895" y="27134"/>
                  <a:pt x="9895" y="27134"/>
                  <a:pt x="9895" y="27134"/>
                </a:cubicBezTo>
                <a:close/>
                <a:moveTo>
                  <a:pt x="15622" y="29098"/>
                </a:moveTo>
                <a:cubicBezTo>
                  <a:pt x="15610" y="29134"/>
                  <a:pt x="15598" y="29170"/>
                  <a:pt x="15586" y="29205"/>
                </a:cubicBezTo>
                <a:cubicBezTo>
                  <a:pt x="15598" y="29170"/>
                  <a:pt x="15598" y="29134"/>
                  <a:pt x="15610" y="29110"/>
                </a:cubicBezTo>
                <a:cubicBezTo>
                  <a:pt x="15610" y="29110"/>
                  <a:pt x="15610" y="29110"/>
                  <a:pt x="15622" y="29098"/>
                </a:cubicBezTo>
                <a:close/>
                <a:moveTo>
                  <a:pt x="5978" y="29944"/>
                </a:moveTo>
                <a:lnTo>
                  <a:pt x="6014" y="29967"/>
                </a:lnTo>
                <a:cubicBezTo>
                  <a:pt x="6002" y="29967"/>
                  <a:pt x="6002" y="29967"/>
                  <a:pt x="5990" y="29956"/>
                </a:cubicBezTo>
                <a:cubicBezTo>
                  <a:pt x="5978" y="29956"/>
                  <a:pt x="5978" y="29944"/>
                  <a:pt x="5978" y="29944"/>
                </a:cubicBezTo>
                <a:close/>
                <a:moveTo>
                  <a:pt x="6073" y="29967"/>
                </a:moveTo>
                <a:cubicBezTo>
                  <a:pt x="6085" y="29967"/>
                  <a:pt x="6085" y="29979"/>
                  <a:pt x="6097" y="29979"/>
                </a:cubicBezTo>
                <a:cubicBezTo>
                  <a:pt x="6082" y="29987"/>
                  <a:pt x="6066" y="29990"/>
                  <a:pt x="6054" y="29997"/>
                </a:cubicBezTo>
                <a:lnTo>
                  <a:pt x="6054" y="29997"/>
                </a:lnTo>
                <a:cubicBezTo>
                  <a:pt x="6060" y="29989"/>
                  <a:pt x="6067" y="29980"/>
                  <a:pt x="6073" y="29967"/>
                </a:cubicBezTo>
                <a:close/>
                <a:moveTo>
                  <a:pt x="8895" y="30646"/>
                </a:moveTo>
                <a:cubicBezTo>
                  <a:pt x="8895" y="30646"/>
                  <a:pt x="8895" y="30658"/>
                  <a:pt x="8883" y="30670"/>
                </a:cubicBezTo>
                <a:cubicBezTo>
                  <a:pt x="8883" y="30670"/>
                  <a:pt x="8883" y="30658"/>
                  <a:pt x="8871" y="30646"/>
                </a:cubicBezTo>
                <a:close/>
                <a:moveTo>
                  <a:pt x="21789" y="30932"/>
                </a:moveTo>
                <a:lnTo>
                  <a:pt x="21777" y="30944"/>
                </a:lnTo>
                <a:lnTo>
                  <a:pt x="21765" y="30944"/>
                </a:lnTo>
                <a:cubicBezTo>
                  <a:pt x="21777" y="30944"/>
                  <a:pt x="21777" y="30932"/>
                  <a:pt x="21789" y="30932"/>
                </a:cubicBezTo>
                <a:close/>
                <a:moveTo>
                  <a:pt x="19991" y="30884"/>
                </a:moveTo>
                <a:cubicBezTo>
                  <a:pt x="20015" y="30884"/>
                  <a:pt x="20039" y="30896"/>
                  <a:pt x="20063" y="30908"/>
                </a:cubicBezTo>
                <a:cubicBezTo>
                  <a:pt x="20039" y="30944"/>
                  <a:pt x="20015" y="30991"/>
                  <a:pt x="20003" y="31027"/>
                </a:cubicBezTo>
                <a:cubicBezTo>
                  <a:pt x="20003" y="30980"/>
                  <a:pt x="19991" y="30932"/>
                  <a:pt x="19991" y="30884"/>
                </a:cubicBezTo>
                <a:close/>
                <a:moveTo>
                  <a:pt x="8657" y="33670"/>
                </a:moveTo>
                <a:cubicBezTo>
                  <a:pt x="8704" y="33754"/>
                  <a:pt x="8704" y="33825"/>
                  <a:pt x="8681" y="33908"/>
                </a:cubicBezTo>
                <a:cubicBezTo>
                  <a:pt x="8669" y="33825"/>
                  <a:pt x="8669" y="33742"/>
                  <a:pt x="8657" y="33670"/>
                </a:cubicBezTo>
                <a:close/>
                <a:moveTo>
                  <a:pt x="16717" y="36564"/>
                </a:moveTo>
                <a:cubicBezTo>
                  <a:pt x="16717" y="36564"/>
                  <a:pt x="16717" y="36575"/>
                  <a:pt x="16729" y="36587"/>
                </a:cubicBezTo>
                <a:lnTo>
                  <a:pt x="16705" y="36587"/>
                </a:lnTo>
                <a:cubicBezTo>
                  <a:pt x="16705" y="36575"/>
                  <a:pt x="16717" y="36575"/>
                  <a:pt x="16717" y="36564"/>
                </a:cubicBezTo>
                <a:close/>
                <a:moveTo>
                  <a:pt x="10657" y="39850"/>
                </a:moveTo>
                <a:lnTo>
                  <a:pt x="10657" y="39850"/>
                </a:lnTo>
                <a:cubicBezTo>
                  <a:pt x="10693" y="39862"/>
                  <a:pt x="10716" y="39885"/>
                  <a:pt x="10752" y="39897"/>
                </a:cubicBezTo>
                <a:cubicBezTo>
                  <a:pt x="10752" y="39909"/>
                  <a:pt x="10752" y="39933"/>
                  <a:pt x="10752" y="39945"/>
                </a:cubicBezTo>
                <a:cubicBezTo>
                  <a:pt x="10716" y="39921"/>
                  <a:pt x="10681" y="39885"/>
                  <a:pt x="10657" y="39850"/>
                </a:cubicBezTo>
                <a:close/>
                <a:moveTo>
                  <a:pt x="23837" y="40219"/>
                </a:moveTo>
                <a:cubicBezTo>
                  <a:pt x="23849" y="40231"/>
                  <a:pt x="23849" y="40231"/>
                  <a:pt x="23861" y="40243"/>
                </a:cubicBezTo>
                <a:cubicBezTo>
                  <a:pt x="23849" y="40243"/>
                  <a:pt x="23837" y="40254"/>
                  <a:pt x="23825" y="40254"/>
                </a:cubicBezTo>
                <a:cubicBezTo>
                  <a:pt x="23837" y="40243"/>
                  <a:pt x="23837" y="40231"/>
                  <a:pt x="23837" y="40219"/>
                </a:cubicBezTo>
                <a:close/>
                <a:moveTo>
                  <a:pt x="10479" y="40302"/>
                </a:moveTo>
                <a:lnTo>
                  <a:pt x="10479" y="40302"/>
                </a:lnTo>
                <a:cubicBezTo>
                  <a:pt x="10490" y="40314"/>
                  <a:pt x="10490" y="40326"/>
                  <a:pt x="10502" y="40326"/>
                </a:cubicBezTo>
                <a:cubicBezTo>
                  <a:pt x="10502" y="40326"/>
                  <a:pt x="10502" y="40326"/>
                  <a:pt x="10490" y="40338"/>
                </a:cubicBezTo>
                <a:cubicBezTo>
                  <a:pt x="10490" y="40326"/>
                  <a:pt x="10490" y="40314"/>
                  <a:pt x="10479" y="40302"/>
                </a:cubicBezTo>
                <a:close/>
                <a:moveTo>
                  <a:pt x="24087" y="41445"/>
                </a:moveTo>
                <a:cubicBezTo>
                  <a:pt x="24087" y="41469"/>
                  <a:pt x="24075" y="41493"/>
                  <a:pt x="24075" y="41517"/>
                </a:cubicBezTo>
                <a:cubicBezTo>
                  <a:pt x="24040" y="41517"/>
                  <a:pt x="24016" y="41528"/>
                  <a:pt x="23992" y="41540"/>
                </a:cubicBezTo>
                <a:cubicBezTo>
                  <a:pt x="24016" y="41505"/>
                  <a:pt x="24051" y="41469"/>
                  <a:pt x="24087" y="41445"/>
                </a:cubicBezTo>
                <a:close/>
                <a:moveTo>
                  <a:pt x="20122" y="41588"/>
                </a:moveTo>
                <a:lnTo>
                  <a:pt x="20122" y="41588"/>
                </a:lnTo>
                <a:cubicBezTo>
                  <a:pt x="20146" y="41647"/>
                  <a:pt x="20122" y="41695"/>
                  <a:pt x="20087" y="41743"/>
                </a:cubicBezTo>
                <a:cubicBezTo>
                  <a:pt x="20099" y="41695"/>
                  <a:pt x="20111" y="41647"/>
                  <a:pt x="20122" y="41588"/>
                </a:cubicBezTo>
                <a:close/>
                <a:moveTo>
                  <a:pt x="15658" y="42409"/>
                </a:moveTo>
                <a:cubicBezTo>
                  <a:pt x="15669" y="42421"/>
                  <a:pt x="15669" y="42421"/>
                  <a:pt x="15681" y="42433"/>
                </a:cubicBezTo>
                <a:cubicBezTo>
                  <a:pt x="15669" y="42433"/>
                  <a:pt x="15658" y="42433"/>
                  <a:pt x="15646" y="42421"/>
                </a:cubicBezTo>
                <a:cubicBezTo>
                  <a:pt x="15646" y="42421"/>
                  <a:pt x="15658" y="42421"/>
                  <a:pt x="15658" y="42409"/>
                </a:cubicBezTo>
                <a:close/>
                <a:moveTo>
                  <a:pt x="13788" y="43957"/>
                </a:moveTo>
                <a:cubicBezTo>
                  <a:pt x="13788" y="43957"/>
                  <a:pt x="13776" y="43969"/>
                  <a:pt x="13776" y="43969"/>
                </a:cubicBezTo>
                <a:cubicBezTo>
                  <a:pt x="13776" y="43969"/>
                  <a:pt x="13776" y="43957"/>
                  <a:pt x="13776" y="43957"/>
                </a:cubicBezTo>
                <a:close/>
                <a:moveTo>
                  <a:pt x="23373" y="44815"/>
                </a:moveTo>
                <a:cubicBezTo>
                  <a:pt x="23336" y="44829"/>
                  <a:pt x="23304" y="44849"/>
                  <a:pt x="23273" y="44870"/>
                </a:cubicBezTo>
                <a:lnTo>
                  <a:pt x="23273" y="44870"/>
                </a:lnTo>
                <a:cubicBezTo>
                  <a:pt x="23299" y="44849"/>
                  <a:pt x="23327" y="44832"/>
                  <a:pt x="23361" y="44815"/>
                </a:cubicBezTo>
                <a:close/>
                <a:moveTo>
                  <a:pt x="23228" y="44902"/>
                </a:moveTo>
                <a:lnTo>
                  <a:pt x="23228" y="44902"/>
                </a:lnTo>
                <a:cubicBezTo>
                  <a:pt x="23225" y="44905"/>
                  <a:pt x="23221" y="44907"/>
                  <a:pt x="23218" y="44910"/>
                </a:cubicBezTo>
                <a:cubicBezTo>
                  <a:pt x="23218" y="44910"/>
                  <a:pt x="23222" y="44905"/>
                  <a:pt x="23228" y="44902"/>
                </a:cubicBezTo>
                <a:close/>
                <a:moveTo>
                  <a:pt x="23099" y="44993"/>
                </a:moveTo>
                <a:cubicBezTo>
                  <a:pt x="23099" y="44993"/>
                  <a:pt x="23099" y="44993"/>
                  <a:pt x="23099" y="45005"/>
                </a:cubicBezTo>
                <a:cubicBezTo>
                  <a:pt x="23083" y="45005"/>
                  <a:pt x="23067" y="45010"/>
                  <a:pt x="23048" y="45010"/>
                </a:cubicBezTo>
                <a:cubicBezTo>
                  <a:pt x="23038" y="45010"/>
                  <a:pt x="23028" y="45009"/>
                  <a:pt x="23016" y="45005"/>
                </a:cubicBezTo>
                <a:cubicBezTo>
                  <a:pt x="23051" y="45005"/>
                  <a:pt x="23075" y="45005"/>
                  <a:pt x="23099" y="44993"/>
                </a:cubicBezTo>
                <a:close/>
                <a:moveTo>
                  <a:pt x="17688" y="1"/>
                </a:moveTo>
                <a:cubicBezTo>
                  <a:pt x="17500" y="1"/>
                  <a:pt x="17305" y="56"/>
                  <a:pt x="17110" y="119"/>
                </a:cubicBezTo>
                <a:cubicBezTo>
                  <a:pt x="17051" y="178"/>
                  <a:pt x="16979" y="238"/>
                  <a:pt x="16908" y="309"/>
                </a:cubicBezTo>
                <a:cubicBezTo>
                  <a:pt x="16967" y="420"/>
                  <a:pt x="17045" y="482"/>
                  <a:pt x="17142" y="482"/>
                </a:cubicBezTo>
                <a:cubicBezTo>
                  <a:pt x="17180" y="482"/>
                  <a:pt x="17221" y="472"/>
                  <a:pt x="17265" y="452"/>
                </a:cubicBezTo>
                <a:cubicBezTo>
                  <a:pt x="17322" y="426"/>
                  <a:pt x="17374" y="416"/>
                  <a:pt x="17422" y="416"/>
                </a:cubicBezTo>
                <a:cubicBezTo>
                  <a:pt x="17577" y="416"/>
                  <a:pt x="17697" y="525"/>
                  <a:pt x="17825" y="607"/>
                </a:cubicBezTo>
                <a:cubicBezTo>
                  <a:pt x="17813" y="726"/>
                  <a:pt x="17801" y="857"/>
                  <a:pt x="17789" y="976"/>
                </a:cubicBezTo>
                <a:cubicBezTo>
                  <a:pt x="17729" y="1035"/>
                  <a:pt x="17658" y="1095"/>
                  <a:pt x="17586" y="1154"/>
                </a:cubicBezTo>
                <a:cubicBezTo>
                  <a:pt x="17372" y="1143"/>
                  <a:pt x="17217" y="1000"/>
                  <a:pt x="17027" y="904"/>
                </a:cubicBezTo>
                <a:cubicBezTo>
                  <a:pt x="16789" y="809"/>
                  <a:pt x="16562" y="714"/>
                  <a:pt x="16324" y="619"/>
                </a:cubicBezTo>
                <a:cubicBezTo>
                  <a:pt x="16360" y="559"/>
                  <a:pt x="16360" y="500"/>
                  <a:pt x="16312" y="428"/>
                </a:cubicBezTo>
                <a:cubicBezTo>
                  <a:pt x="16039" y="214"/>
                  <a:pt x="15717" y="154"/>
                  <a:pt x="15384" y="119"/>
                </a:cubicBezTo>
                <a:cubicBezTo>
                  <a:pt x="15360" y="130"/>
                  <a:pt x="15336" y="130"/>
                  <a:pt x="15312" y="142"/>
                </a:cubicBezTo>
                <a:cubicBezTo>
                  <a:pt x="15202" y="118"/>
                  <a:pt x="15091" y="103"/>
                  <a:pt x="14981" y="103"/>
                </a:cubicBezTo>
                <a:cubicBezTo>
                  <a:pt x="14772" y="103"/>
                  <a:pt x="14567" y="157"/>
                  <a:pt x="14372" y="297"/>
                </a:cubicBezTo>
                <a:cubicBezTo>
                  <a:pt x="14276" y="357"/>
                  <a:pt x="14134" y="345"/>
                  <a:pt x="14015" y="369"/>
                </a:cubicBezTo>
                <a:cubicBezTo>
                  <a:pt x="13907" y="452"/>
                  <a:pt x="13812" y="511"/>
                  <a:pt x="13717" y="595"/>
                </a:cubicBezTo>
                <a:cubicBezTo>
                  <a:pt x="13681" y="631"/>
                  <a:pt x="13645" y="714"/>
                  <a:pt x="13657" y="762"/>
                </a:cubicBezTo>
                <a:cubicBezTo>
                  <a:pt x="13683" y="830"/>
                  <a:pt x="13746" y="855"/>
                  <a:pt x="13810" y="855"/>
                </a:cubicBezTo>
                <a:cubicBezTo>
                  <a:pt x="13835" y="855"/>
                  <a:pt x="13860" y="852"/>
                  <a:pt x="13884" y="845"/>
                </a:cubicBezTo>
                <a:cubicBezTo>
                  <a:pt x="13979" y="821"/>
                  <a:pt x="14062" y="785"/>
                  <a:pt x="14157" y="762"/>
                </a:cubicBezTo>
                <a:cubicBezTo>
                  <a:pt x="14276" y="785"/>
                  <a:pt x="14396" y="809"/>
                  <a:pt x="14515" y="857"/>
                </a:cubicBezTo>
                <a:cubicBezTo>
                  <a:pt x="14646" y="916"/>
                  <a:pt x="14693" y="1035"/>
                  <a:pt x="14634" y="1166"/>
                </a:cubicBezTo>
                <a:cubicBezTo>
                  <a:pt x="14600" y="1234"/>
                  <a:pt x="14512" y="1334"/>
                  <a:pt x="14453" y="1334"/>
                </a:cubicBezTo>
                <a:cubicBezTo>
                  <a:pt x="14449" y="1334"/>
                  <a:pt x="14446" y="1334"/>
                  <a:pt x="14443" y="1333"/>
                </a:cubicBezTo>
                <a:cubicBezTo>
                  <a:pt x="14396" y="1330"/>
                  <a:pt x="14349" y="1329"/>
                  <a:pt x="14301" y="1329"/>
                </a:cubicBezTo>
                <a:cubicBezTo>
                  <a:pt x="13902" y="1329"/>
                  <a:pt x="13512" y="1424"/>
                  <a:pt x="13115" y="1424"/>
                </a:cubicBezTo>
                <a:cubicBezTo>
                  <a:pt x="12995" y="1424"/>
                  <a:pt x="12874" y="1415"/>
                  <a:pt x="12752" y="1393"/>
                </a:cubicBezTo>
                <a:cubicBezTo>
                  <a:pt x="12494" y="1348"/>
                  <a:pt x="12207" y="1295"/>
                  <a:pt x="11936" y="1295"/>
                </a:cubicBezTo>
                <a:cubicBezTo>
                  <a:pt x="11771" y="1295"/>
                  <a:pt x="11611" y="1315"/>
                  <a:pt x="11467" y="1369"/>
                </a:cubicBezTo>
                <a:cubicBezTo>
                  <a:pt x="11038" y="1524"/>
                  <a:pt x="10562" y="1595"/>
                  <a:pt x="10181" y="1881"/>
                </a:cubicBezTo>
                <a:cubicBezTo>
                  <a:pt x="9919" y="2024"/>
                  <a:pt x="9585" y="1928"/>
                  <a:pt x="9371" y="2166"/>
                </a:cubicBezTo>
                <a:cubicBezTo>
                  <a:pt x="9097" y="2547"/>
                  <a:pt x="8692" y="2774"/>
                  <a:pt x="8311" y="3024"/>
                </a:cubicBezTo>
                <a:cubicBezTo>
                  <a:pt x="8097" y="3345"/>
                  <a:pt x="7752" y="3536"/>
                  <a:pt x="7466" y="3774"/>
                </a:cubicBezTo>
                <a:cubicBezTo>
                  <a:pt x="7133" y="4036"/>
                  <a:pt x="6859" y="4333"/>
                  <a:pt x="6752" y="4750"/>
                </a:cubicBezTo>
                <a:cubicBezTo>
                  <a:pt x="6728" y="4810"/>
                  <a:pt x="6716" y="4869"/>
                  <a:pt x="6728" y="4941"/>
                </a:cubicBezTo>
                <a:lnTo>
                  <a:pt x="6716" y="4941"/>
                </a:lnTo>
                <a:cubicBezTo>
                  <a:pt x="6609" y="4964"/>
                  <a:pt x="6561" y="5036"/>
                  <a:pt x="6549" y="5143"/>
                </a:cubicBezTo>
                <a:cubicBezTo>
                  <a:pt x="6323" y="5369"/>
                  <a:pt x="6097" y="5595"/>
                  <a:pt x="5871" y="5822"/>
                </a:cubicBezTo>
                <a:cubicBezTo>
                  <a:pt x="5863" y="5821"/>
                  <a:pt x="5855" y="5821"/>
                  <a:pt x="5847" y="5821"/>
                </a:cubicBezTo>
                <a:cubicBezTo>
                  <a:pt x="5625" y="5821"/>
                  <a:pt x="5522" y="5982"/>
                  <a:pt x="5430" y="6143"/>
                </a:cubicBezTo>
                <a:cubicBezTo>
                  <a:pt x="5361" y="6143"/>
                  <a:pt x="5269" y="6210"/>
                  <a:pt x="5199" y="6210"/>
                </a:cubicBezTo>
                <a:cubicBezTo>
                  <a:pt x="5147" y="6210"/>
                  <a:pt x="5107" y="6174"/>
                  <a:pt x="5097" y="6048"/>
                </a:cubicBezTo>
                <a:cubicBezTo>
                  <a:pt x="5085" y="5917"/>
                  <a:pt x="5144" y="5798"/>
                  <a:pt x="5121" y="5667"/>
                </a:cubicBezTo>
                <a:cubicBezTo>
                  <a:pt x="5049" y="5179"/>
                  <a:pt x="5168" y="4762"/>
                  <a:pt x="5537" y="4393"/>
                </a:cubicBezTo>
                <a:cubicBezTo>
                  <a:pt x="5811" y="4131"/>
                  <a:pt x="5942" y="3774"/>
                  <a:pt x="6085" y="3417"/>
                </a:cubicBezTo>
                <a:cubicBezTo>
                  <a:pt x="6121" y="3321"/>
                  <a:pt x="6073" y="3238"/>
                  <a:pt x="6002" y="3167"/>
                </a:cubicBezTo>
                <a:lnTo>
                  <a:pt x="5990" y="3143"/>
                </a:lnTo>
                <a:cubicBezTo>
                  <a:pt x="5918" y="3202"/>
                  <a:pt x="5835" y="3250"/>
                  <a:pt x="5775" y="3309"/>
                </a:cubicBezTo>
                <a:lnTo>
                  <a:pt x="5775" y="3321"/>
                </a:lnTo>
                <a:cubicBezTo>
                  <a:pt x="5763" y="3333"/>
                  <a:pt x="5752" y="3333"/>
                  <a:pt x="5752" y="3345"/>
                </a:cubicBezTo>
                <a:cubicBezTo>
                  <a:pt x="5728" y="3309"/>
                  <a:pt x="5716" y="3262"/>
                  <a:pt x="5680" y="3214"/>
                </a:cubicBezTo>
                <a:cubicBezTo>
                  <a:pt x="5605" y="3171"/>
                  <a:pt x="5530" y="3153"/>
                  <a:pt x="5456" y="3153"/>
                </a:cubicBezTo>
                <a:cubicBezTo>
                  <a:pt x="5366" y="3153"/>
                  <a:pt x="5277" y="3180"/>
                  <a:pt x="5192" y="3226"/>
                </a:cubicBezTo>
                <a:lnTo>
                  <a:pt x="5013" y="3226"/>
                </a:lnTo>
                <a:cubicBezTo>
                  <a:pt x="4751" y="3548"/>
                  <a:pt x="4394" y="3762"/>
                  <a:pt x="4144" y="4095"/>
                </a:cubicBezTo>
                <a:cubicBezTo>
                  <a:pt x="3978" y="4321"/>
                  <a:pt x="3906" y="4619"/>
                  <a:pt x="3668" y="4810"/>
                </a:cubicBezTo>
                <a:cubicBezTo>
                  <a:pt x="3454" y="4929"/>
                  <a:pt x="3620" y="5226"/>
                  <a:pt x="3418" y="5357"/>
                </a:cubicBezTo>
                <a:cubicBezTo>
                  <a:pt x="3227" y="5500"/>
                  <a:pt x="3358" y="5774"/>
                  <a:pt x="3168" y="5905"/>
                </a:cubicBezTo>
                <a:cubicBezTo>
                  <a:pt x="3037" y="6000"/>
                  <a:pt x="3061" y="6179"/>
                  <a:pt x="2930" y="6274"/>
                </a:cubicBezTo>
                <a:cubicBezTo>
                  <a:pt x="2930" y="6334"/>
                  <a:pt x="2906" y="6405"/>
                  <a:pt x="2894" y="6465"/>
                </a:cubicBezTo>
                <a:cubicBezTo>
                  <a:pt x="2787" y="6560"/>
                  <a:pt x="2811" y="6738"/>
                  <a:pt x="2680" y="6822"/>
                </a:cubicBezTo>
                <a:cubicBezTo>
                  <a:pt x="2251" y="7655"/>
                  <a:pt x="1930" y="8524"/>
                  <a:pt x="1620" y="9405"/>
                </a:cubicBezTo>
                <a:cubicBezTo>
                  <a:pt x="1549" y="10298"/>
                  <a:pt x="870" y="11120"/>
                  <a:pt x="1287" y="12084"/>
                </a:cubicBezTo>
                <a:lnTo>
                  <a:pt x="1322" y="12084"/>
                </a:lnTo>
                <a:cubicBezTo>
                  <a:pt x="1311" y="12180"/>
                  <a:pt x="1299" y="12263"/>
                  <a:pt x="1287" y="12358"/>
                </a:cubicBezTo>
                <a:cubicBezTo>
                  <a:pt x="1239" y="12406"/>
                  <a:pt x="1180" y="12442"/>
                  <a:pt x="1132" y="12477"/>
                </a:cubicBezTo>
                <a:cubicBezTo>
                  <a:pt x="489" y="13846"/>
                  <a:pt x="227" y="15287"/>
                  <a:pt x="418" y="16787"/>
                </a:cubicBezTo>
                <a:cubicBezTo>
                  <a:pt x="526" y="16865"/>
                  <a:pt x="614" y="16898"/>
                  <a:pt x="685" y="16898"/>
                </a:cubicBezTo>
                <a:cubicBezTo>
                  <a:pt x="864" y="16898"/>
                  <a:pt x="941" y="16694"/>
                  <a:pt x="1001" y="16490"/>
                </a:cubicBezTo>
                <a:cubicBezTo>
                  <a:pt x="1072" y="16299"/>
                  <a:pt x="1120" y="16097"/>
                  <a:pt x="1156" y="15906"/>
                </a:cubicBezTo>
                <a:lnTo>
                  <a:pt x="1156" y="15906"/>
                </a:lnTo>
                <a:cubicBezTo>
                  <a:pt x="977" y="17502"/>
                  <a:pt x="1084" y="19133"/>
                  <a:pt x="1311" y="20764"/>
                </a:cubicBezTo>
                <a:cubicBezTo>
                  <a:pt x="1311" y="20824"/>
                  <a:pt x="1311" y="20883"/>
                  <a:pt x="1299" y="20943"/>
                </a:cubicBezTo>
                <a:cubicBezTo>
                  <a:pt x="1275" y="21145"/>
                  <a:pt x="1311" y="21300"/>
                  <a:pt x="1489" y="21407"/>
                </a:cubicBezTo>
                <a:cubicBezTo>
                  <a:pt x="1635" y="21358"/>
                  <a:pt x="1777" y="21310"/>
                  <a:pt x="1910" y="21310"/>
                </a:cubicBezTo>
                <a:cubicBezTo>
                  <a:pt x="2071" y="21310"/>
                  <a:pt x="2217" y="21381"/>
                  <a:pt x="2334" y="21609"/>
                </a:cubicBezTo>
                <a:cubicBezTo>
                  <a:pt x="2401" y="21733"/>
                  <a:pt x="2490" y="21879"/>
                  <a:pt x="2626" y="21879"/>
                </a:cubicBezTo>
                <a:cubicBezTo>
                  <a:pt x="2661" y="21879"/>
                  <a:pt x="2698" y="21869"/>
                  <a:pt x="2739" y="21847"/>
                </a:cubicBezTo>
                <a:lnTo>
                  <a:pt x="2739" y="21847"/>
                </a:lnTo>
                <a:cubicBezTo>
                  <a:pt x="2739" y="21859"/>
                  <a:pt x="2739" y="21871"/>
                  <a:pt x="2727" y="21883"/>
                </a:cubicBezTo>
                <a:lnTo>
                  <a:pt x="2727" y="21895"/>
                </a:lnTo>
                <a:cubicBezTo>
                  <a:pt x="2680" y="22312"/>
                  <a:pt x="2775" y="22705"/>
                  <a:pt x="2977" y="23074"/>
                </a:cubicBezTo>
                <a:cubicBezTo>
                  <a:pt x="2966" y="23205"/>
                  <a:pt x="2954" y="23324"/>
                  <a:pt x="2942" y="23443"/>
                </a:cubicBezTo>
                <a:lnTo>
                  <a:pt x="2942" y="23455"/>
                </a:lnTo>
                <a:cubicBezTo>
                  <a:pt x="2930" y="23610"/>
                  <a:pt x="2942" y="23752"/>
                  <a:pt x="3085" y="23848"/>
                </a:cubicBezTo>
                <a:cubicBezTo>
                  <a:pt x="3085" y="23919"/>
                  <a:pt x="3073" y="23979"/>
                  <a:pt x="3073" y="24038"/>
                </a:cubicBezTo>
                <a:cubicBezTo>
                  <a:pt x="3096" y="24538"/>
                  <a:pt x="3025" y="25074"/>
                  <a:pt x="3489" y="25443"/>
                </a:cubicBezTo>
                <a:cubicBezTo>
                  <a:pt x="3632" y="25753"/>
                  <a:pt x="3835" y="26038"/>
                  <a:pt x="3775" y="26419"/>
                </a:cubicBezTo>
                <a:cubicBezTo>
                  <a:pt x="3692" y="27050"/>
                  <a:pt x="3370" y="27622"/>
                  <a:pt x="3335" y="28265"/>
                </a:cubicBezTo>
                <a:cubicBezTo>
                  <a:pt x="3335" y="28348"/>
                  <a:pt x="3001" y="28432"/>
                  <a:pt x="3001" y="28515"/>
                </a:cubicBezTo>
                <a:cubicBezTo>
                  <a:pt x="3025" y="28955"/>
                  <a:pt x="2751" y="29456"/>
                  <a:pt x="3192" y="29848"/>
                </a:cubicBezTo>
                <a:cubicBezTo>
                  <a:pt x="3335" y="30313"/>
                  <a:pt x="3477" y="30777"/>
                  <a:pt x="3608" y="31241"/>
                </a:cubicBezTo>
                <a:cubicBezTo>
                  <a:pt x="3597" y="31456"/>
                  <a:pt x="3537" y="31670"/>
                  <a:pt x="3751" y="31837"/>
                </a:cubicBezTo>
                <a:cubicBezTo>
                  <a:pt x="3739" y="31968"/>
                  <a:pt x="3716" y="32087"/>
                  <a:pt x="3704" y="32218"/>
                </a:cubicBezTo>
                <a:cubicBezTo>
                  <a:pt x="3678" y="32322"/>
                  <a:pt x="3658" y="32459"/>
                  <a:pt x="3565" y="32459"/>
                </a:cubicBezTo>
                <a:cubicBezTo>
                  <a:pt x="3531" y="32459"/>
                  <a:pt x="3487" y="32441"/>
                  <a:pt x="3430" y="32396"/>
                </a:cubicBezTo>
                <a:cubicBezTo>
                  <a:pt x="3251" y="32265"/>
                  <a:pt x="3120" y="32099"/>
                  <a:pt x="2966" y="31944"/>
                </a:cubicBezTo>
                <a:cubicBezTo>
                  <a:pt x="3037" y="31777"/>
                  <a:pt x="3239" y="31622"/>
                  <a:pt x="3108" y="31420"/>
                </a:cubicBezTo>
                <a:cubicBezTo>
                  <a:pt x="2632" y="30646"/>
                  <a:pt x="2561" y="29741"/>
                  <a:pt x="2251" y="28908"/>
                </a:cubicBezTo>
                <a:lnTo>
                  <a:pt x="2049" y="28908"/>
                </a:lnTo>
                <a:cubicBezTo>
                  <a:pt x="2037" y="28872"/>
                  <a:pt x="2025" y="28836"/>
                  <a:pt x="2013" y="28801"/>
                </a:cubicBezTo>
                <a:cubicBezTo>
                  <a:pt x="1715" y="27943"/>
                  <a:pt x="1846" y="26967"/>
                  <a:pt x="1311" y="26181"/>
                </a:cubicBezTo>
                <a:cubicBezTo>
                  <a:pt x="1334" y="26181"/>
                  <a:pt x="1358" y="26169"/>
                  <a:pt x="1382" y="26157"/>
                </a:cubicBezTo>
                <a:cubicBezTo>
                  <a:pt x="1882" y="25681"/>
                  <a:pt x="1513" y="25145"/>
                  <a:pt x="1465" y="24633"/>
                </a:cubicBezTo>
                <a:cubicBezTo>
                  <a:pt x="1418" y="24229"/>
                  <a:pt x="1370" y="23824"/>
                  <a:pt x="1334" y="23419"/>
                </a:cubicBezTo>
                <a:cubicBezTo>
                  <a:pt x="1305" y="23419"/>
                  <a:pt x="1278" y="23416"/>
                  <a:pt x="1257" y="23416"/>
                </a:cubicBezTo>
                <a:cubicBezTo>
                  <a:pt x="1236" y="23416"/>
                  <a:pt x="1221" y="23419"/>
                  <a:pt x="1215" y="23431"/>
                </a:cubicBezTo>
                <a:cubicBezTo>
                  <a:pt x="997" y="23774"/>
                  <a:pt x="716" y="23980"/>
                  <a:pt x="324" y="23980"/>
                </a:cubicBezTo>
                <a:cubicBezTo>
                  <a:pt x="266" y="23980"/>
                  <a:pt x="206" y="23976"/>
                  <a:pt x="144" y="23967"/>
                </a:cubicBezTo>
                <a:cubicBezTo>
                  <a:pt x="96" y="23967"/>
                  <a:pt x="48" y="24038"/>
                  <a:pt x="1" y="24086"/>
                </a:cubicBezTo>
                <a:cubicBezTo>
                  <a:pt x="227" y="24514"/>
                  <a:pt x="275" y="24979"/>
                  <a:pt x="215" y="25455"/>
                </a:cubicBezTo>
                <a:cubicBezTo>
                  <a:pt x="263" y="25467"/>
                  <a:pt x="322" y="25491"/>
                  <a:pt x="370" y="25503"/>
                </a:cubicBezTo>
                <a:cubicBezTo>
                  <a:pt x="334" y="26050"/>
                  <a:pt x="453" y="26586"/>
                  <a:pt x="632" y="27098"/>
                </a:cubicBezTo>
                <a:cubicBezTo>
                  <a:pt x="775" y="27479"/>
                  <a:pt x="858" y="27884"/>
                  <a:pt x="918" y="28289"/>
                </a:cubicBezTo>
                <a:cubicBezTo>
                  <a:pt x="1072" y="29265"/>
                  <a:pt x="1334" y="30218"/>
                  <a:pt x="1656" y="31146"/>
                </a:cubicBezTo>
                <a:cubicBezTo>
                  <a:pt x="1775" y="31491"/>
                  <a:pt x="1953" y="31777"/>
                  <a:pt x="2180" y="32051"/>
                </a:cubicBezTo>
                <a:cubicBezTo>
                  <a:pt x="2144" y="32313"/>
                  <a:pt x="2251" y="32551"/>
                  <a:pt x="2358" y="32777"/>
                </a:cubicBezTo>
                <a:cubicBezTo>
                  <a:pt x="2692" y="33492"/>
                  <a:pt x="2954" y="34230"/>
                  <a:pt x="3394" y="34897"/>
                </a:cubicBezTo>
                <a:cubicBezTo>
                  <a:pt x="3513" y="35004"/>
                  <a:pt x="3454" y="35171"/>
                  <a:pt x="3561" y="35290"/>
                </a:cubicBezTo>
                <a:cubicBezTo>
                  <a:pt x="3680" y="35361"/>
                  <a:pt x="3799" y="35444"/>
                  <a:pt x="3906" y="35528"/>
                </a:cubicBezTo>
                <a:cubicBezTo>
                  <a:pt x="4347" y="36218"/>
                  <a:pt x="4787" y="36909"/>
                  <a:pt x="5228" y="37599"/>
                </a:cubicBezTo>
                <a:cubicBezTo>
                  <a:pt x="5287" y="37659"/>
                  <a:pt x="5335" y="37742"/>
                  <a:pt x="5394" y="37814"/>
                </a:cubicBezTo>
                <a:cubicBezTo>
                  <a:pt x="5454" y="37873"/>
                  <a:pt x="5502" y="37945"/>
                  <a:pt x="5549" y="38028"/>
                </a:cubicBezTo>
                <a:lnTo>
                  <a:pt x="5561" y="38028"/>
                </a:lnTo>
                <a:cubicBezTo>
                  <a:pt x="5621" y="38088"/>
                  <a:pt x="5668" y="38159"/>
                  <a:pt x="5716" y="38230"/>
                </a:cubicBezTo>
                <a:cubicBezTo>
                  <a:pt x="5716" y="38290"/>
                  <a:pt x="5716" y="38349"/>
                  <a:pt x="5716" y="38409"/>
                </a:cubicBezTo>
                <a:cubicBezTo>
                  <a:pt x="5763" y="38492"/>
                  <a:pt x="5823" y="38564"/>
                  <a:pt x="5894" y="38623"/>
                </a:cubicBezTo>
                <a:cubicBezTo>
                  <a:pt x="5954" y="38635"/>
                  <a:pt x="6014" y="38647"/>
                  <a:pt x="6073" y="38671"/>
                </a:cubicBezTo>
                <a:cubicBezTo>
                  <a:pt x="6133" y="38730"/>
                  <a:pt x="6180" y="38790"/>
                  <a:pt x="6216" y="38861"/>
                </a:cubicBezTo>
                <a:cubicBezTo>
                  <a:pt x="6228" y="38921"/>
                  <a:pt x="6228" y="38992"/>
                  <a:pt x="6228" y="39052"/>
                </a:cubicBezTo>
                <a:cubicBezTo>
                  <a:pt x="6621" y="39373"/>
                  <a:pt x="6895" y="39790"/>
                  <a:pt x="7180" y="40207"/>
                </a:cubicBezTo>
                <a:cubicBezTo>
                  <a:pt x="7407" y="40540"/>
                  <a:pt x="7585" y="40921"/>
                  <a:pt x="7907" y="41183"/>
                </a:cubicBezTo>
                <a:cubicBezTo>
                  <a:pt x="8359" y="41802"/>
                  <a:pt x="8800" y="42433"/>
                  <a:pt x="9252" y="43052"/>
                </a:cubicBezTo>
                <a:lnTo>
                  <a:pt x="10002" y="43148"/>
                </a:lnTo>
                <a:cubicBezTo>
                  <a:pt x="10205" y="43612"/>
                  <a:pt x="10609" y="43791"/>
                  <a:pt x="11074" y="43850"/>
                </a:cubicBezTo>
                <a:cubicBezTo>
                  <a:pt x="11145" y="44005"/>
                  <a:pt x="11288" y="44064"/>
                  <a:pt x="11443" y="44076"/>
                </a:cubicBezTo>
                <a:lnTo>
                  <a:pt x="11431" y="44088"/>
                </a:lnTo>
                <a:cubicBezTo>
                  <a:pt x="11705" y="44624"/>
                  <a:pt x="12288" y="44731"/>
                  <a:pt x="12752" y="44957"/>
                </a:cubicBezTo>
                <a:cubicBezTo>
                  <a:pt x="13211" y="45174"/>
                  <a:pt x="13689" y="45346"/>
                  <a:pt x="14195" y="45346"/>
                </a:cubicBezTo>
                <a:cubicBezTo>
                  <a:pt x="14385" y="45346"/>
                  <a:pt x="14579" y="45322"/>
                  <a:pt x="14777" y="45267"/>
                </a:cubicBezTo>
                <a:cubicBezTo>
                  <a:pt x="14837" y="45252"/>
                  <a:pt x="14900" y="45246"/>
                  <a:pt x="14964" y="45246"/>
                </a:cubicBezTo>
                <a:cubicBezTo>
                  <a:pt x="15152" y="45246"/>
                  <a:pt x="15352" y="45297"/>
                  <a:pt x="15539" y="45315"/>
                </a:cubicBezTo>
                <a:cubicBezTo>
                  <a:pt x="15598" y="45374"/>
                  <a:pt x="15669" y="45446"/>
                  <a:pt x="15717" y="45517"/>
                </a:cubicBezTo>
                <a:cubicBezTo>
                  <a:pt x="15860" y="45541"/>
                  <a:pt x="16003" y="45553"/>
                  <a:pt x="16146" y="45577"/>
                </a:cubicBezTo>
                <a:cubicBezTo>
                  <a:pt x="16146" y="45588"/>
                  <a:pt x="16146" y="45612"/>
                  <a:pt x="16146" y="45636"/>
                </a:cubicBezTo>
                <a:cubicBezTo>
                  <a:pt x="16170" y="45731"/>
                  <a:pt x="16205" y="45815"/>
                  <a:pt x="16277" y="45886"/>
                </a:cubicBezTo>
                <a:cubicBezTo>
                  <a:pt x="16556" y="46016"/>
                  <a:pt x="16810" y="46221"/>
                  <a:pt x="17123" y="46221"/>
                </a:cubicBezTo>
                <a:cubicBezTo>
                  <a:pt x="17184" y="46221"/>
                  <a:pt x="17247" y="46213"/>
                  <a:pt x="17313" y="46196"/>
                </a:cubicBezTo>
                <a:cubicBezTo>
                  <a:pt x="17503" y="46124"/>
                  <a:pt x="17503" y="45886"/>
                  <a:pt x="17670" y="45791"/>
                </a:cubicBezTo>
                <a:cubicBezTo>
                  <a:pt x="17741" y="45791"/>
                  <a:pt x="17801" y="45803"/>
                  <a:pt x="17860" y="45827"/>
                </a:cubicBezTo>
                <a:cubicBezTo>
                  <a:pt x="18037" y="45929"/>
                  <a:pt x="18185" y="46112"/>
                  <a:pt x="18396" y="46112"/>
                </a:cubicBezTo>
                <a:cubicBezTo>
                  <a:pt x="18454" y="46112"/>
                  <a:pt x="18517" y="46098"/>
                  <a:pt x="18587" y="46065"/>
                </a:cubicBezTo>
                <a:cubicBezTo>
                  <a:pt x="18587" y="46065"/>
                  <a:pt x="18587" y="46053"/>
                  <a:pt x="18598" y="46041"/>
                </a:cubicBezTo>
                <a:cubicBezTo>
                  <a:pt x="18822" y="46068"/>
                  <a:pt x="19045" y="46101"/>
                  <a:pt x="19293" y="46101"/>
                </a:cubicBezTo>
                <a:cubicBezTo>
                  <a:pt x="19376" y="46101"/>
                  <a:pt x="19462" y="46097"/>
                  <a:pt x="19551" y="46089"/>
                </a:cubicBezTo>
                <a:cubicBezTo>
                  <a:pt x="19503" y="46041"/>
                  <a:pt x="19456" y="46005"/>
                  <a:pt x="19408" y="45981"/>
                </a:cubicBezTo>
                <a:cubicBezTo>
                  <a:pt x="20301" y="45981"/>
                  <a:pt x="21194" y="46005"/>
                  <a:pt x="21956" y="46600"/>
                </a:cubicBezTo>
                <a:cubicBezTo>
                  <a:pt x="22135" y="46533"/>
                  <a:pt x="22251" y="46360"/>
                  <a:pt x="22493" y="46360"/>
                </a:cubicBezTo>
                <a:cubicBezTo>
                  <a:pt x="22508" y="46360"/>
                  <a:pt x="22523" y="46361"/>
                  <a:pt x="22539" y="46362"/>
                </a:cubicBezTo>
                <a:cubicBezTo>
                  <a:pt x="22559" y="46364"/>
                  <a:pt x="22579" y="46365"/>
                  <a:pt x="22599" y="46365"/>
                </a:cubicBezTo>
                <a:cubicBezTo>
                  <a:pt x="22843" y="46365"/>
                  <a:pt x="23096" y="46238"/>
                  <a:pt x="23349" y="46172"/>
                </a:cubicBezTo>
                <a:cubicBezTo>
                  <a:pt x="23372" y="46173"/>
                  <a:pt x="23394" y="46174"/>
                  <a:pt x="23416" y="46174"/>
                </a:cubicBezTo>
                <a:cubicBezTo>
                  <a:pt x="23761" y="46174"/>
                  <a:pt x="24008" y="46002"/>
                  <a:pt x="24266" y="45767"/>
                </a:cubicBezTo>
                <a:cubicBezTo>
                  <a:pt x="24552" y="45481"/>
                  <a:pt x="24635" y="45112"/>
                  <a:pt x="24861" y="44815"/>
                </a:cubicBezTo>
                <a:lnTo>
                  <a:pt x="24849" y="44779"/>
                </a:lnTo>
                <a:cubicBezTo>
                  <a:pt x="24933" y="44672"/>
                  <a:pt x="25016" y="44565"/>
                  <a:pt x="25099" y="44457"/>
                </a:cubicBezTo>
                <a:cubicBezTo>
                  <a:pt x="25433" y="44291"/>
                  <a:pt x="25695" y="44053"/>
                  <a:pt x="25945" y="43767"/>
                </a:cubicBezTo>
                <a:cubicBezTo>
                  <a:pt x="26611" y="43624"/>
                  <a:pt x="26992" y="43088"/>
                  <a:pt x="27480" y="42695"/>
                </a:cubicBezTo>
                <a:cubicBezTo>
                  <a:pt x="28195" y="42100"/>
                  <a:pt x="28778" y="41397"/>
                  <a:pt x="29195" y="40564"/>
                </a:cubicBezTo>
                <a:cubicBezTo>
                  <a:pt x="29338" y="40278"/>
                  <a:pt x="29505" y="40016"/>
                  <a:pt x="29671" y="39742"/>
                </a:cubicBezTo>
                <a:cubicBezTo>
                  <a:pt x="29624" y="39600"/>
                  <a:pt x="29600" y="39481"/>
                  <a:pt x="29612" y="39350"/>
                </a:cubicBezTo>
                <a:cubicBezTo>
                  <a:pt x="29624" y="39350"/>
                  <a:pt x="29636" y="39361"/>
                  <a:pt x="29659" y="39373"/>
                </a:cubicBezTo>
                <a:cubicBezTo>
                  <a:pt x="29707" y="39421"/>
                  <a:pt x="29671" y="39552"/>
                  <a:pt x="29683" y="39647"/>
                </a:cubicBezTo>
                <a:cubicBezTo>
                  <a:pt x="29683" y="39683"/>
                  <a:pt x="29671" y="39707"/>
                  <a:pt x="29671" y="39742"/>
                </a:cubicBezTo>
                <a:cubicBezTo>
                  <a:pt x="29755" y="39659"/>
                  <a:pt x="29862" y="39588"/>
                  <a:pt x="29921" y="39481"/>
                </a:cubicBezTo>
                <a:cubicBezTo>
                  <a:pt x="30231" y="38981"/>
                  <a:pt x="30398" y="38409"/>
                  <a:pt x="30790" y="37945"/>
                </a:cubicBezTo>
                <a:cubicBezTo>
                  <a:pt x="30898" y="37826"/>
                  <a:pt x="30814" y="37659"/>
                  <a:pt x="30683" y="37540"/>
                </a:cubicBezTo>
                <a:cubicBezTo>
                  <a:pt x="30457" y="37397"/>
                  <a:pt x="30302" y="37206"/>
                  <a:pt x="30469" y="36933"/>
                </a:cubicBezTo>
                <a:cubicBezTo>
                  <a:pt x="30600" y="36706"/>
                  <a:pt x="30612" y="36456"/>
                  <a:pt x="30648" y="36218"/>
                </a:cubicBezTo>
                <a:cubicBezTo>
                  <a:pt x="30659" y="36063"/>
                  <a:pt x="30719" y="35921"/>
                  <a:pt x="30862" y="35825"/>
                </a:cubicBezTo>
                <a:cubicBezTo>
                  <a:pt x="30909" y="35456"/>
                  <a:pt x="30957" y="35075"/>
                  <a:pt x="31005" y="34706"/>
                </a:cubicBezTo>
                <a:cubicBezTo>
                  <a:pt x="31088" y="33980"/>
                  <a:pt x="31136" y="33266"/>
                  <a:pt x="31410" y="32587"/>
                </a:cubicBezTo>
                <a:lnTo>
                  <a:pt x="31541" y="31646"/>
                </a:lnTo>
                <a:lnTo>
                  <a:pt x="31517" y="31634"/>
                </a:lnTo>
                <a:cubicBezTo>
                  <a:pt x="31517" y="31622"/>
                  <a:pt x="31517" y="31622"/>
                  <a:pt x="31517" y="31611"/>
                </a:cubicBezTo>
                <a:cubicBezTo>
                  <a:pt x="31529" y="31622"/>
                  <a:pt x="31541" y="31634"/>
                  <a:pt x="31541" y="31646"/>
                </a:cubicBezTo>
                <a:cubicBezTo>
                  <a:pt x="31719" y="31539"/>
                  <a:pt x="31731" y="31337"/>
                  <a:pt x="31755" y="31158"/>
                </a:cubicBezTo>
                <a:cubicBezTo>
                  <a:pt x="31802" y="30884"/>
                  <a:pt x="31850" y="30610"/>
                  <a:pt x="31898" y="30337"/>
                </a:cubicBezTo>
                <a:cubicBezTo>
                  <a:pt x="31898" y="30182"/>
                  <a:pt x="31898" y="30027"/>
                  <a:pt x="31922" y="29872"/>
                </a:cubicBezTo>
                <a:cubicBezTo>
                  <a:pt x="32136" y="28253"/>
                  <a:pt x="32374" y="26622"/>
                  <a:pt x="32279" y="24979"/>
                </a:cubicBezTo>
                <a:cubicBezTo>
                  <a:pt x="32386" y="24205"/>
                  <a:pt x="32422" y="23431"/>
                  <a:pt x="32386" y="22633"/>
                </a:cubicBezTo>
                <a:cubicBezTo>
                  <a:pt x="32362" y="22074"/>
                  <a:pt x="32386" y="21502"/>
                  <a:pt x="32529" y="20954"/>
                </a:cubicBezTo>
                <a:cubicBezTo>
                  <a:pt x="32350" y="20454"/>
                  <a:pt x="32433" y="19907"/>
                  <a:pt x="32326" y="19383"/>
                </a:cubicBezTo>
                <a:cubicBezTo>
                  <a:pt x="32136" y="19145"/>
                  <a:pt x="32398" y="18847"/>
                  <a:pt x="32219" y="18609"/>
                </a:cubicBezTo>
                <a:cubicBezTo>
                  <a:pt x="32041" y="18287"/>
                  <a:pt x="32350" y="17942"/>
                  <a:pt x="32136" y="17633"/>
                </a:cubicBezTo>
                <a:cubicBezTo>
                  <a:pt x="32052" y="16942"/>
                  <a:pt x="31957" y="16263"/>
                  <a:pt x="31707" y="15609"/>
                </a:cubicBezTo>
                <a:cubicBezTo>
                  <a:pt x="31576" y="15454"/>
                  <a:pt x="31493" y="15275"/>
                  <a:pt x="31410" y="15085"/>
                </a:cubicBezTo>
                <a:cubicBezTo>
                  <a:pt x="31207" y="14299"/>
                  <a:pt x="30683" y="13644"/>
                  <a:pt x="30457" y="12858"/>
                </a:cubicBezTo>
                <a:cubicBezTo>
                  <a:pt x="30398" y="12656"/>
                  <a:pt x="30231" y="12489"/>
                  <a:pt x="30028" y="12382"/>
                </a:cubicBezTo>
                <a:cubicBezTo>
                  <a:pt x="30028" y="12311"/>
                  <a:pt x="30040" y="12251"/>
                  <a:pt x="30052" y="12191"/>
                </a:cubicBezTo>
                <a:cubicBezTo>
                  <a:pt x="29993" y="12001"/>
                  <a:pt x="29886" y="11858"/>
                  <a:pt x="29707" y="11763"/>
                </a:cubicBezTo>
                <a:cubicBezTo>
                  <a:pt x="29445" y="11168"/>
                  <a:pt x="29326" y="10501"/>
                  <a:pt x="28957" y="9941"/>
                </a:cubicBezTo>
                <a:cubicBezTo>
                  <a:pt x="28969" y="9703"/>
                  <a:pt x="28874" y="9525"/>
                  <a:pt x="28743" y="9346"/>
                </a:cubicBezTo>
                <a:cubicBezTo>
                  <a:pt x="28504" y="9060"/>
                  <a:pt x="28362" y="8727"/>
                  <a:pt x="28338" y="8346"/>
                </a:cubicBezTo>
                <a:lnTo>
                  <a:pt x="28350" y="8334"/>
                </a:lnTo>
                <a:cubicBezTo>
                  <a:pt x="28302" y="8262"/>
                  <a:pt x="28242" y="8191"/>
                  <a:pt x="28183" y="8120"/>
                </a:cubicBezTo>
                <a:cubicBezTo>
                  <a:pt x="28100" y="7989"/>
                  <a:pt x="28004" y="7858"/>
                  <a:pt x="27957" y="7715"/>
                </a:cubicBezTo>
                <a:cubicBezTo>
                  <a:pt x="27766" y="7250"/>
                  <a:pt x="27611" y="6774"/>
                  <a:pt x="27385" y="6322"/>
                </a:cubicBezTo>
                <a:cubicBezTo>
                  <a:pt x="27147" y="5845"/>
                  <a:pt x="26730" y="5488"/>
                  <a:pt x="26588" y="4953"/>
                </a:cubicBezTo>
                <a:cubicBezTo>
                  <a:pt x="26552" y="4822"/>
                  <a:pt x="26373" y="4726"/>
                  <a:pt x="26266" y="4619"/>
                </a:cubicBezTo>
                <a:cubicBezTo>
                  <a:pt x="25992" y="4202"/>
                  <a:pt x="25706" y="3798"/>
                  <a:pt x="25433" y="3381"/>
                </a:cubicBezTo>
                <a:cubicBezTo>
                  <a:pt x="25183" y="3238"/>
                  <a:pt x="25052" y="2928"/>
                  <a:pt x="24730" y="2905"/>
                </a:cubicBezTo>
                <a:cubicBezTo>
                  <a:pt x="24718" y="2905"/>
                  <a:pt x="24694" y="2893"/>
                  <a:pt x="24683" y="2893"/>
                </a:cubicBezTo>
                <a:cubicBezTo>
                  <a:pt x="24706" y="2869"/>
                  <a:pt x="24730" y="2845"/>
                  <a:pt x="24766" y="2833"/>
                </a:cubicBezTo>
                <a:cubicBezTo>
                  <a:pt x="24683" y="2381"/>
                  <a:pt x="24242" y="2595"/>
                  <a:pt x="24004" y="2440"/>
                </a:cubicBezTo>
                <a:cubicBezTo>
                  <a:pt x="23944" y="2369"/>
                  <a:pt x="23885" y="2297"/>
                  <a:pt x="23825" y="2226"/>
                </a:cubicBezTo>
                <a:cubicBezTo>
                  <a:pt x="23659" y="2024"/>
                  <a:pt x="23492" y="1809"/>
                  <a:pt x="23313" y="1595"/>
                </a:cubicBezTo>
                <a:cubicBezTo>
                  <a:pt x="23254" y="1583"/>
                  <a:pt x="23194" y="1583"/>
                  <a:pt x="23135" y="1571"/>
                </a:cubicBezTo>
                <a:lnTo>
                  <a:pt x="23123" y="1571"/>
                </a:lnTo>
                <a:cubicBezTo>
                  <a:pt x="23075" y="1500"/>
                  <a:pt x="23016" y="1428"/>
                  <a:pt x="22968" y="1357"/>
                </a:cubicBezTo>
                <a:cubicBezTo>
                  <a:pt x="22908" y="1285"/>
                  <a:pt x="22849" y="1214"/>
                  <a:pt x="22789" y="1154"/>
                </a:cubicBezTo>
                <a:cubicBezTo>
                  <a:pt x="22635" y="869"/>
                  <a:pt x="22325" y="857"/>
                  <a:pt x="22063" y="762"/>
                </a:cubicBezTo>
                <a:cubicBezTo>
                  <a:pt x="22051" y="756"/>
                  <a:pt x="22039" y="754"/>
                  <a:pt x="22027" y="754"/>
                </a:cubicBezTo>
                <a:cubicBezTo>
                  <a:pt x="21957" y="754"/>
                  <a:pt x="21895" y="837"/>
                  <a:pt x="21885" y="928"/>
                </a:cubicBezTo>
                <a:cubicBezTo>
                  <a:pt x="21861" y="1059"/>
                  <a:pt x="21908" y="1166"/>
                  <a:pt x="22016" y="1250"/>
                </a:cubicBezTo>
                <a:cubicBezTo>
                  <a:pt x="22075" y="1416"/>
                  <a:pt x="22206" y="1464"/>
                  <a:pt x="22361" y="1488"/>
                </a:cubicBezTo>
                <a:cubicBezTo>
                  <a:pt x="22539" y="1643"/>
                  <a:pt x="22718" y="1785"/>
                  <a:pt x="22897" y="1928"/>
                </a:cubicBezTo>
                <a:cubicBezTo>
                  <a:pt x="22944" y="2059"/>
                  <a:pt x="23004" y="2202"/>
                  <a:pt x="23051" y="2333"/>
                </a:cubicBezTo>
                <a:cubicBezTo>
                  <a:pt x="23111" y="2393"/>
                  <a:pt x="23159" y="2476"/>
                  <a:pt x="23218" y="2547"/>
                </a:cubicBezTo>
                <a:cubicBezTo>
                  <a:pt x="23278" y="2607"/>
                  <a:pt x="23325" y="2678"/>
                  <a:pt x="23385" y="2750"/>
                </a:cubicBezTo>
                <a:cubicBezTo>
                  <a:pt x="23551" y="3190"/>
                  <a:pt x="23063" y="3083"/>
                  <a:pt x="22944" y="3286"/>
                </a:cubicBezTo>
                <a:cubicBezTo>
                  <a:pt x="22825" y="3143"/>
                  <a:pt x="22718" y="3000"/>
                  <a:pt x="22599" y="2869"/>
                </a:cubicBezTo>
                <a:cubicBezTo>
                  <a:pt x="22563" y="2857"/>
                  <a:pt x="22516" y="2857"/>
                  <a:pt x="22468" y="2857"/>
                </a:cubicBezTo>
                <a:cubicBezTo>
                  <a:pt x="22420" y="2762"/>
                  <a:pt x="22313" y="2714"/>
                  <a:pt x="22242" y="2631"/>
                </a:cubicBezTo>
                <a:cubicBezTo>
                  <a:pt x="21527" y="1940"/>
                  <a:pt x="20896" y="1143"/>
                  <a:pt x="19908" y="785"/>
                </a:cubicBezTo>
                <a:cubicBezTo>
                  <a:pt x="19610" y="678"/>
                  <a:pt x="19325" y="547"/>
                  <a:pt x="19003" y="535"/>
                </a:cubicBezTo>
                <a:cubicBezTo>
                  <a:pt x="18789" y="381"/>
                  <a:pt x="18551" y="261"/>
                  <a:pt x="18277" y="238"/>
                </a:cubicBezTo>
                <a:lnTo>
                  <a:pt x="18265" y="250"/>
                </a:lnTo>
                <a:cubicBezTo>
                  <a:pt x="18086" y="64"/>
                  <a:pt x="17891" y="1"/>
                  <a:pt x="176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03"/>
          <p:cNvSpPr/>
          <p:nvPr/>
        </p:nvSpPr>
        <p:spPr>
          <a:xfrm rot="-5399693">
            <a:off x="5128238" y="2699327"/>
            <a:ext cx="911463" cy="935865"/>
          </a:xfrm>
          <a:custGeom>
            <a:rect b="b" l="l" r="r" t="t"/>
            <a:pathLst>
              <a:path extrusionOk="0" h="46601" w="32529">
                <a:moveTo>
                  <a:pt x="17003" y="1583"/>
                </a:moveTo>
                <a:lnTo>
                  <a:pt x="17003" y="1583"/>
                </a:lnTo>
                <a:cubicBezTo>
                  <a:pt x="17051" y="1726"/>
                  <a:pt x="17134" y="1845"/>
                  <a:pt x="17253" y="1928"/>
                </a:cubicBezTo>
                <a:cubicBezTo>
                  <a:pt x="17205" y="1976"/>
                  <a:pt x="17146" y="2012"/>
                  <a:pt x="17098" y="2059"/>
                </a:cubicBezTo>
                <a:lnTo>
                  <a:pt x="17086" y="2059"/>
                </a:lnTo>
                <a:cubicBezTo>
                  <a:pt x="17039" y="1905"/>
                  <a:pt x="16979" y="1750"/>
                  <a:pt x="17003" y="1583"/>
                </a:cubicBezTo>
                <a:close/>
                <a:moveTo>
                  <a:pt x="12264" y="2286"/>
                </a:moveTo>
                <a:cubicBezTo>
                  <a:pt x="12264" y="2286"/>
                  <a:pt x="12264" y="2286"/>
                  <a:pt x="12264" y="2297"/>
                </a:cubicBezTo>
                <a:lnTo>
                  <a:pt x="12252" y="2297"/>
                </a:lnTo>
                <a:cubicBezTo>
                  <a:pt x="12252" y="2286"/>
                  <a:pt x="12264" y="2286"/>
                  <a:pt x="12264" y="2286"/>
                </a:cubicBezTo>
                <a:close/>
                <a:moveTo>
                  <a:pt x="24230" y="5322"/>
                </a:moveTo>
                <a:cubicBezTo>
                  <a:pt x="24230" y="5334"/>
                  <a:pt x="24242" y="5345"/>
                  <a:pt x="24242" y="5369"/>
                </a:cubicBezTo>
                <a:cubicBezTo>
                  <a:pt x="24230" y="5357"/>
                  <a:pt x="24230" y="5357"/>
                  <a:pt x="24218" y="5357"/>
                </a:cubicBezTo>
                <a:cubicBezTo>
                  <a:pt x="24218" y="5345"/>
                  <a:pt x="24218" y="5334"/>
                  <a:pt x="24230" y="5322"/>
                </a:cubicBezTo>
                <a:close/>
                <a:moveTo>
                  <a:pt x="15454" y="5659"/>
                </a:moveTo>
                <a:cubicBezTo>
                  <a:pt x="15481" y="5659"/>
                  <a:pt x="15506" y="5665"/>
                  <a:pt x="15527" y="5679"/>
                </a:cubicBezTo>
                <a:cubicBezTo>
                  <a:pt x="15491" y="5691"/>
                  <a:pt x="15455" y="5691"/>
                  <a:pt x="15408" y="5703"/>
                </a:cubicBezTo>
                <a:cubicBezTo>
                  <a:pt x="15408" y="5691"/>
                  <a:pt x="15408" y="5679"/>
                  <a:pt x="15396" y="5667"/>
                </a:cubicBezTo>
                <a:cubicBezTo>
                  <a:pt x="15415" y="5662"/>
                  <a:pt x="15435" y="5659"/>
                  <a:pt x="15454" y="5659"/>
                </a:cubicBezTo>
                <a:close/>
                <a:moveTo>
                  <a:pt x="8311" y="6477"/>
                </a:moveTo>
                <a:lnTo>
                  <a:pt x="8276" y="6572"/>
                </a:lnTo>
                <a:cubicBezTo>
                  <a:pt x="8264" y="6548"/>
                  <a:pt x="8264" y="6524"/>
                  <a:pt x="8252" y="6512"/>
                </a:cubicBezTo>
                <a:cubicBezTo>
                  <a:pt x="8276" y="6500"/>
                  <a:pt x="8288" y="6488"/>
                  <a:pt x="8311" y="6477"/>
                </a:cubicBezTo>
                <a:close/>
                <a:moveTo>
                  <a:pt x="4978" y="6881"/>
                </a:moveTo>
                <a:cubicBezTo>
                  <a:pt x="4978" y="6905"/>
                  <a:pt x="4978" y="6929"/>
                  <a:pt x="4966" y="6953"/>
                </a:cubicBezTo>
                <a:cubicBezTo>
                  <a:pt x="4942" y="6941"/>
                  <a:pt x="4930" y="6929"/>
                  <a:pt x="4906" y="6917"/>
                </a:cubicBezTo>
                <a:cubicBezTo>
                  <a:pt x="4930" y="6905"/>
                  <a:pt x="4954" y="6893"/>
                  <a:pt x="4978" y="6881"/>
                </a:cubicBezTo>
                <a:close/>
                <a:moveTo>
                  <a:pt x="26361" y="8858"/>
                </a:moveTo>
                <a:cubicBezTo>
                  <a:pt x="26361" y="8870"/>
                  <a:pt x="26361" y="8870"/>
                  <a:pt x="26361" y="8882"/>
                </a:cubicBezTo>
                <a:cubicBezTo>
                  <a:pt x="26361" y="8882"/>
                  <a:pt x="26349" y="8870"/>
                  <a:pt x="26349" y="8870"/>
                </a:cubicBezTo>
                <a:cubicBezTo>
                  <a:pt x="26349" y="8870"/>
                  <a:pt x="26361" y="8870"/>
                  <a:pt x="26361" y="8858"/>
                </a:cubicBezTo>
                <a:close/>
                <a:moveTo>
                  <a:pt x="27266" y="9429"/>
                </a:moveTo>
                <a:lnTo>
                  <a:pt x="27266" y="9441"/>
                </a:lnTo>
                <a:lnTo>
                  <a:pt x="27254" y="9441"/>
                </a:lnTo>
                <a:cubicBezTo>
                  <a:pt x="27266" y="9441"/>
                  <a:pt x="27266" y="9441"/>
                  <a:pt x="27266" y="9429"/>
                </a:cubicBezTo>
                <a:close/>
                <a:moveTo>
                  <a:pt x="13812" y="10548"/>
                </a:moveTo>
                <a:cubicBezTo>
                  <a:pt x="13776" y="10572"/>
                  <a:pt x="13741" y="10596"/>
                  <a:pt x="13705" y="10620"/>
                </a:cubicBezTo>
                <a:cubicBezTo>
                  <a:pt x="13729" y="10584"/>
                  <a:pt x="13764" y="10560"/>
                  <a:pt x="13812" y="10548"/>
                </a:cubicBezTo>
                <a:close/>
                <a:moveTo>
                  <a:pt x="4001" y="12156"/>
                </a:moveTo>
                <a:cubicBezTo>
                  <a:pt x="4001" y="12156"/>
                  <a:pt x="4001" y="12168"/>
                  <a:pt x="4001" y="12168"/>
                </a:cubicBezTo>
                <a:cubicBezTo>
                  <a:pt x="4001" y="12168"/>
                  <a:pt x="4001" y="12168"/>
                  <a:pt x="3989" y="12156"/>
                </a:cubicBezTo>
                <a:close/>
                <a:moveTo>
                  <a:pt x="4001" y="12168"/>
                </a:moveTo>
                <a:lnTo>
                  <a:pt x="4013" y="12180"/>
                </a:lnTo>
                <a:cubicBezTo>
                  <a:pt x="4001" y="12180"/>
                  <a:pt x="4001" y="12180"/>
                  <a:pt x="4001" y="12168"/>
                </a:cubicBezTo>
                <a:close/>
                <a:moveTo>
                  <a:pt x="17610" y="12953"/>
                </a:moveTo>
                <a:cubicBezTo>
                  <a:pt x="17622" y="12953"/>
                  <a:pt x="17622" y="12965"/>
                  <a:pt x="17622" y="12965"/>
                </a:cubicBezTo>
                <a:lnTo>
                  <a:pt x="17610" y="12965"/>
                </a:lnTo>
                <a:cubicBezTo>
                  <a:pt x="17610" y="12965"/>
                  <a:pt x="17610" y="12953"/>
                  <a:pt x="17610" y="12953"/>
                </a:cubicBezTo>
                <a:close/>
                <a:moveTo>
                  <a:pt x="12491" y="15632"/>
                </a:moveTo>
                <a:cubicBezTo>
                  <a:pt x="12491" y="15644"/>
                  <a:pt x="12491" y="15656"/>
                  <a:pt x="12491" y="15668"/>
                </a:cubicBezTo>
                <a:cubicBezTo>
                  <a:pt x="12479" y="15656"/>
                  <a:pt x="12479" y="15656"/>
                  <a:pt x="12467" y="15644"/>
                </a:cubicBezTo>
                <a:cubicBezTo>
                  <a:pt x="12479" y="15644"/>
                  <a:pt x="12479" y="15632"/>
                  <a:pt x="12491" y="15632"/>
                </a:cubicBezTo>
                <a:close/>
                <a:moveTo>
                  <a:pt x="12263" y="16197"/>
                </a:moveTo>
                <a:cubicBezTo>
                  <a:pt x="12315" y="16197"/>
                  <a:pt x="12214" y="16289"/>
                  <a:pt x="12193" y="16299"/>
                </a:cubicBezTo>
                <a:cubicBezTo>
                  <a:pt x="12205" y="16263"/>
                  <a:pt x="12217" y="16228"/>
                  <a:pt x="12229" y="16204"/>
                </a:cubicBezTo>
                <a:cubicBezTo>
                  <a:pt x="12244" y="16199"/>
                  <a:pt x="12255" y="16197"/>
                  <a:pt x="12263" y="16197"/>
                </a:cubicBezTo>
                <a:close/>
                <a:moveTo>
                  <a:pt x="22242" y="16299"/>
                </a:moveTo>
                <a:cubicBezTo>
                  <a:pt x="22242" y="16311"/>
                  <a:pt x="22254" y="16323"/>
                  <a:pt x="22254" y="16335"/>
                </a:cubicBezTo>
                <a:cubicBezTo>
                  <a:pt x="22230" y="16335"/>
                  <a:pt x="22218" y="16323"/>
                  <a:pt x="22206" y="16311"/>
                </a:cubicBezTo>
                <a:lnTo>
                  <a:pt x="22206" y="16299"/>
                </a:lnTo>
                <a:close/>
                <a:moveTo>
                  <a:pt x="24766" y="17966"/>
                </a:moveTo>
                <a:cubicBezTo>
                  <a:pt x="24778" y="17978"/>
                  <a:pt x="24790" y="18002"/>
                  <a:pt x="24790" y="18014"/>
                </a:cubicBezTo>
                <a:cubicBezTo>
                  <a:pt x="24790" y="18002"/>
                  <a:pt x="24778" y="17990"/>
                  <a:pt x="24766" y="17990"/>
                </a:cubicBezTo>
                <a:cubicBezTo>
                  <a:pt x="24766" y="17990"/>
                  <a:pt x="24766" y="17978"/>
                  <a:pt x="24766" y="17966"/>
                </a:cubicBezTo>
                <a:close/>
                <a:moveTo>
                  <a:pt x="18991" y="19645"/>
                </a:moveTo>
                <a:cubicBezTo>
                  <a:pt x="19027" y="19657"/>
                  <a:pt x="19063" y="19681"/>
                  <a:pt x="19075" y="19716"/>
                </a:cubicBezTo>
                <a:cubicBezTo>
                  <a:pt x="19051" y="19740"/>
                  <a:pt x="19015" y="19764"/>
                  <a:pt x="18979" y="19788"/>
                </a:cubicBezTo>
                <a:cubicBezTo>
                  <a:pt x="18979" y="19740"/>
                  <a:pt x="18991" y="19692"/>
                  <a:pt x="18991" y="19645"/>
                </a:cubicBezTo>
                <a:close/>
                <a:moveTo>
                  <a:pt x="27623" y="23502"/>
                </a:moveTo>
                <a:cubicBezTo>
                  <a:pt x="27635" y="23502"/>
                  <a:pt x="27635" y="23514"/>
                  <a:pt x="27647" y="23526"/>
                </a:cubicBezTo>
                <a:cubicBezTo>
                  <a:pt x="27647" y="23526"/>
                  <a:pt x="27635" y="23526"/>
                  <a:pt x="27623" y="23538"/>
                </a:cubicBezTo>
                <a:lnTo>
                  <a:pt x="27623" y="23502"/>
                </a:lnTo>
                <a:close/>
                <a:moveTo>
                  <a:pt x="30671" y="23836"/>
                </a:moveTo>
                <a:cubicBezTo>
                  <a:pt x="30671" y="23836"/>
                  <a:pt x="30683" y="23836"/>
                  <a:pt x="30683" y="23848"/>
                </a:cubicBezTo>
                <a:lnTo>
                  <a:pt x="30671" y="23848"/>
                </a:lnTo>
                <a:lnTo>
                  <a:pt x="30671" y="23836"/>
                </a:lnTo>
                <a:close/>
                <a:moveTo>
                  <a:pt x="4430" y="23991"/>
                </a:moveTo>
                <a:cubicBezTo>
                  <a:pt x="4430" y="23991"/>
                  <a:pt x="4430" y="23991"/>
                  <a:pt x="4430" y="24002"/>
                </a:cubicBezTo>
                <a:lnTo>
                  <a:pt x="4406" y="24002"/>
                </a:lnTo>
                <a:cubicBezTo>
                  <a:pt x="4406" y="24002"/>
                  <a:pt x="4418" y="23991"/>
                  <a:pt x="4430" y="23991"/>
                </a:cubicBezTo>
                <a:close/>
                <a:moveTo>
                  <a:pt x="26611" y="24275"/>
                </a:moveTo>
                <a:cubicBezTo>
                  <a:pt x="26638" y="24275"/>
                  <a:pt x="26607" y="24325"/>
                  <a:pt x="26572" y="24325"/>
                </a:cubicBezTo>
                <a:cubicBezTo>
                  <a:pt x="26569" y="24325"/>
                  <a:pt x="26567" y="24325"/>
                  <a:pt x="26564" y="24324"/>
                </a:cubicBezTo>
                <a:cubicBezTo>
                  <a:pt x="26564" y="24312"/>
                  <a:pt x="26564" y="24300"/>
                  <a:pt x="26564" y="24288"/>
                </a:cubicBezTo>
                <a:lnTo>
                  <a:pt x="26576" y="24288"/>
                </a:lnTo>
                <a:cubicBezTo>
                  <a:pt x="26592" y="24279"/>
                  <a:pt x="26604" y="24275"/>
                  <a:pt x="26611" y="24275"/>
                </a:cubicBezTo>
                <a:close/>
                <a:moveTo>
                  <a:pt x="19396" y="24693"/>
                </a:moveTo>
                <a:cubicBezTo>
                  <a:pt x="19396" y="24693"/>
                  <a:pt x="19396" y="24693"/>
                  <a:pt x="19396" y="24705"/>
                </a:cubicBezTo>
                <a:cubicBezTo>
                  <a:pt x="19384" y="24693"/>
                  <a:pt x="19384" y="24693"/>
                  <a:pt x="19384" y="24693"/>
                </a:cubicBezTo>
                <a:close/>
                <a:moveTo>
                  <a:pt x="30124" y="25312"/>
                </a:moveTo>
                <a:cubicBezTo>
                  <a:pt x="30124" y="25312"/>
                  <a:pt x="30136" y="25324"/>
                  <a:pt x="30136" y="25336"/>
                </a:cubicBezTo>
                <a:lnTo>
                  <a:pt x="30124" y="25336"/>
                </a:lnTo>
                <a:cubicBezTo>
                  <a:pt x="30124" y="25324"/>
                  <a:pt x="30124" y="25324"/>
                  <a:pt x="30124" y="25324"/>
                </a:cubicBezTo>
                <a:lnTo>
                  <a:pt x="30124" y="25312"/>
                </a:lnTo>
                <a:close/>
                <a:moveTo>
                  <a:pt x="29338" y="25419"/>
                </a:moveTo>
                <a:cubicBezTo>
                  <a:pt x="29338" y="25419"/>
                  <a:pt x="29338" y="25431"/>
                  <a:pt x="29350" y="25431"/>
                </a:cubicBezTo>
                <a:lnTo>
                  <a:pt x="29338" y="25431"/>
                </a:lnTo>
                <a:lnTo>
                  <a:pt x="29338" y="25419"/>
                </a:lnTo>
                <a:close/>
                <a:moveTo>
                  <a:pt x="22051" y="26741"/>
                </a:moveTo>
                <a:cubicBezTo>
                  <a:pt x="22063" y="26741"/>
                  <a:pt x="22075" y="26753"/>
                  <a:pt x="22075" y="26753"/>
                </a:cubicBezTo>
                <a:cubicBezTo>
                  <a:pt x="22075" y="26765"/>
                  <a:pt x="22063" y="26765"/>
                  <a:pt x="22051" y="26777"/>
                </a:cubicBezTo>
                <a:cubicBezTo>
                  <a:pt x="22051" y="26765"/>
                  <a:pt x="22051" y="26753"/>
                  <a:pt x="22051" y="26741"/>
                </a:cubicBezTo>
                <a:close/>
                <a:moveTo>
                  <a:pt x="9419" y="26765"/>
                </a:moveTo>
                <a:lnTo>
                  <a:pt x="9419" y="26777"/>
                </a:lnTo>
                <a:cubicBezTo>
                  <a:pt x="9419" y="26777"/>
                  <a:pt x="9407" y="26789"/>
                  <a:pt x="9407" y="26789"/>
                </a:cubicBezTo>
                <a:cubicBezTo>
                  <a:pt x="9407" y="26789"/>
                  <a:pt x="9419" y="26777"/>
                  <a:pt x="9419" y="26765"/>
                </a:cubicBezTo>
                <a:close/>
                <a:moveTo>
                  <a:pt x="9895" y="27134"/>
                </a:moveTo>
                <a:cubicBezTo>
                  <a:pt x="9895" y="27146"/>
                  <a:pt x="9907" y="27158"/>
                  <a:pt x="9907" y="27169"/>
                </a:cubicBezTo>
                <a:lnTo>
                  <a:pt x="9907" y="27169"/>
                </a:lnTo>
                <a:cubicBezTo>
                  <a:pt x="9907" y="27158"/>
                  <a:pt x="9895" y="27146"/>
                  <a:pt x="9883" y="27146"/>
                </a:cubicBezTo>
                <a:cubicBezTo>
                  <a:pt x="9895" y="27134"/>
                  <a:pt x="9895" y="27134"/>
                  <a:pt x="9895" y="27134"/>
                </a:cubicBezTo>
                <a:close/>
                <a:moveTo>
                  <a:pt x="15622" y="29098"/>
                </a:moveTo>
                <a:cubicBezTo>
                  <a:pt x="15610" y="29134"/>
                  <a:pt x="15598" y="29170"/>
                  <a:pt x="15586" y="29205"/>
                </a:cubicBezTo>
                <a:cubicBezTo>
                  <a:pt x="15598" y="29170"/>
                  <a:pt x="15598" y="29134"/>
                  <a:pt x="15610" y="29110"/>
                </a:cubicBezTo>
                <a:cubicBezTo>
                  <a:pt x="15610" y="29110"/>
                  <a:pt x="15610" y="29110"/>
                  <a:pt x="15622" y="29098"/>
                </a:cubicBezTo>
                <a:close/>
                <a:moveTo>
                  <a:pt x="5978" y="29944"/>
                </a:moveTo>
                <a:lnTo>
                  <a:pt x="6014" y="29967"/>
                </a:lnTo>
                <a:cubicBezTo>
                  <a:pt x="6002" y="29967"/>
                  <a:pt x="6002" y="29967"/>
                  <a:pt x="5990" y="29956"/>
                </a:cubicBezTo>
                <a:cubicBezTo>
                  <a:pt x="5978" y="29956"/>
                  <a:pt x="5978" y="29944"/>
                  <a:pt x="5978" y="29944"/>
                </a:cubicBezTo>
                <a:close/>
                <a:moveTo>
                  <a:pt x="6073" y="29967"/>
                </a:moveTo>
                <a:cubicBezTo>
                  <a:pt x="6085" y="29967"/>
                  <a:pt x="6085" y="29979"/>
                  <a:pt x="6097" y="29979"/>
                </a:cubicBezTo>
                <a:cubicBezTo>
                  <a:pt x="6082" y="29987"/>
                  <a:pt x="6066" y="29990"/>
                  <a:pt x="6054" y="29997"/>
                </a:cubicBezTo>
                <a:lnTo>
                  <a:pt x="6054" y="29997"/>
                </a:lnTo>
                <a:cubicBezTo>
                  <a:pt x="6060" y="29989"/>
                  <a:pt x="6067" y="29980"/>
                  <a:pt x="6073" y="29967"/>
                </a:cubicBezTo>
                <a:close/>
                <a:moveTo>
                  <a:pt x="8895" y="30646"/>
                </a:moveTo>
                <a:cubicBezTo>
                  <a:pt x="8895" y="30646"/>
                  <a:pt x="8895" y="30658"/>
                  <a:pt x="8883" y="30670"/>
                </a:cubicBezTo>
                <a:cubicBezTo>
                  <a:pt x="8883" y="30670"/>
                  <a:pt x="8883" y="30658"/>
                  <a:pt x="8871" y="30646"/>
                </a:cubicBezTo>
                <a:close/>
                <a:moveTo>
                  <a:pt x="21789" y="30932"/>
                </a:moveTo>
                <a:lnTo>
                  <a:pt x="21777" y="30944"/>
                </a:lnTo>
                <a:lnTo>
                  <a:pt x="21765" y="30944"/>
                </a:lnTo>
                <a:cubicBezTo>
                  <a:pt x="21777" y="30944"/>
                  <a:pt x="21777" y="30932"/>
                  <a:pt x="21789" y="30932"/>
                </a:cubicBezTo>
                <a:close/>
                <a:moveTo>
                  <a:pt x="19991" y="30884"/>
                </a:moveTo>
                <a:cubicBezTo>
                  <a:pt x="20015" y="30884"/>
                  <a:pt x="20039" y="30896"/>
                  <a:pt x="20063" y="30908"/>
                </a:cubicBezTo>
                <a:cubicBezTo>
                  <a:pt x="20039" y="30944"/>
                  <a:pt x="20015" y="30991"/>
                  <a:pt x="20003" y="31027"/>
                </a:cubicBezTo>
                <a:cubicBezTo>
                  <a:pt x="20003" y="30980"/>
                  <a:pt x="19991" y="30932"/>
                  <a:pt x="19991" y="30884"/>
                </a:cubicBezTo>
                <a:close/>
                <a:moveTo>
                  <a:pt x="8657" y="33670"/>
                </a:moveTo>
                <a:cubicBezTo>
                  <a:pt x="8704" y="33754"/>
                  <a:pt x="8704" y="33825"/>
                  <a:pt x="8681" y="33908"/>
                </a:cubicBezTo>
                <a:cubicBezTo>
                  <a:pt x="8669" y="33825"/>
                  <a:pt x="8669" y="33742"/>
                  <a:pt x="8657" y="33670"/>
                </a:cubicBezTo>
                <a:close/>
                <a:moveTo>
                  <a:pt x="16717" y="36564"/>
                </a:moveTo>
                <a:cubicBezTo>
                  <a:pt x="16717" y="36564"/>
                  <a:pt x="16717" y="36575"/>
                  <a:pt x="16729" y="36587"/>
                </a:cubicBezTo>
                <a:lnTo>
                  <a:pt x="16705" y="36587"/>
                </a:lnTo>
                <a:cubicBezTo>
                  <a:pt x="16705" y="36575"/>
                  <a:pt x="16717" y="36575"/>
                  <a:pt x="16717" y="36564"/>
                </a:cubicBezTo>
                <a:close/>
                <a:moveTo>
                  <a:pt x="10657" y="39850"/>
                </a:moveTo>
                <a:lnTo>
                  <a:pt x="10657" y="39850"/>
                </a:lnTo>
                <a:cubicBezTo>
                  <a:pt x="10693" y="39862"/>
                  <a:pt x="10716" y="39885"/>
                  <a:pt x="10752" y="39897"/>
                </a:cubicBezTo>
                <a:cubicBezTo>
                  <a:pt x="10752" y="39909"/>
                  <a:pt x="10752" y="39933"/>
                  <a:pt x="10752" y="39945"/>
                </a:cubicBezTo>
                <a:cubicBezTo>
                  <a:pt x="10716" y="39921"/>
                  <a:pt x="10681" y="39885"/>
                  <a:pt x="10657" y="39850"/>
                </a:cubicBezTo>
                <a:close/>
                <a:moveTo>
                  <a:pt x="23837" y="40219"/>
                </a:moveTo>
                <a:cubicBezTo>
                  <a:pt x="23849" y="40231"/>
                  <a:pt x="23849" y="40231"/>
                  <a:pt x="23861" y="40243"/>
                </a:cubicBezTo>
                <a:cubicBezTo>
                  <a:pt x="23849" y="40243"/>
                  <a:pt x="23837" y="40254"/>
                  <a:pt x="23825" y="40254"/>
                </a:cubicBezTo>
                <a:cubicBezTo>
                  <a:pt x="23837" y="40243"/>
                  <a:pt x="23837" y="40231"/>
                  <a:pt x="23837" y="40219"/>
                </a:cubicBezTo>
                <a:close/>
                <a:moveTo>
                  <a:pt x="10479" y="40302"/>
                </a:moveTo>
                <a:lnTo>
                  <a:pt x="10479" y="40302"/>
                </a:lnTo>
                <a:cubicBezTo>
                  <a:pt x="10490" y="40314"/>
                  <a:pt x="10490" y="40326"/>
                  <a:pt x="10502" y="40326"/>
                </a:cubicBezTo>
                <a:cubicBezTo>
                  <a:pt x="10502" y="40326"/>
                  <a:pt x="10502" y="40326"/>
                  <a:pt x="10490" y="40338"/>
                </a:cubicBezTo>
                <a:cubicBezTo>
                  <a:pt x="10490" y="40326"/>
                  <a:pt x="10490" y="40314"/>
                  <a:pt x="10479" y="40302"/>
                </a:cubicBezTo>
                <a:close/>
                <a:moveTo>
                  <a:pt x="24087" y="41445"/>
                </a:moveTo>
                <a:cubicBezTo>
                  <a:pt x="24087" y="41469"/>
                  <a:pt x="24075" y="41493"/>
                  <a:pt x="24075" y="41517"/>
                </a:cubicBezTo>
                <a:cubicBezTo>
                  <a:pt x="24040" y="41517"/>
                  <a:pt x="24016" y="41528"/>
                  <a:pt x="23992" y="41540"/>
                </a:cubicBezTo>
                <a:cubicBezTo>
                  <a:pt x="24016" y="41505"/>
                  <a:pt x="24051" y="41469"/>
                  <a:pt x="24087" y="41445"/>
                </a:cubicBezTo>
                <a:close/>
                <a:moveTo>
                  <a:pt x="20122" y="41588"/>
                </a:moveTo>
                <a:lnTo>
                  <a:pt x="20122" y="41588"/>
                </a:lnTo>
                <a:cubicBezTo>
                  <a:pt x="20146" y="41647"/>
                  <a:pt x="20122" y="41695"/>
                  <a:pt x="20087" y="41743"/>
                </a:cubicBezTo>
                <a:cubicBezTo>
                  <a:pt x="20099" y="41695"/>
                  <a:pt x="20111" y="41647"/>
                  <a:pt x="20122" y="41588"/>
                </a:cubicBezTo>
                <a:close/>
                <a:moveTo>
                  <a:pt x="15658" y="42409"/>
                </a:moveTo>
                <a:cubicBezTo>
                  <a:pt x="15669" y="42421"/>
                  <a:pt x="15669" y="42421"/>
                  <a:pt x="15681" y="42433"/>
                </a:cubicBezTo>
                <a:cubicBezTo>
                  <a:pt x="15669" y="42433"/>
                  <a:pt x="15658" y="42433"/>
                  <a:pt x="15646" y="42421"/>
                </a:cubicBezTo>
                <a:cubicBezTo>
                  <a:pt x="15646" y="42421"/>
                  <a:pt x="15658" y="42421"/>
                  <a:pt x="15658" y="42409"/>
                </a:cubicBezTo>
                <a:close/>
                <a:moveTo>
                  <a:pt x="13788" y="43957"/>
                </a:moveTo>
                <a:cubicBezTo>
                  <a:pt x="13788" y="43957"/>
                  <a:pt x="13776" y="43969"/>
                  <a:pt x="13776" y="43969"/>
                </a:cubicBezTo>
                <a:cubicBezTo>
                  <a:pt x="13776" y="43969"/>
                  <a:pt x="13776" y="43957"/>
                  <a:pt x="13776" y="43957"/>
                </a:cubicBezTo>
                <a:close/>
                <a:moveTo>
                  <a:pt x="23373" y="44815"/>
                </a:moveTo>
                <a:cubicBezTo>
                  <a:pt x="23336" y="44829"/>
                  <a:pt x="23304" y="44849"/>
                  <a:pt x="23273" y="44870"/>
                </a:cubicBezTo>
                <a:lnTo>
                  <a:pt x="23273" y="44870"/>
                </a:lnTo>
                <a:cubicBezTo>
                  <a:pt x="23299" y="44849"/>
                  <a:pt x="23327" y="44832"/>
                  <a:pt x="23361" y="44815"/>
                </a:cubicBezTo>
                <a:close/>
                <a:moveTo>
                  <a:pt x="23228" y="44902"/>
                </a:moveTo>
                <a:lnTo>
                  <a:pt x="23228" y="44902"/>
                </a:lnTo>
                <a:cubicBezTo>
                  <a:pt x="23225" y="44905"/>
                  <a:pt x="23221" y="44907"/>
                  <a:pt x="23218" y="44910"/>
                </a:cubicBezTo>
                <a:cubicBezTo>
                  <a:pt x="23218" y="44910"/>
                  <a:pt x="23222" y="44905"/>
                  <a:pt x="23228" y="44902"/>
                </a:cubicBezTo>
                <a:close/>
                <a:moveTo>
                  <a:pt x="23099" y="44993"/>
                </a:moveTo>
                <a:cubicBezTo>
                  <a:pt x="23099" y="44993"/>
                  <a:pt x="23099" y="44993"/>
                  <a:pt x="23099" y="45005"/>
                </a:cubicBezTo>
                <a:cubicBezTo>
                  <a:pt x="23083" y="45005"/>
                  <a:pt x="23067" y="45010"/>
                  <a:pt x="23048" y="45010"/>
                </a:cubicBezTo>
                <a:cubicBezTo>
                  <a:pt x="23038" y="45010"/>
                  <a:pt x="23028" y="45009"/>
                  <a:pt x="23016" y="45005"/>
                </a:cubicBezTo>
                <a:cubicBezTo>
                  <a:pt x="23051" y="45005"/>
                  <a:pt x="23075" y="45005"/>
                  <a:pt x="23099" y="44993"/>
                </a:cubicBezTo>
                <a:close/>
                <a:moveTo>
                  <a:pt x="17688" y="1"/>
                </a:moveTo>
                <a:cubicBezTo>
                  <a:pt x="17500" y="1"/>
                  <a:pt x="17305" y="56"/>
                  <a:pt x="17110" y="119"/>
                </a:cubicBezTo>
                <a:cubicBezTo>
                  <a:pt x="17051" y="178"/>
                  <a:pt x="16979" y="238"/>
                  <a:pt x="16908" y="309"/>
                </a:cubicBezTo>
                <a:cubicBezTo>
                  <a:pt x="16967" y="420"/>
                  <a:pt x="17045" y="482"/>
                  <a:pt x="17142" y="482"/>
                </a:cubicBezTo>
                <a:cubicBezTo>
                  <a:pt x="17180" y="482"/>
                  <a:pt x="17221" y="472"/>
                  <a:pt x="17265" y="452"/>
                </a:cubicBezTo>
                <a:cubicBezTo>
                  <a:pt x="17322" y="426"/>
                  <a:pt x="17374" y="416"/>
                  <a:pt x="17422" y="416"/>
                </a:cubicBezTo>
                <a:cubicBezTo>
                  <a:pt x="17577" y="416"/>
                  <a:pt x="17697" y="525"/>
                  <a:pt x="17825" y="607"/>
                </a:cubicBezTo>
                <a:cubicBezTo>
                  <a:pt x="17813" y="726"/>
                  <a:pt x="17801" y="857"/>
                  <a:pt x="17789" y="976"/>
                </a:cubicBezTo>
                <a:cubicBezTo>
                  <a:pt x="17729" y="1035"/>
                  <a:pt x="17658" y="1095"/>
                  <a:pt x="17586" y="1154"/>
                </a:cubicBezTo>
                <a:cubicBezTo>
                  <a:pt x="17372" y="1143"/>
                  <a:pt x="17217" y="1000"/>
                  <a:pt x="17027" y="904"/>
                </a:cubicBezTo>
                <a:cubicBezTo>
                  <a:pt x="16789" y="809"/>
                  <a:pt x="16562" y="714"/>
                  <a:pt x="16324" y="619"/>
                </a:cubicBezTo>
                <a:cubicBezTo>
                  <a:pt x="16360" y="559"/>
                  <a:pt x="16360" y="500"/>
                  <a:pt x="16312" y="428"/>
                </a:cubicBezTo>
                <a:cubicBezTo>
                  <a:pt x="16039" y="214"/>
                  <a:pt x="15717" y="154"/>
                  <a:pt x="15384" y="119"/>
                </a:cubicBezTo>
                <a:cubicBezTo>
                  <a:pt x="15360" y="130"/>
                  <a:pt x="15336" y="130"/>
                  <a:pt x="15312" y="142"/>
                </a:cubicBezTo>
                <a:cubicBezTo>
                  <a:pt x="15202" y="118"/>
                  <a:pt x="15091" y="103"/>
                  <a:pt x="14981" y="103"/>
                </a:cubicBezTo>
                <a:cubicBezTo>
                  <a:pt x="14772" y="103"/>
                  <a:pt x="14567" y="157"/>
                  <a:pt x="14372" y="297"/>
                </a:cubicBezTo>
                <a:cubicBezTo>
                  <a:pt x="14276" y="357"/>
                  <a:pt x="14134" y="345"/>
                  <a:pt x="14015" y="369"/>
                </a:cubicBezTo>
                <a:cubicBezTo>
                  <a:pt x="13907" y="452"/>
                  <a:pt x="13812" y="511"/>
                  <a:pt x="13717" y="595"/>
                </a:cubicBezTo>
                <a:cubicBezTo>
                  <a:pt x="13681" y="631"/>
                  <a:pt x="13645" y="714"/>
                  <a:pt x="13657" y="762"/>
                </a:cubicBezTo>
                <a:cubicBezTo>
                  <a:pt x="13683" y="830"/>
                  <a:pt x="13746" y="855"/>
                  <a:pt x="13810" y="855"/>
                </a:cubicBezTo>
                <a:cubicBezTo>
                  <a:pt x="13835" y="855"/>
                  <a:pt x="13860" y="852"/>
                  <a:pt x="13884" y="845"/>
                </a:cubicBezTo>
                <a:cubicBezTo>
                  <a:pt x="13979" y="821"/>
                  <a:pt x="14062" y="785"/>
                  <a:pt x="14157" y="762"/>
                </a:cubicBezTo>
                <a:cubicBezTo>
                  <a:pt x="14276" y="785"/>
                  <a:pt x="14396" y="809"/>
                  <a:pt x="14515" y="857"/>
                </a:cubicBezTo>
                <a:cubicBezTo>
                  <a:pt x="14646" y="916"/>
                  <a:pt x="14693" y="1035"/>
                  <a:pt x="14634" y="1166"/>
                </a:cubicBezTo>
                <a:cubicBezTo>
                  <a:pt x="14600" y="1234"/>
                  <a:pt x="14512" y="1334"/>
                  <a:pt x="14453" y="1334"/>
                </a:cubicBezTo>
                <a:cubicBezTo>
                  <a:pt x="14449" y="1334"/>
                  <a:pt x="14446" y="1334"/>
                  <a:pt x="14443" y="1333"/>
                </a:cubicBezTo>
                <a:cubicBezTo>
                  <a:pt x="14396" y="1330"/>
                  <a:pt x="14349" y="1329"/>
                  <a:pt x="14301" y="1329"/>
                </a:cubicBezTo>
                <a:cubicBezTo>
                  <a:pt x="13902" y="1329"/>
                  <a:pt x="13512" y="1424"/>
                  <a:pt x="13115" y="1424"/>
                </a:cubicBezTo>
                <a:cubicBezTo>
                  <a:pt x="12995" y="1424"/>
                  <a:pt x="12874" y="1415"/>
                  <a:pt x="12752" y="1393"/>
                </a:cubicBezTo>
                <a:cubicBezTo>
                  <a:pt x="12494" y="1348"/>
                  <a:pt x="12207" y="1295"/>
                  <a:pt x="11936" y="1295"/>
                </a:cubicBezTo>
                <a:cubicBezTo>
                  <a:pt x="11771" y="1295"/>
                  <a:pt x="11611" y="1315"/>
                  <a:pt x="11467" y="1369"/>
                </a:cubicBezTo>
                <a:cubicBezTo>
                  <a:pt x="11038" y="1524"/>
                  <a:pt x="10562" y="1595"/>
                  <a:pt x="10181" y="1881"/>
                </a:cubicBezTo>
                <a:cubicBezTo>
                  <a:pt x="9919" y="2024"/>
                  <a:pt x="9585" y="1928"/>
                  <a:pt x="9371" y="2166"/>
                </a:cubicBezTo>
                <a:cubicBezTo>
                  <a:pt x="9097" y="2547"/>
                  <a:pt x="8692" y="2774"/>
                  <a:pt x="8311" y="3024"/>
                </a:cubicBezTo>
                <a:cubicBezTo>
                  <a:pt x="8097" y="3345"/>
                  <a:pt x="7752" y="3536"/>
                  <a:pt x="7466" y="3774"/>
                </a:cubicBezTo>
                <a:cubicBezTo>
                  <a:pt x="7133" y="4036"/>
                  <a:pt x="6859" y="4333"/>
                  <a:pt x="6752" y="4750"/>
                </a:cubicBezTo>
                <a:cubicBezTo>
                  <a:pt x="6728" y="4810"/>
                  <a:pt x="6716" y="4869"/>
                  <a:pt x="6728" y="4941"/>
                </a:cubicBezTo>
                <a:lnTo>
                  <a:pt x="6716" y="4941"/>
                </a:lnTo>
                <a:cubicBezTo>
                  <a:pt x="6609" y="4964"/>
                  <a:pt x="6561" y="5036"/>
                  <a:pt x="6549" y="5143"/>
                </a:cubicBezTo>
                <a:cubicBezTo>
                  <a:pt x="6323" y="5369"/>
                  <a:pt x="6097" y="5595"/>
                  <a:pt x="5871" y="5822"/>
                </a:cubicBezTo>
                <a:cubicBezTo>
                  <a:pt x="5863" y="5821"/>
                  <a:pt x="5855" y="5821"/>
                  <a:pt x="5847" y="5821"/>
                </a:cubicBezTo>
                <a:cubicBezTo>
                  <a:pt x="5625" y="5821"/>
                  <a:pt x="5522" y="5982"/>
                  <a:pt x="5430" y="6143"/>
                </a:cubicBezTo>
                <a:cubicBezTo>
                  <a:pt x="5361" y="6143"/>
                  <a:pt x="5269" y="6210"/>
                  <a:pt x="5199" y="6210"/>
                </a:cubicBezTo>
                <a:cubicBezTo>
                  <a:pt x="5147" y="6210"/>
                  <a:pt x="5107" y="6174"/>
                  <a:pt x="5097" y="6048"/>
                </a:cubicBezTo>
                <a:cubicBezTo>
                  <a:pt x="5085" y="5917"/>
                  <a:pt x="5144" y="5798"/>
                  <a:pt x="5121" y="5667"/>
                </a:cubicBezTo>
                <a:cubicBezTo>
                  <a:pt x="5049" y="5179"/>
                  <a:pt x="5168" y="4762"/>
                  <a:pt x="5537" y="4393"/>
                </a:cubicBezTo>
                <a:cubicBezTo>
                  <a:pt x="5811" y="4131"/>
                  <a:pt x="5942" y="3774"/>
                  <a:pt x="6085" y="3417"/>
                </a:cubicBezTo>
                <a:cubicBezTo>
                  <a:pt x="6121" y="3321"/>
                  <a:pt x="6073" y="3238"/>
                  <a:pt x="6002" y="3167"/>
                </a:cubicBezTo>
                <a:lnTo>
                  <a:pt x="5990" y="3143"/>
                </a:lnTo>
                <a:cubicBezTo>
                  <a:pt x="5918" y="3202"/>
                  <a:pt x="5835" y="3250"/>
                  <a:pt x="5775" y="3309"/>
                </a:cubicBezTo>
                <a:lnTo>
                  <a:pt x="5775" y="3321"/>
                </a:lnTo>
                <a:cubicBezTo>
                  <a:pt x="5763" y="3333"/>
                  <a:pt x="5752" y="3333"/>
                  <a:pt x="5752" y="3345"/>
                </a:cubicBezTo>
                <a:cubicBezTo>
                  <a:pt x="5728" y="3309"/>
                  <a:pt x="5716" y="3262"/>
                  <a:pt x="5680" y="3214"/>
                </a:cubicBezTo>
                <a:cubicBezTo>
                  <a:pt x="5605" y="3171"/>
                  <a:pt x="5530" y="3153"/>
                  <a:pt x="5456" y="3153"/>
                </a:cubicBezTo>
                <a:cubicBezTo>
                  <a:pt x="5366" y="3153"/>
                  <a:pt x="5277" y="3180"/>
                  <a:pt x="5192" y="3226"/>
                </a:cubicBezTo>
                <a:lnTo>
                  <a:pt x="5013" y="3226"/>
                </a:lnTo>
                <a:cubicBezTo>
                  <a:pt x="4751" y="3548"/>
                  <a:pt x="4394" y="3762"/>
                  <a:pt x="4144" y="4095"/>
                </a:cubicBezTo>
                <a:cubicBezTo>
                  <a:pt x="3978" y="4321"/>
                  <a:pt x="3906" y="4619"/>
                  <a:pt x="3668" y="4810"/>
                </a:cubicBezTo>
                <a:cubicBezTo>
                  <a:pt x="3454" y="4929"/>
                  <a:pt x="3620" y="5226"/>
                  <a:pt x="3418" y="5357"/>
                </a:cubicBezTo>
                <a:cubicBezTo>
                  <a:pt x="3227" y="5500"/>
                  <a:pt x="3358" y="5774"/>
                  <a:pt x="3168" y="5905"/>
                </a:cubicBezTo>
                <a:cubicBezTo>
                  <a:pt x="3037" y="6000"/>
                  <a:pt x="3061" y="6179"/>
                  <a:pt x="2930" y="6274"/>
                </a:cubicBezTo>
                <a:cubicBezTo>
                  <a:pt x="2930" y="6334"/>
                  <a:pt x="2906" y="6405"/>
                  <a:pt x="2894" y="6465"/>
                </a:cubicBezTo>
                <a:cubicBezTo>
                  <a:pt x="2787" y="6560"/>
                  <a:pt x="2811" y="6738"/>
                  <a:pt x="2680" y="6822"/>
                </a:cubicBezTo>
                <a:cubicBezTo>
                  <a:pt x="2251" y="7655"/>
                  <a:pt x="1930" y="8524"/>
                  <a:pt x="1620" y="9405"/>
                </a:cubicBezTo>
                <a:cubicBezTo>
                  <a:pt x="1549" y="10298"/>
                  <a:pt x="870" y="11120"/>
                  <a:pt x="1287" y="12084"/>
                </a:cubicBezTo>
                <a:lnTo>
                  <a:pt x="1322" y="12084"/>
                </a:lnTo>
                <a:cubicBezTo>
                  <a:pt x="1311" y="12180"/>
                  <a:pt x="1299" y="12263"/>
                  <a:pt x="1287" y="12358"/>
                </a:cubicBezTo>
                <a:cubicBezTo>
                  <a:pt x="1239" y="12406"/>
                  <a:pt x="1180" y="12442"/>
                  <a:pt x="1132" y="12477"/>
                </a:cubicBezTo>
                <a:cubicBezTo>
                  <a:pt x="489" y="13846"/>
                  <a:pt x="227" y="15287"/>
                  <a:pt x="418" y="16787"/>
                </a:cubicBezTo>
                <a:cubicBezTo>
                  <a:pt x="526" y="16865"/>
                  <a:pt x="614" y="16898"/>
                  <a:pt x="685" y="16898"/>
                </a:cubicBezTo>
                <a:cubicBezTo>
                  <a:pt x="864" y="16898"/>
                  <a:pt x="941" y="16694"/>
                  <a:pt x="1001" y="16490"/>
                </a:cubicBezTo>
                <a:cubicBezTo>
                  <a:pt x="1072" y="16299"/>
                  <a:pt x="1120" y="16097"/>
                  <a:pt x="1156" y="15906"/>
                </a:cubicBezTo>
                <a:lnTo>
                  <a:pt x="1156" y="15906"/>
                </a:lnTo>
                <a:cubicBezTo>
                  <a:pt x="977" y="17502"/>
                  <a:pt x="1084" y="19133"/>
                  <a:pt x="1311" y="20764"/>
                </a:cubicBezTo>
                <a:cubicBezTo>
                  <a:pt x="1311" y="20824"/>
                  <a:pt x="1311" y="20883"/>
                  <a:pt x="1299" y="20943"/>
                </a:cubicBezTo>
                <a:cubicBezTo>
                  <a:pt x="1275" y="21145"/>
                  <a:pt x="1311" y="21300"/>
                  <a:pt x="1489" y="21407"/>
                </a:cubicBezTo>
                <a:cubicBezTo>
                  <a:pt x="1635" y="21358"/>
                  <a:pt x="1777" y="21310"/>
                  <a:pt x="1910" y="21310"/>
                </a:cubicBezTo>
                <a:cubicBezTo>
                  <a:pt x="2071" y="21310"/>
                  <a:pt x="2217" y="21381"/>
                  <a:pt x="2334" y="21609"/>
                </a:cubicBezTo>
                <a:cubicBezTo>
                  <a:pt x="2401" y="21733"/>
                  <a:pt x="2490" y="21879"/>
                  <a:pt x="2626" y="21879"/>
                </a:cubicBezTo>
                <a:cubicBezTo>
                  <a:pt x="2661" y="21879"/>
                  <a:pt x="2698" y="21869"/>
                  <a:pt x="2739" y="21847"/>
                </a:cubicBezTo>
                <a:lnTo>
                  <a:pt x="2739" y="21847"/>
                </a:lnTo>
                <a:cubicBezTo>
                  <a:pt x="2739" y="21859"/>
                  <a:pt x="2739" y="21871"/>
                  <a:pt x="2727" y="21883"/>
                </a:cubicBezTo>
                <a:lnTo>
                  <a:pt x="2727" y="21895"/>
                </a:lnTo>
                <a:cubicBezTo>
                  <a:pt x="2680" y="22312"/>
                  <a:pt x="2775" y="22705"/>
                  <a:pt x="2977" y="23074"/>
                </a:cubicBezTo>
                <a:cubicBezTo>
                  <a:pt x="2966" y="23205"/>
                  <a:pt x="2954" y="23324"/>
                  <a:pt x="2942" y="23443"/>
                </a:cubicBezTo>
                <a:lnTo>
                  <a:pt x="2942" y="23455"/>
                </a:lnTo>
                <a:cubicBezTo>
                  <a:pt x="2930" y="23610"/>
                  <a:pt x="2942" y="23752"/>
                  <a:pt x="3085" y="23848"/>
                </a:cubicBezTo>
                <a:cubicBezTo>
                  <a:pt x="3085" y="23919"/>
                  <a:pt x="3073" y="23979"/>
                  <a:pt x="3073" y="24038"/>
                </a:cubicBezTo>
                <a:cubicBezTo>
                  <a:pt x="3096" y="24538"/>
                  <a:pt x="3025" y="25074"/>
                  <a:pt x="3489" y="25443"/>
                </a:cubicBezTo>
                <a:cubicBezTo>
                  <a:pt x="3632" y="25753"/>
                  <a:pt x="3835" y="26038"/>
                  <a:pt x="3775" y="26419"/>
                </a:cubicBezTo>
                <a:cubicBezTo>
                  <a:pt x="3692" y="27050"/>
                  <a:pt x="3370" y="27622"/>
                  <a:pt x="3335" y="28265"/>
                </a:cubicBezTo>
                <a:cubicBezTo>
                  <a:pt x="3335" y="28348"/>
                  <a:pt x="3001" y="28432"/>
                  <a:pt x="3001" y="28515"/>
                </a:cubicBezTo>
                <a:cubicBezTo>
                  <a:pt x="3025" y="28955"/>
                  <a:pt x="2751" y="29456"/>
                  <a:pt x="3192" y="29848"/>
                </a:cubicBezTo>
                <a:cubicBezTo>
                  <a:pt x="3335" y="30313"/>
                  <a:pt x="3477" y="30777"/>
                  <a:pt x="3608" y="31241"/>
                </a:cubicBezTo>
                <a:cubicBezTo>
                  <a:pt x="3597" y="31456"/>
                  <a:pt x="3537" y="31670"/>
                  <a:pt x="3751" y="31837"/>
                </a:cubicBezTo>
                <a:cubicBezTo>
                  <a:pt x="3739" y="31968"/>
                  <a:pt x="3716" y="32087"/>
                  <a:pt x="3704" y="32218"/>
                </a:cubicBezTo>
                <a:cubicBezTo>
                  <a:pt x="3678" y="32322"/>
                  <a:pt x="3658" y="32459"/>
                  <a:pt x="3565" y="32459"/>
                </a:cubicBezTo>
                <a:cubicBezTo>
                  <a:pt x="3531" y="32459"/>
                  <a:pt x="3487" y="32441"/>
                  <a:pt x="3430" y="32396"/>
                </a:cubicBezTo>
                <a:cubicBezTo>
                  <a:pt x="3251" y="32265"/>
                  <a:pt x="3120" y="32099"/>
                  <a:pt x="2966" y="31944"/>
                </a:cubicBezTo>
                <a:cubicBezTo>
                  <a:pt x="3037" y="31777"/>
                  <a:pt x="3239" y="31622"/>
                  <a:pt x="3108" y="31420"/>
                </a:cubicBezTo>
                <a:cubicBezTo>
                  <a:pt x="2632" y="30646"/>
                  <a:pt x="2561" y="29741"/>
                  <a:pt x="2251" y="28908"/>
                </a:cubicBezTo>
                <a:lnTo>
                  <a:pt x="2049" y="28908"/>
                </a:lnTo>
                <a:cubicBezTo>
                  <a:pt x="2037" y="28872"/>
                  <a:pt x="2025" y="28836"/>
                  <a:pt x="2013" y="28801"/>
                </a:cubicBezTo>
                <a:cubicBezTo>
                  <a:pt x="1715" y="27943"/>
                  <a:pt x="1846" y="26967"/>
                  <a:pt x="1311" y="26181"/>
                </a:cubicBezTo>
                <a:cubicBezTo>
                  <a:pt x="1334" y="26181"/>
                  <a:pt x="1358" y="26169"/>
                  <a:pt x="1382" y="26157"/>
                </a:cubicBezTo>
                <a:cubicBezTo>
                  <a:pt x="1882" y="25681"/>
                  <a:pt x="1513" y="25145"/>
                  <a:pt x="1465" y="24633"/>
                </a:cubicBezTo>
                <a:cubicBezTo>
                  <a:pt x="1418" y="24229"/>
                  <a:pt x="1370" y="23824"/>
                  <a:pt x="1334" y="23419"/>
                </a:cubicBezTo>
                <a:cubicBezTo>
                  <a:pt x="1305" y="23419"/>
                  <a:pt x="1278" y="23416"/>
                  <a:pt x="1257" y="23416"/>
                </a:cubicBezTo>
                <a:cubicBezTo>
                  <a:pt x="1236" y="23416"/>
                  <a:pt x="1221" y="23419"/>
                  <a:pt x="1215" y="23431"/>
                </a:cubicBezTo>
                <a:cubicBezTo>
                  <a:pt x="997" y="23774"/>
                  <a:pt x="716" y="23980"/>
                  <a:pt x="324" y="23980"/>
                </a:cubicBezTo>
                <a:cubicBezTo>
                  <a:pt x="266" y="23980"/>
                  <a:pt x="206" y="23976"/>
                  <a:pt x="144" y="23967"/>
                </a:cubicBezTo>
                <a:cubicBezTo>
                  <a:pt x="96" y="23967"/>
                  <a:pt x="48" y="24038"/>
                  <a:pt x="1" y="24086"/>
                </a:cubicBezTo>
                <a:cubicBezTo>
                  <a:pt x="227" y="24514"/>
                  <a:pt x="275" y="24979"/>
                  <a:pt x="215" y="25455"/>
                </a:cubicBezTo>
                <a:cubicBezTo>
                  <a:pt x="263" y="25467"/>
                  <a:pt x="322" y="25491"/>
                  <a:pt x="370" y="25503"/>
                </a:cubicBezTo>
                <a:cubicBezTo>
                  <a:pt x="334" y="26050"/>
                  <a:pt x="453" y="26586"/>
                  <a:pt x="632" y="27098"/>
                </a:cubicBezTo>
                <a:cubicBezTo>
                  <a:pt x="775" y="27479"/>
                  <a:pt x="858" y="27884"/>
                  <a:pt x="918" y="28289"/>
                </a:cubicBezTo>
                <a:cubicBezTo>
                  <a:pt x="1072" y="29265"/>
                  <a:pt x="1334" y="30218"/>
                  <a:pt x="1656" y="31146"/>
                </a:cubicBezTo>
                <a:cubicBezTo>
                  <a:pt x="1775" y="31491"/>
                  <a:pt x="1953" y="31777"/>
                  <a:pt x="2180" y="32051"/>
                </a:cubicBezTo>
                <a:cubicBezTo>
                  <a:pt x="2144" y="32313"/>
                  <a:pt x="2251" y="32551"/>
                  <a:pt x="2358" y="32777"/>
                </a:cubicBezTo>
                <a:cubicBezTo>
                  <a:pt x="2692" y="33492"/>
                  <a:pt x="2954" y="34230"/>
                  <a:pt x="3394" y="34897"/>
                </a:cubicBezTo>
                <a:cubicBezTo>
                  <a:pt x="3513" y="35004"/>
                  <a:pt x="3454" y="35171"/>
                  <a:pt x="3561" y="35290"/>
                </a:cubicBezTo>
                <a:cubicBezTo>
                  <a:pt x="3680" y="35361"/>
                  <a:pt x="3799" y="35444"/>
                  <a:pt x="3906" y="35528"/>
                </a:cubicBezTo>
                <a:cubicBezTo>
                  <a:pt x="4347" y="36218"/>
                  <a:pt x="4787" y="36909"/>
                  <a:pt x="5228" y="37599"/>
                </a:cubicBezTo>
                <a:cubicBezTo>
                  <a:pt x="5287" y="37659"/>
                  <a:pt x="5335" y="37742"/>
                  <a:pt x="5394" y="37814"/>
                </a:cubicBezTo>
                <a:cubicBezTo>
                  <a:pt x="5454" y="37873"/>
                  <a:pt x="5502" y="37945"/>
                  <a:pt x="5549" y="38028"/>
                </a:cubicBezTo>
                <a:lnTo>
                  <a:pt x="5561" y="38028"/>
                </a:lnTo>
                <a:cubicBezTo>
                  <a:pt x="5621" y="38088"/>
                  <a:pt x="5668" y="38159"/>
                  <a:pt x="5716" y="38230"/>
                </a:cubicBezTo>
                <a:cubicBezTo>
                  <a:pt x="5716" y="38290"/>
                  <a:pt x="5716" y="38349"/>
                  <a:pt x="5716" y="38409"/>
                </a:cubicBezTo>
                <a:cubicBezTo>
                  <a:pt x="5763" y="38492"/>
                  <a:pt x="5823" y="38564"/>
                  <a:pt x="5894" y="38623"/>
                </a:cubicBezTo>
                <a:cubicBezTo>
                  <a:pt x="5954" y="38635"/>
                  <a:pt x="6014" y="38647"/>
                  <a:pt x="6073" y="38671"/>
                </a:cubicBezTo>
                <a:cubicBezTo>
                  <a:pt x="6133" y="38730"/>
                  <a:pt x="6180" y="38790"/>
                  <a:pt x="6216" y="38861"/>
                </a:cubicBezTo>
                <a:cubicBezTo>
                  <a:pt x="6228" y="38921"/>
                  <a:pt x="6228" y="38992"/>
                  <a:pt x="6228" y="39052"/>
                </a:cubicBezTo>
                <a:cubicBezTo>
                  <a:pt x="6621" y="39373"/>
                  <a:pt x="6895" y="39790"/>
                  <a:pt x="7180" y="40207"/>
                </a:cubicBezTo>
                <a:cubicBezTo>
                  <a:pt x="7407" y="40540"/>
                  <a:pt x="7585" y="40921"/>
                  <a:pt x="7907" y="41183"/>
                </a:cubicBezTo>
                <a:cubicBezTo>
                  <a:pt x="8359" y="41802"/>
                  <a:pt x="8800" y="42433"/>
                  <a:pt x="9252" y="43052"/>
                </a:cubicBezTo>
                <a:lnTo>
                  <a:pt x="10002" y="43148"/>
                </a:lnTo>
                <a:cubicBezTo>
                  <a:pt x="10205" y="43612"/>
                  <a:pt x="10609" y="43791"/>
                  <a:pt x="11074" y="43850"/>
                </a:cubicBezTo>
                <a:cubicBezTo>
                  <a:pt x="11145" y="44005"/>
                  <a:pt x="11288" y="44064"/>
                  <a:pt x="11443" y="44076"/>
                </a:cubicBezTo>
                <a:lnTo>
                  <a:pt x="11431" y="44088"/>
                </a:lnTo>
                <a:cubicBezTo>
                  <a:pt x="11705" y="44624"/>
                  <a:pt x="12288" y="44731"/>
                  <a:pt x="12752" y="44957"/>
                </a:cubicBezTo>
                <a:cubicBezTo>
                  <a:pt x="13211" y="45174"/>
                  <a:pt x="13689" y="45346"/>
                  <a:pt x="14195" y="45346"/>
                </a:cubicBezTo>
                <a:cubicBezTo>
                  <a:pt x="14385" y="45346"/>
                  <a:pt x="14579" y="45322"/>
                  <a:pt x="14777" y="45267"/>
                </a:cubicBezTo>
                <a:cubicBezTo>
                  <a:pt x="14837" y="45252"/>
                  <a:pt x="14900" y="45246"/>
                  <a:pt x="14964" y="45246"/>
                </a:cubicBezTo>
                <a:cubicBezTo>
                  <a:pt x="15152" y="45246"/>
                  <a:pt x="15352" y="45297"/>
                  <a:pt x="15539" y="45315"/>
                </a:cubicBezTo>
                <a:cubicBezTo>
                  <a:pt x="15598" y="45374"/>
                  <a:pt x="15669" y="45446"/>
                  <a:pt x="15717" y="45517"/>
                </a:cubicBezTo>
                <a:cubicBezTo>
                  <a:pt x="15860" y="45541"/>
                  <a:pt x="16003" y="45553"/>
                  <a:pt x="16146" y="45577"/>
                </a:cubicBezTo>
                <a:cubicBezTo>
                  <a:pt x="16146" y="45588"/>
                  <a:pt x="16146" y="45612"/>
                  <a:pt x="16146" y="45636"/>
                </a:cubicBezTo>
                <a:cubicBezTo>
                  <a:pt x="16170" y="45731"/>
                  <a:pt x="16205" y="45815"/>
                  <a:pt x="16277" y="45886"/>
                </a:cubicBezTo>
                <a:cubicBezTo>
                  <a:pt x="16556" y="46016"/>
                  <a:pt x="16810" y="46221"/>
                  <a:pt x="17123" y="46221"/>
                </a:cubicBezTo>
                <a:cubicBezTo>
                  <a:pt x="17184" y="46221"/>
                  <a:pt x="17247" y="46213"/>
                  <a:pt x="17313" y="46196"/>
                </a:cubicBezTo>
                <a:cubicBezTo>
                  <a:pt x="17503" y="46124"/>
                  <a:pt x="17503" y="45886"/>
                  <a:pt x="17670" y="45791"/>
                </a:cubicBezTo>
                <a:cubicBezTo>
                  <a:pt x="17741" y="45791"/>
                  <a:pt x="17801" y="45803"/>
                  <a:pt x="17860" y="45827"/>
                </a:cubicBezTo>
                <a:cubicBezTo>
                  <a:pt x="18037" y="45929"/>
                  <a:pt x="18185" y="46112"/>
                  <a:pt x="18396" y="46112"/>
                </a:cubicBezTo>
                <a:cubicBezTo>
                  <a:pt x="18454" y="46112"/>
                  <a:pt x="18517" y="46098"/>
                  <a:pt x="18587" y="46065"/>
                </a:cubicBezTo>
                <a:cubicBezTo>
                  <a:pt x="18587" y="46065"/>
                  <a:pt x="18587" y="46053"/>
                  <a:pt x="18598" y="46041"/>
                </a:cubicBezTo>
                <a:cubicBezTo>
                  <a:pt x="18822" y="46068"/>
                  <a:pt x="19045" y="46101"/>
                  <a:pt x="19293" y="46101"/>
                </a:cubicBezTo>
                <a:cubicBezTo>
                  <a:pt x="19376" y="46101"/>
                  <a:pt x="19462" y="46097"/>
                  <a:pt x="19551" y="46089"/>
                </a:cubicBezTo>
                <a:cubicBezTo>
                  <a:pt x="19503" y="46041"/>
                  <a:pt x="19456" y="46005"/>
                  <a:pt x="19408" y="45981"/>
                </a:cubicBezTo>
                <a:cubicBezTo>
                  <a:pt x="20301" y="45981"/>
                  <a:pt x="21194" y="46005"/>
                  <a:pt x="21956" y="46600"/>
                </a:cubicBezTo>
                <a:cubicBezTo>
                  <a:pt x="22135" y="46533"/>
                  <a:pt x="22251" y="46360"/>
                  <a:pt x="22493" y="46360"/>
                </a:cubicBezTo>
                <a:cubicBezTo>
                  <a:pt x="22508" y="46360"/>
                  <a:pt x="22523" y="46361"/>
                  <a:pt x="22539" y="46362"/>
                </a:cubicBezTo>
                <a:cubicBezTo>
                  <a:pt x="22559" y="46364"/>
                  <a:pt x="22579" y="46365"/>
                  <a:pt x="22599" y="46365"/>
                </a:cubicBezTo>
                <a:cubicBezTo>
                  <a:pt x="22843" y="46365"/>
                  <a:pt x="23096" y="46238"/>
                  <a:pt x="23349" y="46172"/>
                </a:cubicBezTo>
                <a:cubicBezTo>
                  <a:pt x="23372" y="46173"/>
                  <a:pt x="23394" y="46174"/>
                  <a:pt x="23416" y="46174"/>
                </a:cubicBezTo>
                <a:cubicBezTo>
                  <a:pt x="23761" y="46174"/>
                  <a:pt x="24008" y="46002"/>
                  <a:pt x="24266" y="45767"/>
                </a:cubicBezTo>
                <a:cubicBezTo>
                  <a:pt x="24552" y="45481"/>
                  <a:pt x="24635" y="45112"/>
                  <a:pt x="24861" y="44815"/>
                </a:cubicBezTo>
                <a:lnTo>
                  <a:pt x="24849" y="44779"/>
                </a:lnTo>
                <a:cubicBezTo>
                  <a:pt x="24933" y="44672"/>
                  <a:pt x="25016" y="44565"/>
                  <a:pt x="25099" y="44457"/>
                </a:cubicBezTo>
                <a:cubicBezTo>
                  <a:pt x="25433" y="44291"/>
                  <a:pt x="25695" y="44053"/>
                  <a:pt x="25945" y="43767"/>
                </a:cubicBezTo>
                <a:cubicBezTo>
                  <a:pt x="26611" y="43624"/>
                  <a:pt x="26992" y="43088"/>
                  <a:pt x="27480" y="42695"/>
                </a:cubicBezTo>
                <a:cubicBezTo>
                  <a:pt x="28195" y="42100"/>
                  <a:pt x="28778" y="41397"/>
                  <a:pt x="29195" y="40564"/>
                </a:cubicBezTo>
                <a:cubicBezTo>
                  <a:pt x="29338" y="40278"/>
                  <a:pt x="29505" y="40016"/>
                  <a:pt x="29671" y="39742"/>
                </a:cubicBezTo>
                <a:cubicBezTo>
                  <a:pt x="29624" y="39600"/>
                  <a:pt x="29600" y="39481"/>
                  <a:pt x="29612" y="39350"/>
                </a:cubicBezTo>
                <a:cubicBezTo>
                  <a:pt x="29624" y="39350"/>
                  <a:pt x="29636" y="39361"/>
                  <a:pt x="29659" y="39373"/>
                </a:cubicBezTo>
                <a:cubicBezTo>
                  <a:pt x="29707" y="39421"/>
                  <a:pt x="29671" y="39552"/>
                  <a:pt x="29683" y="39647"/>
                </a:cubicBezTo>
                <a:cubicBezTo>
                  <a:pt x="29683" y="39683"/>
                  <a:pt x="29671" y="39707"/>
                  <a:pt x="29671" y="39742"/>
                </a:cubicBezTo>
                <a:cubicBezTo>
                  <a:pt x="29755" y="39659"/>
                  <a:pt x="29862" y="39588"/>
                  <a:pt x="29921" y="39481"/>
                </a:cubicBezTo>
                <a:cubicBezTo>
                  <a:pt x="30231" y="38981"/>
                  <a:pt x="30398" y="38409"/>
                  <a:pt x="30790" y="37945"/>
                </a:cubicBezTo>
                <a:cubicBezTo>
                  <a:pt x="30898" y="37826"/>
                  <a:pt x="30814" y="37659"/>
                  <a:pt x="30683" y="37540"/>
                </a:cubicBezTo>
                <a:cubicBezTo>
                  <a:pt x="30457" y="37397"/>
                  <a:pt x="30302" y="37206"/>
                  <a:pt x="30469" y="36933"/>
                </a:cubicBezTo>
                <a:cubicBezTo>
                  <a:pt x="30600" y="36706"/>
                  <a:pt x="30612" y="36456"/>
                  <a:pt x="30648" y="36218"/>
                </a:cubicBezTo>
                <a:cubicBezTo>
                  <a:pt x="30659" y="36063"/>
                  <a:pt x="30719" y="35921"/>
                  <a:pt x="30862" y="35825"/>
                </a:cubicBezTo>
                <a:cubicBezTo>
                  <a:pt x="30909" y="35456"/>
                  <a:pt x="30957" y="35075"/>
                  <a:pt x="31005" y="34706"/>
                </a:cubicBezTo>
                <a:cubicBezTo>
                  <a:pt x="31088" y="33980"/>
                  <a:pt x="31136" y="33266"/>
                  <a:pt x="31410" y="32587"/>
                </a:cubicBezTo>
                <a:lnTo>
                  <a:pt x="31541" y="31646"/>
                </a:lnTo>
                <a:lnTo>
                  <a:pt x="31517" y="31634"/>
                </a:lnTo>
                <a:cubicBezTo>
                  <a:pt x="31517" y="31622"/>
                  <a:pt x="31517" y="31622"/>
                  <a:pt x="31517" y="31611"/>
                </a:cubicBezTo>
                <a:cubicBezTo>
                  <a:pt x="31529" y="31622"/>
                  <a:pt x="31541" y="31634"/>
                  <a:pt x="31541" y="31646"/>
                </a:cubicBezTo>
                <a:cubicBezTo>
                  <a:pt x="31719" y="31539"/>
                  <a:pt x="31731" y="31337"/>
                  <a:pt x="31755" y="31158"/>
                </a:cubicBezTo>
                <a:cubicBezTo>
                  <a:pt x="31802" y="30884"/>
                  <a:pt x="31850" y="30610"/>
                  <a:pt x="31898" y="30337"/>
                </a:cubicBezTo>
                <a:cubicBezTo>
                  <a:pt x="31898" y="30182"/>
                  <a:pt x="31898" y="30027"/>
                  <a:pt x="31922" y="29872"/>
                </a:cubicBezTo>
                <a:cubicBezTo>
                  <a:pt x="32136" y="28253"/>
                  <a:pt x="32374" y="26622"/>
                  <a:pt x="32279" y="24979"/>
                </a:cubicBezTo>
                <a:cubicBezTo>
                  <a:pt x="32386" y="24205"/>
                  <a:pt x="32422" y="23431"/>
                  <a:pt x="32386" y="22633"/>
                </a:cubicBezTo>
                <a:cubicBezTo>
                  <a:pt x="32362" y="22074"/>
                  <a:pt x="32386" y="21502"/>
                  <a:pt x="32529" y="20954"/>
                </a:cubicBezTo>
                <a:cubicBezTo>
                  <a:pt x="32350" y="20454"/>
                  <a:pt x="32433" y="19907"/>
                  <a:pt x="32326" y="19383"/>
                </a:cubicBezTo>
                <a:cubicBezTo>
                  <a:pt x="32136" y="19145"/>
                  <a:pt x="32398" y="18847"/>
                  <a:pt x="32219" y="18609"/>
                </a:cubicBezTo>
                <a:cubicBezTo>
                  <a:pt x="32041" y="18287"/>
                  <a:pt x="32350" y="17942"/>
                  <a:pt x="32136" y="17633"/>
                </a:cubicBezTo>
                <a:cubicBezTo>
                  <a:pt x="32052" y="16942"/>
                  <a:pt x="31957" y="16263"/>
                  <a:pt x="31707" y="15609"/>
                </a:cubicBezTo>
                <a:cubicBezTo>
                  <a:pt x="31576" y="15454"/>
                  <a:pt x="31493" y="15275"/>
                  <a:pt x="31410" y="15085"/>
                </a:cubicBezTo>
                <a:cubicBezTo>
                  <a:pt x="31207" y="14299"/>
                  <a:pt x="30683" y="13644"/>
                  <a:pt x="30457" y="12858"/>
                </a:cubicBezTo>
                <a:cubicBezTo>
                  <a:pt x="30398" y="12656"/>
                  <a:pt x="30231" y="12489"/>
                  <a:pt x="30028" y="12382"/>
                </a:cubicBezTo>
                <a:cubicBezTo>
                  <a:pt x="30028" y="12311"/>
                  <a:pt x="30040" y="12251"/>
                  <a:pt x="30052" y="12191"/>
                </a:cubicBezTo>
                <a:cubicBezTo>
                  <a:pt x="29993" y="12001"/>
                  <a:pt x="29886" y="11858"/>
                  <a:pt x="29707" y="11763"/>
                </a:cubicBezTo>
                <a:cubicBezTo>
                  <a:pt x="29445" y="11168"/>
                  <a:pt x="29326" y="10501"/>
                  <a:pt x="28957" y="9941"/>
                </a:cubicBezTo>
                <a:cubicBezTo>
                  <a:pt x="28969" y="9703"/>
                  <a:pt x="28874" y="9525"/>
                  <a:pt x="28743" y="9346"/>
                </a:cubicBezTo>
                <a:cubicBezTo>
                  <a:pt x="28504" y="9060"/>
                  <a:pt x="28362" y="8727"/>
                  <a:pt x="28338" y="8346"/>
                </a:cubicBezTo>
                <a:lnTo>
                  <a:pt x="28350" y="8334"/>
                </a:lnTo>
                <a:cubicBezTo>
                  <a:pt x="28302" y="8262"/>
                  <a:pt x="28242" y="8191"/>
                  <a:pt x="28183" y="8120"/>
                </a:cubicBezTo>
                <a:cubicBezTo>
                  <a:pt x="28100" y="7989"/>
                  <a:pt x="28004" y="7858"/>
                  <a:pt x="27957" y="7715"/>
                </a:cubicBezTo>
                <a:cubicBezTo>
                  <a:pt x="27766" y="7250"/>
                  <a:pt x="27611" y="6774"/>
                  <a:pt x="27385" y="6322"/>
                </a:cubicBezTo>
                <a:cubicBezTo>
                  <a:pt x="27147" y="5845"/>
                  <a:pt x="26730" y="5488"/>
                  <a:pt x="26588" y="4953"/>
                </a:cubicBezTo>
                <a:cubicBezTo>
                  <a:pt x="26552" y="4822"/>
                  <a:pt x="26373" y="4726"/>
                  <a:pt x="26266" y="4619"/>
                </a:cubicBezTo>
                <a:cubicBezTo>
                  <a:pt x="25992" y="4202"/>
                  <a:pt x="25706" y="3798"/>
                  <a:pt x="25433" y="3381"/>
                </a:cubicBezTo>
                <a:cubicBezTo>
                  <a:pt x="25183" y="3238"/>
                  <a:pt x="25052" y="2928"/>
                  <a:pt x="24730" y="2905"/>
                </a:cubicBezTo>
                <a:cubicBezTo>
                  <a:pt x="24718" y="2905"/>
                  <a:pt x="24694" y="2893"/>
                  <a:pt x="24683" y="2893"/>
                </a:cubicBezTo>
                <a:cubicBezTo>
                  <a:pt x="24706" y="2869"/>
                  <a:pt x="24730" y="2845"/>
                  <a:pt x="24766" y="2833"/>
                </a:cubicBezTo>
                <a:cubicBezTo>
                  <a:pt x="24683" y="2381"/>
                  <a:pt x="24242" y="2595"/>
                  <a:pt x="24004" y="2440"/>
                </a:cubicBezTo>
                <a:cubicBezTo>
                  <a:pt x="23944" y="2369"/>
                  <a:pt x="23885" y="2297"/>
                  <a:pt x="23825" y="2226"/>
                </a:cubicBezTo>
                <a:cubicBezTo>
                  <a:pt x="23659" y="2024"/>
                  <a:pt x="23492" y="1809"/>
                  <a:pt x="23313" y="1595"/>
                </a:cubicBezTo>
                <a:cubicBezTo>
                  <a:pt x="23254" y="1583"/>
                  <a:pt x="23194" y="1583"/>
                  <a:pt x="23135" y="1571"/>
                </a:cubicBezTo>
                <a:lnTo>
                  <a:pt x="23123" y="1571"/>
                </a:lnTo>
                <a:cubicBezTo>
                  <a:pt x="23075" y="1500"/>
                  <a:pt x="23016" y="1428"/>
                  <a:pt x="22968" y="1357"/>
                </a:cubicBezTo>
                <a:cubicBezTo>
                  <a:pt x="22908" y="1285"/>
                  <a:pt x="22849" y="1214"/>
                  <a:pt x="22789" y="1154"/>
                </a:cubicBezTo>
                <a:cubicBezTo>
                  <a:pt x="22635" y="869"/>
                  <a:pt x="22325" y="857"/>
                  <a:pt x="22063" y="762"/>
                </a:cubicBezTo>
                <a:cubicBezTo>
                  <a:pt x="22051" y="756"/>
                  <a:pt x="22039" y="754"/>
                  <a:pt x="22027" y="754"/>
                </a:cubicBezTo>
                <a:cubicBezTo>
                  <a:pt x="21957" y="754"/>
                  <a:pt x="21895" y="837"/>
                  <a:pt x="21885" y="928"/>
                </a:cubicBezTo>
                <a:cubicBezTo>
                  <a:pt x="21861" y="1059"/>
                  <a:pt x="21908" y="1166"/>
                  <a:pt x="22016" y="1250"/>
                </a:cubicBezTo>
                <a:cubicBezTo>
                  <a:pt x="22075" y="1416"/>
                  <a:pt x="22206" y="1464"/>
                  <a:pt x="22361" y="1488"/>
                </a:cubicBezTo>
                <a:cubicBezTo>
                  <a:pt x="22539" y="1643"/>
                  <a:pt x="22718" y="1785"/>
                  <a:pt x="22897" y="1928"/>
                </a:cubicBezTo>
                <a:cubicBezTo>
                  <a:pt x="22944" y="2059"/>
                  <a:pt x="23004" y="2202"/>
                  <a:pt x="23051" y="2333"/>
                </a:cubicBezTo>
                <a:cubicBezTo>
                  <a:pt x="23111" y="2393"/>
                  <a:pt x="23159" y="2476"/>
                  <a:pt x="23218" y="2547"/>
                </a:cubicBezTo>
                <a:cubicBezTo>
                  <a:pt x="23278" y="2607"/>
                  <a:pt x="23325" y="2678"/>
                  <a:pt x="23385" y="2750"/>
                </a:cubicBezTo>
                <a:cubicBezTo>
                  <a:pt x="23551" y="3190"/>
                  <a:pt x="23063" y="3083"/>
                  <a:pt x="22944" y="3286"/>
                </a:cubicBezTo>
                <a:cubicBezTo>
                  <a:pt x="22825" y="3143"/>
                  <a:pt x="22718" y="3000"/>
                  <a:pt x="22599" y="2869"/>
                </a:cubicBezTo>
                <a:cubicBezTo>
                  <a:pt x="22563" y="2857"/>
                  <a:pt x="22516" y="2857"/>
                  <a:pt x="22468" y="2857"/>
                </a:cubicBezTo>
                <a:cubicBezTo>
                  <a:pt x="22420" y="2762"/>
                  <a:pt x="22313" y="2714"/>
                  <a:pt x="22242" y="2631"/>
                </a:cubicBezTo>
                <a:cubicBezTo>
                  <a:pt x="21527" y="1940"/>
                  <a:pt x="20896" y="1143"/>
                  <a:pt x="19908" y="785"/>
                </a:cubicBezTo>
                <a:cubicBezTo>
                  <a:pt x="19610" y="678"/>
                  <a:pt x="19325" y="547"/>
                  <a:pt x="19003" y="535"/>
                </a:cubicBezTo>
                <a:cubicBezTo>
                  <a:pt x="18789" y="381"/>
                  <a:pt x="18551" y="261"/>
                  <a:pt x="18277" y="238"/>
                </a:cubicBezTo>
                <a:lnTo>
                  <a:pt x="18265" y="250"/>
                </a:lnTo>
                <a:cubicBezTo>
                  <a:pt x="18086" y="64"/>
                  <a:pt x="17891" y="1"/>
                  <a:pt x="176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03"/>
          <p:cNvSpPr/>
          <p:nvPr/>
        </p:nvSpPr>
        <p:spPr>
          <a:xfrm rot="-5399693">
            <a:off x="2988538" y="2699327"/>
            <a:ext cx="911463" cy="935865"/>
          </a:xfrm>
          <a:custGeom>
            <a:rect b="b" l="l" r="r" t="t"/>
            <a:pathLst>
              <a:path extrusionOk="0" h="46601" w="32529">
                <a:moveTo>
                  <a:pt x="17003" y="1583"/>
                </a:moveTo>
                <a:lnTo>
                  <a:pt x="17003" y="1583"/>
                </a:lnTo>
                <a:cubicBezTo>
                  <a:pt x="17051" y="1726"/>
                  <a:pt x="17134" y="1845"/>
                  <a:pt x="17253" y="1928"/>
                </a:cubicBezTo>
                <a:cubicBezTo>
                  <a:pt x="17205" y="1976"/>
                  <a:pt x="17146" y="2012"/>
                  <a:pt x="17098" y="2059"/>
                </a:cubicBezTo>
                <a:lnTo>
                  <a:pt x="17086" y="2059"/>
                </a:lnTo>
                <a:cubicBezTo>
                  <a:pt x="17039" y="1905"/>
                  <a:pt x="16979" y="1750"/>
                  <a:pt x="17003" y="1583"/>
                </a:cubicBezTo>
                <a:close/>
                <a:moveTo>
                  <a:pt x="12264" y="2286"/>
                </a:moveTo>
                <a:cubicBezTo>
                  <a:pt x="12264" y="2286"/>
                  <a:pt x="12264" y="2286"/>
                  <a:pt x="12264" y="2297"/>
                </a:cubicBezTo>
                <a:lnTo>
                  <a:pt x="12252" y="2297"/>
                </a:lnTo>
                <a:cubicBezTo>
                  <a:pt x="12252" y="2286"/>
                  <a:pt x="12264" y="2286"/>
                  <a:pt x="12264" y="2286"/>
                </a:cubicBezTo>
                <a:close/>
                <a:moveTo>
                  <a:pt x="24230" y="5322"/>
                </a:moveTo>
                <a:cubicBezTo>
                  <a:pt x="24230" y="5334"/>
                  <a:pt x="24242" y="5345"/>
                  <a:pt x="24242" y="5369"/>
                </a:cubicBezTo>
                <a:cubicBezTo>
                  <a:pt x="24230" y="5357"/>
                  <a:pt x="24230" y="5357"/>
                  <a:pt x="24218" y="5357"/>
                </a:cubicBezTo>
                <a:cubicBezTo>
                  <a:pt x="24218" y="5345"/>
                  <a:pt x="24218" y="5334"/>
                  <a:pt x="24230" y="5322"/>
                </a:cubicBezTo>
                <a:close/>
                <a:moveTo>
                  <a:pt x="15454" y="5659"/>
                </a:moveTo>
                <a:cubicBezTo>
                  <a:pt x="15481" y="5659"/>
                  <a:pt x="15506" y="5665"/>
                  <a:pt x="15527" y="5679"/>
                </a:cubicBezTo>
                <a:cubicBezTo>
                  <a:pt x="15491" y="5691"/>
                  <a:pt x="15455" y="5691"/>
                  <a:pt x="15408" y="5703"/>
                </a:cubicBezTo>
                <a:cubicBezTo>
                  <a:pt x="15408" y="5691"/>
                  <a:pt x="15408" y="5679"/>
                  <a:pt x="15396" y="5667"/>
                </a:cubicBezTo>
                <a:cubicBezTo>
                  <a:pt x="15415" y="5662"/>
                  <a:pt x="15435" y="5659"/>
                  <a:pt x="15454" y="5659"/>
                </a:cubicBezTo>
                <a:close/>
                <a:moveTo>
                  <a:pt x="8311" y="6477"/>
                </a:moveTo>
                <a:lnTo>
                  <a:pt x="8276" y="6572"/>
                </a:lnTo>
                <a:cubicBezTo>
                  <a:pt x="8264" y="6548"/>
                  <a:pt x="8264" y="6524"/>
                  <a:pt x="8252" y="6512"/>
                </a:cubicBezTo>
                <a:cubicBezTo>
                  <a:pt x="8276" y="6500"/>
                  <a:pt x="8288" y="6488"/>
                  <a:pt x="8311" y="6477"/>
                </a:cubicBezTo>
                <a:close/>
                <a:moveTo>
                  <a:pt x="4978" y="6881"/>
                </a:moveTo>
                <a:cubicBezTo>
                  <a:pt x="4978" y="6905"/>
                  <a:pt x="4978" y="6929"/>
                  <a:pt x="4966" y="6953"/>
                </a:cubicBezTo>
                <a:cubicBezTo>
                  <a:pt x="4942" y="6941"/>
                  <a:pt x="4930" y="6929"/>
                  <a:pt x="4906" y="6917"/>
                </a:cubicBezTo>
                <a:cubicBezTo>
                  <a:pt x="4930" y="6905"/>
                  <a:pt x="4954" y="6893"/>
                  <a:pt x="4978" y="6881"/>
                </a:cubicBezTo>
                <a:close/>
                <a:moveTo>
                  <a:pt x="26361" y="8858"/>
                </a:moveTo>
                <a:cubicBezTo>
                  <a:pt x="26361" y="8870"/>
                  <a:pt x="26361" y="8870"/>
                  <a:pt x="26361" y="8882"/>
                </a:cubicBezTo>
                <a:cubicBezTo>
                  <a:pt x="26361" y="8882"/>
                  <a:pt x="26349" y="8870"/>
                  <a:pt x="26349" y="8870"/>
                </a:cubicBezTo>
                <a:cubicBezTo>
                  <a:pt x="26349" y="8870"/>
                  <a:pt x="26361" y="8870"/>
                  <a:pt x="26361" y="8858"/>
                </a:cubicBezTo>
                <a:close/>
                <a:moveTo>
                  <a:pt x="27266" y="9429"/>
                </a:moveTo>
                <a:lnTo>
                  <a:pt x="27266" y="9441"/>
                </a:lnTo>
                <a:lnTo>
                  <a:pt x="27254" y="9441"/>
                </a:lnTo>
                <a:cubicBezTo>
                  <a:pt x="27266" y="9441"/>
                  <a:pt x="27266" y="9441"/>
                  <a:pt x="27266" y="9429"/>
                </a:cubicBezTo>
                <a:close/>
                <a:moveTo>
                  <a:pt x="13812" y="10548"/>
                </a:moveTo>
                <a:cubicBezTo>
                  <a:pt x="13776" y="10572"/>
                  <a:pt x="13741" y="10596"/>
                  <a:pt x="13705" y="10620"/>
                </a:cubicBezTo>
                <a:cubicBezTo>
                  <a:pt x="13729" y="10584"/>
                  <a:pt x="13764" y="10560"/>
                  <a:pt x="13812" y="10548"/>
                </a:cubicBezTo>
                <a:close/>
                <a:moveTo>
                  <a:pt x="4001" y="12156"/>
                </a:moveTo>
                <a:cubicBezTo>
                  <a:pt x="4001" y="12156"/>
                  <a:pt x="4001" y="12168"/>
                  <a:pt x="4001" y="12168"/>
                </a:cubicBezTo>
                <a:cubicBezTo>
                  <a:pt x="4001" y="12168"/>
                  <a:pt x="4001" y="12168"/>
                  <a:pt x="3989" y="12156"/>
                </a:cubicBezTo>
                <a:close/>
                <a:moveTo>
                  <a:pt x="4001" y="12168"/>
                </a:moveTo>
                <a:lnTo>
                  <a:pt x="4013" y="12180"/>
                </a:lnTo>
                <a:cubicBezTo>
                  <a:pt x="4001" y="12180"/>
                  <a:pt x="4001" y="12180"/>
                  <a:pt x="4001" y="12168"/>
                </a:cubicBezTo>
                <a:close/>
                <a:moveTo>
                  <a:pt x="17610" y="12953"/>
                </a:moveTo>
                <a:cubicBezTo>
                  <a:pt x="17622" y="12953"/>
                  <a:pt x="17622" y="12965"/>
                  <a:pt x="17622" y="12965"/>
                </a:cubicBezTo>
                <a:lnTo>
                  <a:pt x="17610" y="12965"/>
                </a:lnTo>
                <a:cubicBezTo>
                  <a:pt x="17610" y="12965"/>
                  <a:pt x="17610" y="12953"/>
                  <a:pt x="17610" y="12953"/>
                </a:cubicBezTo>
                <a:close/>
                <a:moveTo>
                  <a:pt x="12491" y="15632"/>
                </a:moveTo>
                <a:cubicBezTo>
                  <a:pt x="12491" y="15644"/>
                  <a:pt x="12491" y="15656"/>
                  <a:pt x="12491" y="15668"/>
                </a:cubicBezTo>
                <a:cubicBezTo>
                  <a:pt x="12479" y="15656"/>
                  <a:pt x="12479" y="15656"/>
                  <a:pt x="12467" y="15644"/>
                </a:cubicBezTo>
                <a:cubicBezTo>
                  <a:pt x="12479" y="15644"/>
                  <a:pt x="12479" y="15632"/>
                  <a:pt x="12491" y="15632"/>
                </a:cubicBezTo>
                <a:close/>
                <a:moveTo>
                  <a:pt x="12263" y="16197"/>
                </a:moveTo>
                <a:cubicBezTo>
                  <a:pt x="12315" y="16197"/>
                  <a:pt x="12214" y="16289"/>
                  <a:pt x="12193" y="16299"/>
                </a:cubicBezTo>
                <a:cubicBezTo>
                  <a:pt x="12205" y="16263"/>
                  <a:pt x="12217" y="16228"/>
                  <a:pt x="12229" y="16204"/>
                </a:cubicBezTo>
                <a:cubicBezTo>
                  <a:pt x="12244" y="16199"/>
                  <a:pt x="12255" y="16197"/>
                  <a:pt x="12263" y="16197"/>
                </a:cubicBezTo>
                <a:close/>
                <a:moveTo>
                  <a:pt x="22242" y="16299"/>
                </a:moveTo>
                <a:cubicBezTo>
                  <a:pt x="22242" y="16311"/>
                  <a:pt x="22254" y="16323"/>
                  <a:pt x="22254" y="16335"/>
                </a:cubicBezTo>
                <a:cubicBezTo>
                  <a:pt x="22230" y="16335"/>
                  <a:pt x="22218" y="16323"/>
                  <a:pt x="22206" y="16311"/>
                </a:cubicBezTo>
                <a:lnTo>
                  <a:pt x="22206" y="16299"/>
                </a:lnTo>
                <a:close/>
                <a:moveTo>
                  <a:pt x="24766" y="17966"/>
                </a:moveTo>
                <a:cubicBezTo>
                  <a:pt x="24778" y="17978"/>
                  <a:pt x="24790" y="18002"/>
                  <a:pt x="24790" y="18014"/>
                </a:cubicBezTo>
                <a:cubicBezTo>
                  <a:pt x="24790" y="18002"/>
                  <a:pt x="24778" y="17990"/>
                  <a:pt x="24766" y="17990"/>
                </a:cubicBezTo>
                <a:cubicBezTo>
                  <a:pt x="24766" y="17990"/>
                  <a:pt x="24766" y="17978"/>
                  <a:pt x="24766" y="17966"/>
                </a:cubicBezTo>
                <a:close/>
                <a:moveTo>
                  <a:pt x="18991" y="19645"/>
                </a:moveTo>
                <a:cubicBezTo>
                  <a:pt x="19027" y="19657"/>
                  <a:pt x="19063" y="19681"/>
                  <a:pt x="19075" y="19716"/>
                </a:cubicBezTo>
                <a:cubicBezTo>
                  <a:pt x="19051" y="19740"/>
                  <a:pt x="19015" y="19764"/>
                  <a:pt x="18979" y="19788"/>
                </a:cubicBezTo>
                <a:cubicBezTo>
                  <a:pt x="18979" y="19740"/>
                  <a:pt x="18991" y="19692"/>
                  <a:pt x="18991" y="19645"/>
                </a:cubicBezTo>
                <a:close/>
                <a:moveTo>
                  <a:pt x="27623" y="23502"/>
                </a:moveTo>
                <a:cubicBezTo>
                  <a:pt x="27635" y="23502"/>
                  <a:pt x="27635" y="23514"/>
                  <a:pt x="27647" y="23526"/>
                </a:cubicBezTo>
                <a:cubicBezTo>
                  <a:pt x="27647" y="23526"/>
                  <a:pt x="27635" y="23526"/>
                  <a:pt x="27623" y="23538"/>
                </a:cubicBezTo>
                <a:lnTo>
                  <a:pt x="27623" y="23502"/>
                </a:lnTo>
                <a:close/>
                <a:moveTo>
                  <a:pt x="30671" y="23836"/>
                </a:moveTo>
                <a:cubicBezTo>
                  <a:pt x="30671" y="23836"/>
                  <a:pt x="30683" y="23836"/>
                  <a:pt x="30683" y="23848"/>
                </a:cubicBezTo>
                <a:lnTo>
                  <a:pt x="30671" y="23848"/>
                </a:lnTo>
                <a:lnTo>
                  <a:pt x="30671" y="23836"/>
                </a:lnTo>
                <a:close/>
                <a:moveTo>
                  <a:pt x="4430" y="23991"/>
                </a:moveTo>
                <a:cubicBezTo>
                  <a:pt x="4430" y="23991"/>
                  <a:pt x="4430" y="23991"/>
                  <a:pt x="4430" y="24002"/>
                </a:cubicBezTo>
                <a:lnTo>
                  <a:pt x="4406" y="24002"/>
                </a:lnTo>
                <a:cubicBezTo>
                  <a:pt x="4406" y="24002"/>
                  <a:pt x="4418" y="23991"/>
                  <a:pt x="4430" y="23991"/>
                </a:cubicBezTo>
                <a:close/>
                <a:moveTo>
                  <a:pt x="26611" y="24275"/>
                </a:moveTo>
                <a:cubicBezTo>
                  <a:pt x="26638" y="24275"/>
                  <a:pt x="26607" y="24325"/>
                  <a:pt x="26572" y="24325"/>
                </a:cubicBezTo>
                <a:cubicBezTo>
                  <a:pt x="26569" y="24325"/>
                  <a:pt x="26567" y="24325"/>
                  <a:pt x="26564" y="24324"/>
                </a:cubicBezTo>
                <a:cubicBezTo>
                  <a:pt x="26564" y="24312"/>
                  <a:pt x="26564" y="24300"/>
                  <a:pt x="26564" y="24288"/>
                </a:cubicBezTo>
                <a:lnTo>
                  <a:pt x="26576" y="24288"/>
                </a:lnTo>
                <a:cubicBezTo>
                  <a:pt x="26592" y="24279"/>
                  <a:pt x="26604" y="24275"/>
                  <a:pt x="26611" y="24275"/>
                </a:cubicBezTo>
                <a:close/>
                <a:moveTo>
                  <a:pt x="19396" y="24693"/>
                </a:moveTo>
                <a:cubicBezTo>
                  <a:pt x="19396" y="24693"/>
                  <a:pt x="19396" y="24693"/>
                  <a:pt x="19396" y="24705"/>
                </a:cubicBezTo>
                <a:cubicBezTo>
                  <a:pt x="19384" y="24693"/>
                  <a:pt x="19384" y="24693"/>
                  <a:pt x="19384" y="24693"/>
                </a:cubicBezTo>
                <a:close/>
                <a:moveTo>
                  <a:pt x="30124" y="25312"/>
                </a:moveTo>
                <a:cubicBezTo>
                  <a:pt x="30124" y="25312"/>
                  <a:pt x="30136" y="25324"/>
                  <a:pt x="30136" y="25336"/>
                </a:cubicBezTo>
                <a:lnTo>
                  <a:pt x="30124" y="25336"/>
                </a:lnTo>
                <a:cubicBezTo>
                  <a:pt x="30124" y="25324"/>
                  <a:pt x="30124" y="25324"/>
                  <a:pt x="30124" y="25324"/>
                </a:cubicBezTo>
                <a:lnTo>
                  <a:pt x="30124" y="25312"/>
                </a:lnTo>
                <a:close/>
                <a:moveTo>
                  <a:pt x="29338" y="25419"/>
                </a:moveTo>
                <a:cubicBezTo>
                  <a:pt x="29338" y="25419"/>
                  <a:pt x="29338" y="25431"/>
                  <a:pt x="29350" y="25431"/>
                </a:cubicBezTo>
                <a:lnTo>
                  <a:pt x="29338" y="25431"/>
                </a:lnTo>
                <a:lnTo>
                  <a:pt x="29338" y="25419"/>
                </a:lnTo>
                <a:close/>
                <a:moveTo>
                  <a:pt x="22051" y="26741"/>
                </a:moveTo>
                <a:cubicBezTo>
                  <a:pt x="22063" y="26741"/>
                  <a:pt x="22075" y="26753"/>
                  <a:pt x="22075" y="26753"/>
                </a:cubicBezTo>
                <a:cubicBezTo>
                  <a:pt x="22075" y="26765"/>
                  <a:pt x="22063" y="26765"/>
                  <a:pt x="22051" y="26777"/>
                </a:cubicBezTo>
                <a:cubicBezTo>
                  <a:pt x="22051" y="26765"/>
                  <a:pt x="22051" y="26753"/>
                  <a:pt x="22051" y="26741"/>
                </a:cubicBezTo>
                <a:close/>
                <a:moveTo>
                  <a:pt x="9419" y="26765"/>
                </a:moveTo>
                <a:lnTo>
                  <a:pt x="9419" y="26777"/>
                </a:lnTo>
                <a:cubicBezTo>
                  <a:pt x="9419" y="26777"/>
                  <a:pt x="9407" y="26789"/>
                  <a:pt x="9407" y="26789"/>
                </a:cubicBezTo>
                <a:cubicBezTo>
                  <a:pt x="9407" y="26789"/>
                  <a:pt x="9419" y="26777"/>
                  <a:pt x="9419" y="26765"/>
                </a:cubicBezTo>
                <a:close/>
                <a:moveTo>
                  <a:pt x="9895" y="27134"/>
                </a:moveTo>
                <a:cubicBezTo>
                  <a:pt x="9895" y="27146"/>
                  <a:pt x="9907" y="27158"/>
                  <a:pt x="9907" y="27169"/>
                </a:cubicBezTo>
                <a:lnTo>
                  <a:pt x="9907" y="27169"/>
                </a:lnTo>
                <a:cubicBezTo>
                  <a:pt x="9907" y="27158"/>
                  <a:pt x="9895" y="27146"/>
                  <a:pt x="9883" y="27146"/>
                </a:cubicBezTo>
                <a:cubicBezTo>
                  <a:pt x="9895" y="27134"/>
                  <a:pt x="9895" y="27134"/>
                  <a:pt x="9895" y="27134"/>
                </a:cubicBezTo>
                <a:close/>
                <a:moveTo>
                  <a:pt x="15622" y="29098"/>
                </a:moveTo>
                <a:cubicBezTo>
                  <a:pt x="15610" y="29134"/>
                  <a:pt x="15598" y="29170"/>
                  <a:pt x="15586" y="29205"/>
                </a:cubicBezTo>
                <a:cubicBezTo>
                  <a:pt x="15598" y="29170"/>
                  <a:pt x="15598" y="29134"/>
                  <a:pt x="15610" y="29110"/>
                </a:cubicBezTo>
                <a:cubicBezTo>
                  <a:pt x="15610" y="29110"/>
                  <a:pt x="15610" y="29110"/>
                  <a:pt x="15622" y="29098"/>
                </a:cubicBezTo>
                <a:close/>
                <a:moveTo>
                  <a:pt x="5978" y="29944"/>
                </a:moveTo>
                <a:lnTo>
                  <a:pt x="6014" y="29967"/>
                </a:lnTo>
                <a:cubicBezTo>
                  <a:pt x="6002" y="29967"/>
                  <a:pt x="6002" y="29967"/>
                  <a:pt x="5990" y="29956"/>
                </a:cubicBezTo>
                <a:cubicBezTo>
                  <a:pt x="5978" y="29956"/>
                  <a:pt x="5978" y="29944"/>
                  <a:pt x="5978" y="29944"/>
                </a:cubicBezTo>
                <a:close/>
                <a:moveTo>
                  <a:pt x="6073" y="29967"/>
                </a:moveTo>
                <a:cubicBezTo>
                  <a:pt x="6085" y="29967"/>
                  <a:pt x="6085" y="29979"/>
                  <a:pt x="6097" y="29979"/>
                </a:cubicBezTo>
                <a:cubicBezTo>
                  <a:pt x="6082" y="29987"/>
                  <a:pt x="6066" y="29990"/>
                  <a:pt x="6054" y="29997"/>
                </a:cubicBezTo>
                <a:lnTo>
                  <a:pt x="6054" y="29997"/>
                </a:lnTo>
                <a:cubicBezTo>
                  <a:pt x="6060" y="29989"/>
                  <a:pt x="6067" y="29980"/>
                  <a:pt x="6073" y="29967"/>
                </a:cubicBezTo>
                <a:close/>
                <a:moveTo>
                  <a:pt x="8895" y="30646"/>
                </a:moveTo>
                <a:cubicBezTo>
                  <a:pt x="8895" y="30646"/>
                  <a:pt x="8895" y="30658"/>
                  <a:pt x="8883" y="30670"/>
                </a:cubicBezTo>
                <a:cubicBezTo>
                  <a:pt x="8883" y="30670"/>
                  <a:pt x="8883" y="30658"/>
                  <a:pt x="8871" y="30646"/>
                </a:cubicBezTo>
                <a:close/>
                <a:moveTo>
                  <a:pt x="21789" y="30932"/>
                </a:moveTo>
                <a:lnTo>
                  <a:pt x="21777" y="30944"/>
                </a:lnTo>
                <a:lnTo>
                  <a:pt x="21765" y="30944"/>
                </a:lnTo>
                <a:cubicBezTo>
                  <a:pt x="21777" y="30944"/>
                  <a:pt x="21777" y="30932"/>
                  <a:pt x="21789" y="30932"/>
                </a:cubicBezTo>
                <a:close/>
                <a:moveTo>
                  <a:pt x="19991" y="30884"/>
                </a:moveTo>
                <a:cubicBezTo>
                  <a:pt x="20015" y="30884"/>
                  <a:pt x="20039" y="30896"/>
                  <a:pt x="20063" y="30908"/>
                </a:cubicBezTo>
                <a:cubicBezTo>
                  <a:pt x="20039" y="30944"/>
                  <a:pt x="20015" y="30991"/>
                  <a:pt x="20003" y="31027"/>
                </a:cubicBezTo>
                <a:cubicBezTo>
                  <a:pt x="20003" y="30980"/>
                  <a:pt x="19991" y="30932"/>
                  <a:pt x="19991" y="30884"/>
                </a:cubicBezTo>
                <a:close/>
                <a:moveTo>
                  <a:pt x="8657" y="33670"/>
                </a:moveTo>
                <a:cubicBezTo>
                  <a:pt x="8704" y="33754"/>
                  <a:pt x="8704" y="33825"/>
                  <a:pt x="8681" y="33908"/>
                </a:cubicBezTo>
                <a:cubicBezTo>
                  <a:pt x="8669" y="33825"/>
                  <a:pt x="8669" y="33742"/>
                  <a:pt x="8657" y="33670"/>
                </a:cubicBezTo>
                <a:close/>
                <a:moveTo>
                  <a:pt x="16717" y="36564"/>
                </a:moveTo>
                <a:cubicBezTo>
                  <a:pt x="16717" y="36564"/>
                  <a:pt x="16717" y="36575"/>
                  <a:pt x="16729" y="36587"/>
                </a:cubicBezTo>
                <a:lnTo>
                  <a:pt x="16705" y="36587"/>
                </a:lnTo>
                <a:cubicBezTo>
                  <a:pt x="16705" y="36575"/>
                  <a:pt x="16717" y="36575"/>
                  <a:pt x="16717" y="36564"/>
                </a:cubicBezTo>
                <a:close/>
                <a:moveTo>
                  <a:pt x="10657" y="39850"/>
                </a:moveTo>
                <a:lnTo>
                  <a:pt x="10657" y="39850"/>
                </a:lnTo>
                <a:cubicBezTo>
                  <a:pt x="10693" y="39862"/>
                  <a:pt x="10716" y="39885"/>
                  <a:pt x="10752" y="39897"/>
                </a:cubicBezTo>
                <a:cubicBezTo>
                  <a:pt x="10752" y="39909"/>
                  <a:pt x="10752" y="39933"/>
                  <a:pt x="10752" y="39945"/>
                </a:cubicBezTo>
                <a:cubicBezTo>
                  <a:pt x="10716" y="39921"/>
                  <a:pt x="10681" y="39885"/>
                  <a:pt x="10657" y="39850"/>
                </a:cubicBezTo>
                <a:close/>
                <a:moveTo>
                  <a:pt x="23837" y="40219"/>
                </a:moveTo>
                <a:cubicBezTo>
                  <a:pt x="23849" y="40231"/>
                  <a:pt x="23849" y="40231"/>
                  <a:pt x="23861" y="40243"/>
                </a:cubicBezTo>
                <a:cubicBezTo>
                  <a:pt x="23849" y="40243"/>
                  <a:pt x="23837" y="40254"/>
                  <a:pt x="23825" y="40254"/>
                </a:cubicBezTo>
                <a:cubicBezTo>
                  <a:pt x="23837" y="40243"/>
                  <a:pt x="23837" y="40231"/>
                  <a:pt x="23837" y="40219"/>
                </a:cubicBezTo>
                <a:close/>
                <a:moveTo>
                  <a:pt x="10479" y="40302"/>
                </a:moveTo>
                <a:lnTo>
                  <a:pt x="10479" y="40302"/>
                </a:lnTo>
                <a:cubicBezTo>
                  <a:pt x="10490" y="40314"/>
                  <a:pt x="10490" y="40326"/>
                  <a:pt x="10502" y="40326"/>
                </a:cubicBezTo>
                <a:cubicBezTo>
                  <a:pt x="10502" y="40326"/>
                  <a:pt x="10502" y="40326"/>
                  <a:pt x="10490" y="40338"/>
                </a:cubicBezTo>
                <a:cubicBezTo>
                  <a:pt x="10490" y="40326"/>
                  <a:pt x="10490" y="40314"/>
                  <a:pt x="10479" y="40302"/>
                </a:cubicBezTo>
                <a:close/>
                <a:moveTo>
                  <a:pt x="24087" y="41445"/>
                </a:moveTo>
                <a:cubicBezTo>
                  <a:pt x="24087" y="41469"/>
                  <a:pt x="24075" y="41493"/>
                  <a:pt x="24075" y="41517"/>
                </a:cubicBezTo>
                <a:cubicBezTo>
                  <a:pt x="24040" y="41517"/>
                  <a:pt x="24016" y="41528"/>
                  <a:pt x="23992" y="41540"/>
                </a:cubicBezTo>
                <a:cubicBezTo>
                  <a:pt x="24016" y="41505"/>
                  <a:pt x="24051" y="41469"/>
                  <a:pt x="24087" y="41445"/>
                </a:cubicBezTo>
                <a:close/>
                <a:moveTo>
                  <a:pt x="20122" y="41588"/>
                </a:moveTo>
                <a:lnTo>
                  <a:pt x="20122" y="41588"/>
                </a:lnTo>
                <a:cubicBezTo>
                  <a:pt x="20146" y="41647"/>
                  <a:pt x="20122" y="41695"/>
                  <a:pt x="20087" y="41743"/>
                </a:cubicBezTo>
                <a:cubicBezTo>
                  <a:pt x="20099" y="41695"/>
                  <a:pt x="20111" y="41647"/>
                  <a:pt x="20122" y="41588"/>
                </a:cubicBezTo>
                <a:close/>
                <a:moveTo>
                  <a:pt x="15658" y="42409"/>
                </a:moveTo>
                <a:cubicBezTo>
                  <a:pt x="15669" y="42421"/>
                  <a:pt x="15669" y="42421"/>
                  <a:pt x="15681" y="42433"/>
                </a:cubicBezTo>
                <a:cubicBezTo>
                  <a:pt x="15669" y="42433"/>
                  <a:pt x="15658" y="42433"/>
                  <a:pt x="15646" y="42421"/>
                </a:cubicBezTo>
                <a:cubicBezTo>
                  <a:pt x="15646" y="42421"/>
                  <a:pt x="15658" y="42421"/>
                  <a:pt x="15658" y="42409"/>
                </a:cubicBezTo>
                <a:close/>
                <a:moveTo>
                  <a:pt x="13788" y="43957"/>
                </a:moveTo>
                <a:cubicBezTo>
                  <a:pt x="13788" y="43957"/>
                  <a:pt x="13776" y="43969"/>
                  <a:pt x="13776" y="43969"/>
                </a:cubicBezTo>
                <a:cubicBezTo>
                  <a:pt x="13776" y="43969"/>
                  <a:pt x="13776" y="43957"/>
                  <a:pt x="13776" y="43957"/>
                </a:cubicBezTo>
                <a:close/>
                <a:moveTo>
                  <a:pt x="23373" y="44815"/>
                </a:moveTo>
                <a:cubicBezTo>
                  <a:pt x="23336" y="44829"/>
                  <a:pt x="23304" y="44849"/>
                  <a:pt x="23273" y="44870"/>
                </a:cubicBezTo>
                <a:lnTo>
                  <a:pt x="23273" y="44870"/>
                </a:lnTo>
                <a:cubicBezTo>
                  <a:pt x="23299" y="44849"/>
                  <a:pt x="23327" y="44832"/>
                  <a:pt x="23361" y="44815"/>
                </a:cubicBezTo>
                <a:close/>
                <a:moveTo>
                  <a:pt x="23228" y="44902"/>
                </a:moveTo>
                <a:lnTo>
                  <a:pt x="23228" y="44902"/>
                </a:lnTo>
                <a:cubicBezTo>
                  <a:pt x="23225" y="44905"/>
                  <a:pt x="23221" y="44907"/>
                  <a:pt x="23218" y="44910"/>
                </a:cubicBezTo>
                <a:cubicBezTo>
                  <a:pt x="23218" y="44910"/>
                  <a:pt x="23222" y="44905"/>
                  <a:pt x="23228" y="44902"/>
                </a:cubicBezTo>
                <a:close/>
                <a:moveTo>
                  <a:pt x="23099" y="44993"/>
                </a:moveTo>
                <a:cubicBezTo>
                  <a:pt x="23099" y="44993"/>
                  <a:pt x="23099" y="44993"/>
                  <a:pt x="23099" y="45005"/>
                </a:cubicBezTo>
                <a:cubicBezTo>
                  <a:pt x="23083" y="45005"/>
                  <a:pt x="23067" y="45010"/>
                  <a:pt x="23048" y="45010"/>
                </a:cubicBezTo>
                <a:cubicBezTo>
                  <a:pt x="23038" y="45010"/>
                  <a:pt x="23028" y="45009"/>
                  <a:pt x="23016" y="45005"/>
                </a:cubicBezTo>
                <a:cubicBezTo>
                  <a:pt x="23051" y="45005"/>
                  <a:pt x="23075" y="45005"/>
                  <a:pt x="23099" y="44993"/>
                </a:cubicBezTo>
                <a:close/>
                <a:moveTo>
                  <a:pt x="17688" y="1"/>
                </a:moveTo>
                <a:cubicBezTo>
                  <a:pt x="17500" y="1"/>
                  <a:pt x="17305" y="56"/>
                  <a:pt x="17110" y="119"/>
                </a:cubicBezTo>
                <a:cubicBezTo>
                  <a:pt x="17051" y="178"/>
                  <a:pt x="16979" y="238"/>
                  <a:pt x="16908" y="309"/>
                </a:cubicBezTo>
                <a:cubicBezTo>
                  <a:pt x="16967" y="420"/>
                  <a:pt x="17045" y="482"/>
                  <a:pt x="17142" y="482"/>
                </a:cubicBezTo>
                <a:cubicBezTo>
                  <a:pt x="17180" y="482"/>
                  <a:pt x="17221" y="472"/>
                  <a:pt x="17265" y="452"/>
                </a:cubicBezTo>
                <a:cubicBezTo>
                  <a:pt x="17322" y="426"/>
                  <a:pt x="17374" y="416"/>
                  <a:pt x="17422" y="416"/>
                </a:cubicBezTo>
                <a:cubicBezTo>
                  <a:pt x="17577" y="416"/>
                  <a:pt x="17697" y="525"/>
                  <a:pt x="17825" y="607"/>
                </a:cubicBezTo>
                <a:cubicBezTo>
                  <a:pt x="17813" y="726"/>
                  <a:pt x="17801" y="857"/>
                  <a:pt x="17789" y="976"/>
                </a:cubicBezTo>
                <a:cubicBezTo>
                  <a:pt x="17729" y="1035"/>
                  <a:pt x="17658" y="1095"/>
                  <a:pt x="17586" y="1154"/>
                </a:cubicBezTo>
                <a:cubicBezTo>
                  <a:pt x="17372" y="1143"/>
                  <a:pt x="17217" y="1000"/>
                  <a:pt x="17027" y="904"/>
                </a:cubicBezTo>
                <a:cubicBezTo>
                  <a:pt x="16789" y="809"/>
                  <a:pt x="16562" y="714"/>
                  <a:pt x="16324" y="619"/>
                </a:cubicBezTo>
                <a:cubicBezTo>
                  <a:pt x="16360" y="559"/>
                  <a:pt x="16360" y="500"/>
                  <a:pt x="16312" y="428"/>
                </a:cubicBezTo>
                <a:cubicBezTo>
                  <a:pt x="16039" y="214"/>
                  <a:pt x="15717" y="154"/>
                  <a:pt x="15384" y="119"/>
                </a:cubicBezTo>
                <a:cubicBezTo>
                  <a:pt x="15360" y="130"/>
                  <a:pt x="15336" y="130"/>
                  <a:pt x="15312" y="142"/>
                </a:cubicBezTo>
                <a:cubicBezTo>
                  <a:pt x="15202" y="118"/>
                  <a:pt x="15091" y="103"/>
                  <a:pt x="14981" y="103"/>
                </a:cubicBezTo>
                <a:cubicBezTo>
                  <a:pt x="14772" y="103"/>
                  <a:pt x="14567" y="157"/>
                  <a:pt x="14372" y="297"/>
                </a:cubicBezTo>
                <a:cubicBezTo>
                  <a:pt x="14276" y="357"/>
                  <a:pt x="14134" y="345"/>
                  <a:pt x="14015" y="369"/>
                </a:cubicBezTo>
                <a:cubicBezTo>
                  <a:pt x="13907" y="452"/>
                  <a:pt x="13812" y="511"/>
                  <a:pt x="13717" y="595"/>
                </a:cubicBezTo>
                <a:cubicBezTo>
                  <a:pt x="13681" y="631"/>
                  <a:pt x="13645" y="714"/>
                  <a:pt x="13657" y="762"/>
                </a:cubicBezTo>
                <a:cubicBezTo>
                  <a:pt x="13683" y="830"/>
                  <a:pt x="13746" y="855"/>
                  <a:pt x="13810" y="855"/>
                </a:cubicBezTo>
                <a:cubicBezTo>
                  <a:pt x="13835" y="855"/>
                  <a:pt x="13860" y="852"/>
                  <a:pt x="13884" y="845"/>
                </a:cubicBezTo>
                <a:cubicBezTo>
                  <a:pt x="13979" y="821"/>
                  <a:pt x="14062" y="785"/>
                  <a:pt x="14157" y="762"/>
                </a:cubicBezTo>
                <a:cubicBezTo>
                  <a:pt x="14276" y="785"/>
                  <a:pt x="14396" y="809"/>
                  <a:pt x="14515" y="857"/>
                </a:cubicBezTo>
                <a:cubicBezTo>
                  <a:pt x="14646" y="916"/>
                  <a:pt x="14693" y="1035"/>
                  <a:pt x="14634" y="1166"/>
                </a:cubicBezTo>
                <a:cubicBezTo>
                  <a:pt x="14600" y="1234"/>
                  <a:pt x="14512" y="1334"/>
                  <a:pt x="14453" y="1334"/>
                </a:cubicBezTo>
                <a:cubicBezTo>
                  <a:pt x="14449" y="1334"/>
                  <a:pt x="14446" y="1334"/>
                  <a:pt x="14443" y="1333"/>
                </a:cubicBezTo>
                <a:cubicBezTo>
                  <a:pt x="14396" y="1330"/>
                  <a:pt x="14349" y="1329"/>
                  <a:pt x="14301" y="1329"/>
                </a:cubicBezTo>
                <a:cubicBezTo>
                  <a:pt x="13902" y="1329"/>
                  <a:pt x="13512" y="1424"/>
                  <a:pt x="13115" y="1424"/>
                </a:cubicBezTo>
                <a:cubicBezTo>
                  <a:pt x="12995" y="1424"/>
                  <a:pt x="12874" y="1415"/>
                  <a:pt x="12752" y="1393"/>
                </a:cubicBezTo>
                <a:cubicBezTo>
                  <a:pt x="12494" y="1348"/>
                  <a:pt x="12207" y="1295"/>
                  <a:pt x="11936" y="1295"/>
                </a:cubicBezTo>
                <a:cubicBezTo>
                  <a:pt x="11771" y="1295"/>
                  <a:pt x="11611" y="1315"/>
                  <a:pt x="11467" y="1369"/>
                </a:cubicBezTo>
                <a:cubicBezTo>
                  <a:pt x="11038" y="1524"/>
                  <a:pt x="10562" y="1595"/>
                  <a:pt x="10181" y="1881"/>
                </a:cubicBezTo>
                <a:cubicBezTo>
                  <a:pt x="9919" y="2024"/>
                  <a:pt x="9585" y="1928"/>
                  <a:pt x="9371" y="2166"/>
                </a:cubicBezTo>
                <a:cubicBezTo>
                  <a:pt x="9097" y="2547"/>
                  <a:pt x="8692" y="2774"/>
                  <a:pt x="8311" y="3024"/>
                </a:cubicBezTo>
                <a:cubicBezTo>
                  <a:pt x="8097" y="3345"/>
                  <a:pt x="7752" y="3536"/>
                  <a:pt x="7466" y="3774"/>
                </a:cubicBezTo>
                <a:cubicBezTo>
                  <a:pt x="7133" y="4036"/>
                  <a:pt x="6859" y="4333"/>
                  <a:pt x="6752" y="4750"/>
                </a:cubicBezTo>
                <a:cubicBezTo>
                  <a:pt x="6728" y="4810"/>
                  <a:pt x="6716" y="4869"/>
                  <a:pt x="6728" y="4941"/>
                </a:cubicBezTo>
                <a:lnTo>
                  <a:pt x="6716" y="4941"/>
                </a:lnTo>
                <a:cubicBezTo>
                  <a:pt x="6609" y="4964"/>
                  <a:pt x="6561" y="5036"/>
                  <a:pt x="6549" y="5143"/>
                </a:cubicBezTo>
                <a:cubicBezTo>
                  <a:pt x="6323" y="5369"/>
                  <a:pt x="6097" y="5595"/>
                  <a:pt x="5871" y="5822"/>
                </a:cubicBezTo>
                <a:cubicBezTo>
                  <a:pt x="5863" y="5821"/>
                  <a:pt x="5855" y="5821"/>
                  <a:pt x="5847" y="5821"/>
                </a:cubicBezTo>
                <a:cubicBezTo>
                  <a:pt x="5625" y="5821"/>
                  <a:pt x="5522" y="5982"/>
                  <a:pt x="5430" y="6143"/>
                </a:cubicBezTo>
                <a:cubicBezTo>
                  <a:pt x="5361" y="6143"/>
                  <a:pt x="5269" y="6210"/>
                  <a:pt x="5199" y="6210"/>
                </a:cubicBezTo>
                <a:cubicBezTo>
                  <a:pt x="5147" y="6210"/>
                  <a:pt x="5107" y="6174"/>
                  <a:pt x="5097" y="6048"/>
                </a:cubicBezTo>
                <a:cubicBezTo>
                  <a:pt x="5085" y="5917"/>
                  <a:pt x="5144" y="5798"/>
                  <a:pt x="5121" y="5667"/>
                </a:cubicBezTo>
                <a:cubicBezTo>
                  <a:pt x="5049" y="5179"/>
                  <a:pt x="5168" y="4762"/>
                  <a:pt x="5537" y="4393"/>
                </a:cubicBezTo>
                <a:cubicBezTo>
                  <a:pt x="5811" y="4131"/>
                  <a:pt x="5942" y="3774"/>
                  <a:pt x="6085" y="3417"/>
                </a:cubicBezTo>
                <a:cubicBezTo>
                  <a:pt x="6121" y="3321"/>
                  <a:pt x="6073" y="3238"/>
                  <a:pt x="6002" y="3167"/>
                </a:cubicBezTo>
                <a:lnTo>
                  <a:pt x="5990" y="3143"/>
                </a:lnTo>
                <a:cubicBezTo>
                  <a:pt x="5918" y="3202"/>
                  <a:pt x="5835" y="3250"/>
                  <a:pt x="5775" y="3309"/>
                </a:cubicBezTo>
                <a:lnTo>
                  <a:pt x="5775" y="3321"/>
                </a:lnTo>
                <a:cubicBezTo>
                  <a:pt x="5763" y="3333"/>
                  <a:pt x="5752" y="3333"/>
                  <a:pt x="5752" y="3345"/>
                </a:cubicBezTo>
                <a:cubicBezTo>
                  <a:pt x="5728" y="3309"/>
                  <a:pt x="5716" y="3262"/>
                  <a:pt x="5680" y="3214"/>
                </a:cubicBezTo>
                <a:cubicBezTo>
                  <a:pt x="5605" y="3171"/>
                  <a:pt x="5530" y="3153"/>
                  <a:pt x="5456" y="3153"/>
                </a:cubicBezTo>
                <a:cubicBezTo>
                  <a:pt x="5366" y="3153"/>
                  <a:pt x="5277" y="3180"/>
                  <a:pt x="5192" y="3226"/>
                </a:cubicBezTo>
                <a:lnTo>
                  <a:pt x="5013" y="3226"/>
                </a:lnTo>
                <a:cubicBezTo>
                  <a:pt x="4751" y="3548"/>
                  <a:pt x="4394" y="3762"/>
                  <a:pt x="4144" y="4095"/>
                </a:cubicBezTo>
                <a:cubicBezTo>
                  <a:pt x="3978" y="4321"/>
                  <a:pt x="3906" y="4619"/>
                  <a:pt x="3668" y="4810"/>
                </a:cubicBezTo>
                <a:cubicBezTo>
                  <a:pt x="3454" y="4929"/>
                  <a:pt x="3620" y="5226"/>
                  <a:pt x="3418" y="5357"/>
                </a:cubicBezTo>
                <a:cubicBezTo>
                  <a:pt x="3227" y="5500"/>
                  <a:pt x="3358" y="5774"/>
                  <a:pt x="3168" y="5905"/>
                </a:cubicBezTo>
                <a:cubicBezTo>
                  <a:pt x="3037" y="6000"/>
                  <a:pt x="3061" y="6179"/>
                  <a:pt x="2930" y="6274"/>
                </a:cubicBezTo>
                <a:cubicBezTo>
                  <a:pt x="2930" y="6334"/>
                  <a:pt x="2906" y="6405"/>
                  <a:pt x="2894" y="6465"/>
                </a:cubicBezTo>
                <a:cubicBezTo>
                  <a:pt x="2787" y="6560"/>
                  <a:pt x="2811" y="6738"/>
                  <a:pt x="2680" y="6822"/>
                </a:cubicBezTo>
                <a:cubicBezTo>
                  <a:pt x="2251" y="7655"/>
                  <a:pt x="1930" y="8524"/>
                  <a:pt x="1620" y="9405"/>
                </a:cubicBezTo>
                <a:cubicBezTo>
                  <a:pt x="1549" y="10298"/>
                  <a:pt x="870" y="11120"/>
                  <a:pt x="1287" y="12084"/>
                </a:cubicBezTo>
                <a:lnTo>
                  <a:pt x="1322" y="12084"/>
                </a:lnTo>
                <a:cubicBezTo>
                  <a:pt x="1311" y="12180"/>
                  <a:pt x="1299" y="12263"/>
                  <a:pt x="1287" y="12358"/>
                </a:cubicBezTo>
                <a:cubicBezTo>
                  <a:pt x="1239" y="12406"/>
                  <a:pt x="1180" y="12442"/>
                  <a:pt x="1132" y="12477"/>
                </a:cubicBezTo>
                <a:cubicBezTo>
                  <a:pt x="489" y="13846"/>
                  <a:pt x="227" y="15287"/>
                  <a:pt x="418" y="16787"/>
                </a:cubicBezTo>
                <a:cubicBezTo>
                  <a:pt x="526" y="16865"/>
                  <a:pt x="614" y="16898"/>
                  <a:pt x="685" y="16898"/>
                </a:cubicBezTo>
                <a:cubicBezTo>
                  <a:pt x="864" y="16898"/>
                  <a:pt x="941" y="16694"/>
                  <a:pt x="1001" y="16490"/>
                </a:cubicBezTo>
                <a:cubicBezTo>
                  <a:pt x="1072" y="16299"/>
                  <a:pt x="1120" y="16097"/>
                  <a:pt x="1156" y="15906"/>
                </a:cubicBezTo>
                <a:lnTo>
                  <a:pt x="1156" y="15906"/>
                </a:lnTo>
                <a:cubicBezTo>
                  <a:pt x="977" y="17502"/>
                  <a:pt x="1084" y="19133"/>
                  <a:pt x="1311" y="20764"/>
                </a:cubicBezTo>
                <a:cubicBezTo>
                  <a:pt x="1311" y="20824"/>
                  <a:pt x="1311" y="20883"/>
                  <a:pt x="1299" y="20943"/>
                </a:cubicBezTo>
                <a:cubicBezTo>
                  <a:pt x="1275" y="21145"/>
                  <a:pt x="1311" y="21300"/>
                  <a:pt x="1489" y="21407"/>
                </a:cubicBezTo>
                <a:cubicBezTo>
                  <a:pt x="1635" y="21358"/>
                  <a:pt x="1777" y="21310"/>
                  <a:pt x="1910" y="21310"/>
                </a:cubicBezTo>
                <a:cubicBezTo>
                  <a:pt x="2071" y="21310"/>
                  <a:pt x="2217" y="21381"/>
                  <a:pt x="2334" y="21609"/>
                </a:cubicBezTo>
                <a:cubicBezTo>
                  <a:pt x="2401" y="21733"/>
                  <a:pt x="2490" y="21879"/>
                  <a:pt x="2626" y="21879"/>
                </a:cubicBezTo>
                <a:cubicBezTo>
                  <a:pt x="2661" y="21879"/>
                  <a:pt x="2698" y="21869"/>
                  <a:pt x="2739" y="21847"/>
                </a:cubicBezTo>
                <a:lnTo>
                  <a:pt x="2739" y="21847"/>
                </a:lnTo>
                <a:cubicBezTo>
                  <a:pt x="2739" y="21859"/>
                  <a:pt x="2739" y="21871"/>
                  <a:pt x="2727" y="21883"/>
                </a:cubicBezTo>
                <a:lnTo>
                  <a:pt x="2727" y="21895"/>
                </a:lnTo>
                <a:cubicBezTo>
                  <a:pt x="2680" y="22312"/>
                  <a:pt x="2775" y="22705"/>
                  <a:pt x="2977" y="23074"/>
                </a:cubicBezTo>
                <a:cubicBezTo>
                  <a:pt x="2966" y="23205"/>
                  <a:pt x="2954" y="23324"/>
                  <a:pt x="2942" y="23443"/>
                </a:cubicBezTo>
                <a:lnTo>
                  <a:pt x="2942" y="23455"/>
                </a:lnTo>
                <a:cubicBezTo>
                  <a:pt x="2930" y="23610"/>
                  <a:pt x="2942" y="23752"/>
                  <a:pt x="3085" y="23848"/>
                </a:cubicBezTo>
                <a:cubicBezTo>
                  <a:pt x="3085" y="23919"/>
                  <a:pt x="3073" y="23979"/>
                  <a:pt x="3073" y="24038"/>
                </a:cubicBezTo>
                <a:cubicBezTo>
                  <a:pt x="3096" y="24538"/>
                  <a:pt x="3025" y="25074"/>
                  <a:pt x="3489" y="25443"/>
                </a:cubicBezTo>
                <a:cubicBezTo>
                  <a:pt x="3632" y="25753"/>
                  <a:pt x="3835" y="26038"/>
                  <a:pt x="3775" y="26419"/>
                </a:cubicBezTo>
                <a:cubicBezTo>
                  <a:pt x="3692" y="27050"/>
                  <a:pt x="3370" y="27622"/>
                  <a:pt x="3335" y="28265"/>
                </a:cubicBezTo>
                <a:cubicBezTo>
                  <a:pt x="3335" y="28348"/>
                  <a:pt x="3001" y="28432"/>
                  <a:pt x="3001" y="28515"/>
                </a:cubicBezTo>
                <a:cubicBezTo>
                  <a:pt x="3025" y="28955"/>
                  <a:pt x="2751" y="29456"/>
                  <a:pt x="3192" y="29848"/>
                </a:cubicBezTo>
                <a:cubicBezTo>
                  <a:pt x="3335" y="30313"/>
                  <a:pt x="3477" y="30777"/>
                  <a:pt x="3608" y="31241"/>
                </a:cubicBezTo>
                <a:cubicBezTo>
                  <a:pt x="3597" y="31456"/>
                  <a:pt x="3537" y="31670"/>
                  <a:pt x="3751" y="31837"/>
                </a:cubicBezTo>
                <a:cubicBezTo>
                  <a:pt x="3739" y="31968"/>
                  <a:pt x="3716" y="32087"/>
                  <a:pt x="3704" y="32218"/>
                </a:cubicBezTo>
                <a:cubicBezTo>
                  <a:pt x="3678" y="32322"/>
                  <a:pt x="3658" y="32459"/>
                  <a:pt x="3565" y="32459"/>
                </a:cubicBezTo>
                <a:cubicBezTo>
                  <a:pt x="3531" y="32459"/>
                  <a:pt x="3487" y="32441"/>
                  <a:pt x="3430" y="32396"/>
                </a:cubicBezTo>
                <a:cubicBezTo>
                  <a:pt x="3251" y="32265"/>
                  <a:pt x="3120" y="32099"/>
                  <a:pt x="2966" y="31944"/>
                </a:cubicBezTo>
                <a:cubicBezTo>
                  <a:pt x="3037" y="31777"/>
                  <a:pt x="3239" y="31622"/>
                  <a:pt x="3108" y="31420"/>
                </a:cubicBezTo>
                <a:cubicBezTo>
                  <a:pt x="2632" y="30646"/>
                  <a:pt x="2561" y="29741"/>
                  <a:pt x="2251" y="28908"/>
                </a:cubicBezTo>
                <a:lnTo>
                  <a:pt x="2049" y="28908"/>
                </a:lnTo>
                <a:cubicBezTo>
                  <a:pt x="2037" y="28872"/>
                  <a:pt x="2025" y="28836"/>
                  <a:pt x="2013" y="28801"/>
                </a:cubicBezTo>
                <a:cubicBezTo>
                  <a:pt x="1715" y="27943"/>
                  <a:pt x="1846" y="26967"/>
                  <a:pt x="1311" y="26181"/>
                </a:cubicBezTo>
                <a:cubicBezTo>
                  <a:pt x="1334" y="26181"/>
                  <a:pt x="1358" y="26169"/>
                  <a:pt x="1382" y="26157"/>
                </a:cubicBezTo>
                <a:cubicBezTo>
                  <a:pt x="1882" y="25681"/>
                  <a:pt x="1513" y="25145"/>
                  <a:pt x="1465" y="24633"/>
                </a:cubicBezTo>
                <a:cubicBezTo>
                  <a:pt x="1418" y="24229"/>
                  <a:pt x="1370" y="23824"/>
                  <a:pt x="1334" y="23419"/>
                </a:cubicBezTo>
                <a:cubicBezTo>
                  <a:pt x="1305" y="23419"/>
                  <a:pt x="1278" y="23416"/>
                  <a:pt x="1257" y="23416"/>
                </a:cubicBezTo>
                <a:cubicBezTo>
                  <a:pt x="1236" y="23416"/>
                  <a:pt x="1221" y="23419"/>
                  <a:pt x="1215" y="23431"/>
                </a:cubicBezTo>
                <a:cubicBezTo>
                  <a:pt x="997" y="23774"/>
                  <a:pt x="716" y="23980"/>
                  <a:pt x="324" y="23980"/>
                </a:cubicBezTo>
                <a:cubicBezTo>
                  <a:pt x="266" y="23980"/>
                  <a:pt x="206" y="23976"/>
                  <a:pt x="144" y="23967"/>
                </a:cubicBezTo>
                <a:cubicBezTo>
                  <a:pt x="96" y="23967"/>
                  <a:pt x="48" y="24038"/>
                  <a:pt x="1" y="24086"/>
                </a:cubicBezTo>
                <a:cubicBezTo>
                  <a:pt x="227" y="24514"/>
                  <a:pt x="275" y="24979"/>
                  <a:pt x="215" y="25455"/>
                </a:cubicBezTo>
                <a:cubicBezTo>
                  <a:pt x="263" y="25467"/>
                  <a:pt x="322" y="25491"/>
                  <a:pt x="370" y="25503"/>
                </a:cubicBezTo>
                <a:cubicBezTo>
                  <a:pt x="334" y="26050"/>
                  <a:pt x="453" y="26586"/>
                  <a:pt x="632" y="27098"/>
                </a:cubicBezTo>
                <a:cubicBezTo>
                  <a:pt x="775" y="27479"/>
                  <a:pt x="858" y="27884"/>
                  <a:pt x="918" y="28289"/>
                </a:cubicBezTo>
                <a:cubicBezTo>
                  <a:pt x="1072" y="29265"/>
                  <a:pt x="1334" y="30218"/>
                  <a:pt x="1656" y="31146"/>
                </a:cubicBezTo>
                <a:cubicBezTo>
                  <a:pt x="1775" y="31491"/>
                  <a:pt x="1953" y="31777"/>
                  <a:pt x="2180" y="32051"/>
                </a:cubicBezTo>
                <a:cubicBezTo>
                  <a:pt x="2144" y="32313"/>
                  <a:pt x="2251" y="32551"/>
                  <a:pt x="2358" y="32777"/>
                </a:cubicBezTo>
                <a:cubicBezTo>
                  <a:pt x="2692" y="33492"/>
                  <a:pt x="2954" y="34230"/>
                  <a:pt x="3394" y="34897"/>
                </a:cubicBezTo>
                <a:cubicBezTo>
                  <a:pt x="3513" y="35004"/>
                  <a:pt x="3454" y="35171"/>
                  <a:pt x="3561" y="35290"/>
                </a:cubicBezTo>
                <a:cubicBezTo>
                  <a:pt x="3680" y="35361"/>
                  <a:pt x="3799" y="35444"/>
                  <a:pt x="3906" y="35528"/>
                </a:cubicBezTo>
                <a:cubicBezTo>
                  <a:pt x="4347" y="36218"/>
                  <a:pt x="4787" y="36909"/>
                  <a:pt x="5228" y="37599"/>
                </a:cubicBezTo>
                <a:cubicBezTo>
                  <a:pt x="5287" y="37659"/>
                  <a:pt x="5335" y="37742"/>
                  <a:pt x="5394" y="37814"/>
                </a:cubicBezTo>
                <a:cubicBezTo>
                  <a:pt x="5454" y="37873"/>
                  <a:pt x="5502" y="37945"/>
                  <a:pt x="5549" y="38028"/>
                </a:cubicBezTo>
                <a:lnTo>
                  <a:pt x="5561" y="38028"/>
                </a:lnTo>
                <a:cubicBezTo>
                  <a:pt x="5621" y="38088"/>
                  <a:pt x="5668" y="38159"/>
                  <a:pt x="5716" y="38230"/>
                </a:cubicBezTo>
                <a:cubicBezTo>
                  <a:pt x="5716" y="38290"/>
                  <a:pt x="5716" y="38349"/>
                  <a:pt x="5716" y="38409"/>
                </a:cubicBezTo>
                <a:cubicBezTo>
                  <a:pt x="5763" y="38492"/>
                  <a:pt x="5823" y="38564"/>
                  <a:pt x="5894" y="38623"/>
                </a:cubicBezTo>
                <a:cubicBezTo>
                  <a:pt x="5954" y="38635"/>
                  <a:pt x="6014" y="38647"/>
                  <a:pt x="6073" y="38671"/>
                </a:cubicBezTo>
                <a:cubicBezTo>
                  <a:pt x="6133" y="38730"/>
                  <a:pt x="6180" y="38790"/>
                  <a:pt x="6216" y="38861"/>
                </a:cubicBezTo>
                <a:cubicBezTo>
                  <a:pt x="6228" y="38921"/>
                  <a:pt x="6228" y="38992"/>
                  <a:pt x="6228" y="39052"/>
                </a:cubicBezTo>
                <a:cubicBezTo>
                  <a:pt x="6621" y="39373"/>
                  <a:pt x="6895" y="39790"/>
                  <a:pt x="7180" y="40207"/>
                </a:cubicBezTo>
                <a:cubicBezTo>
                  <a:pt x="7407" y="40540"/>
                  <a:pt x="7585" y="40921"/>
                  <a:pt x="7907" y="41183"/>
                </a:cubicBezTo>
                <a:cubicBezTo>
                  <a:pt x="8359" y="41802"/>
                  <a:pt x="8800" y="42433"/>
                  <a:pt x="9252" y="43052"/>
                </a:cubicBezTo>
                <a:lnTo>
                  <a:pt x="10002" y="43148"/>
                </a:lnTo>
                <a:cubicBezTo>
                  <a:pt x="10205" y="43612"/>
                  <a:pt x="10609" y="43791"/>
                  <a:pt x="11074" y="43850"/>
                </a:cubicBezTo>
                <a:cubicBezTo>
                  <a:pt x="11145" y="44005"/>
                  <a:pt x="11288" y="44064"/>
                  <a:pt x="11443" y="44076"/>
                </a:cubicBezTo>
                <a:lnTo>
                  <a:pt x="11431" y="44088"/>
                </a:lnTo>
                <a:cubicBezTo>
                  <a:pt x="11705" y="44624"/>
                  <a:pt x="12288" y="44731"/>
                  <a:pt x="12752" y="44957"/>
                </a:cubicBezTo>
                <a:cubicBezTo>
                  <a:pt x="13211" y="45174"/>
                  <a:pt x="13689" y="45346"/>
                  <a:pt x="14195" y="45346"/>
                </a:cubicBezTo>
                <a:cubicBezTo>
                  <a:pt x="14385" y="45346"/>
                  <a:pt x="14579" y="45322"/>
                  <a:pt x="14777" y="45267"/>
                </a:cubicBezTo>
                <a:cubicBezTo>
                  <a:pt x="14837" y="45252"/>
                  <a:pt x="14900" y="45246"/>
                  <a:pt x="14964" y="45246"/>
                </a:cubicBezTo>
                <a:cubicBezTo>
                  <a:pt x="15152" y="45246"/>
                  <a:pt x="15352" y="45297"/>
                  <a:pt x="15539" y="45315"/>
                </a:cubicBezTo>
                <a:cubicBezTo>
                  <a:pt x="15598" y="45374"/>
                  <a:pt x="15669" y="45446"/>
                  <a:pt x="15717" y="45517"/>
                </a:cubicBezTo>
                <a:cubicBezTo>
                  <a:pt x="15860" y="45541"/>
                  <a:pt x="16003" y="45553"/>
                  <a:pt x="16146" y="45577"/>
                </a:cubicBezTo>
                <a:cubicBezTo>
                  <a:pt x="16146" y="45588"/>
                  <a:pt x="16146" y="45612"/>
                  <a:pt x="16146" y="45636"/>
                </a:cubicBezTo>
                <a:cubicBezTo>
                  <a:pt x="16170" y="45731"/>
                  <a:pt x="16205" y="45815"/>
                  <a:pt x="16277" y="45886"/>
                </a:cubicBezTo>
                <a:cubicBezTo>
                  <a:pt x="16556" y="46016"/>
                  <a:pt x="16810" y="46221"/>
                  <a:pt x="17123" y="46221"/>
                </a:cubicBezTo>
                <a:cubicBezTo>
                  <a:pt x="17184" y="46221"/>
                  <a:pt x="17247" y="46213"/>
                  <a:pt x="17313" y="46196"/>
                </a:cubicBezTo>
                <a:cubicBezTo>
                  <a:pt x="17503" y="46124"/>
                  <a:pt x="17503" y="45886"/>
                  <a:pt x="17670" y="45791"/>
                </a:cubicBezTo>
                <a:cubicBezTo>
                  <a:pt x="17741" y="45791"/>
                  <a:pt x="17801" y="45803"/>
                  <a:pt x="17860" y="45827"/>
                </a:cubicBezTo>
                <a:cubicBezTo>
                  <a:pt x="18037" y="45929"/>
                  <a:pt x="18185" y="46112"/>
                  <a:pt x="18396" y="46112"/>
                </a:cubicBezTo>
                <a:cubicBezTo>
                  <a:pt x="18454" y="46112"/>
                  <a:pt x="18517" y="46098"/>
                  <a:pt x="18587" y="46065"/>
                </a:cubicBezTo>
                <a:cubicBezTo>
                  <a:pt x="18587" y="46065"/>
                  <a:pt x="18587" y="46053"/>
                  <a:pt x="18598" y="46041"/>
                </a:cubicBezTo>
                <a:cubicBezTo>
                  <a:pt x="18822" y="46068"/>
                  <a:pt x="19045" y="46101"/>
                  <a:pt x="19293" y="46101"/>
                </a:cubicBezTo>
                <a:cubicBezTo>
                  <a:pt x="19376" y="46101"/>
                  <a:pt x="19462" y="46097"/>
                  <a:pt x="19551" y="46089"/>
                </a:cubicBezTo>
                <a:cubicBezTo>
                  <a:pt x="19503" y="46041"/>
                  <a:pt x="19456" y="46005"/>
                  <a:pt x="19408" y="45981"/>
                </a:cubicBezTo>
                <a:cubicBezTo>
                  <a:pt x="20301" y="45981"/>
                  <a:pt x="21194" y="46005"/>
                  <a:pt x="21956" y="46600"/>
                </a:cubicBezTo>
                <a:cubicBezTo>
                  <a:pt x="22135" y="46533"/>
                  <a:pt x="22251" y="46360"/>
                  <a:pt x="22493" y="46360"/>
                </a:cubicBezTo>
                <a:cubicBezTo>
                  <a:pt x="22508" y="46360"/>
                  <a:pt x="22523" y="46361"/>
                  <a:pt x="22539" y="46362"/>
                </a:cubicBezTo>
                <a:cubicBezTo>
                  <a:pt x="22559" y="46364"/>
                  <a:pt x="22579" y="46365"/>
                  <a:pt x="22599" y="46365"/>
                </a:cubicBezTo>
                <a:cubicBezTo>
                  <a:pt x="22843" y="46365"/>
                  <a:pt x="23096" y="46238"/>
                  <a:pt x="23349" y="46172"/>
                </a:cubicBezTo>
                <a:cubicBezTo>
                  <a:pt x="23372" y="46173"/>
                  <a:pt x="23394" y="46174"/>
                  <a:pt x="23416" y="46174"/>
                </a:cubicBezTo>
                <a:cubicBezTo>
                  <a:pt x="23761" y="46174"/>
                  <a:pt x="24008" y="46002"/>
                  <a:pt x="24266" y="45767"/>
                </a:cubicBezTo>
                <a:cubicBezTo>
                  <a:pt x="24552" y="45481"/>
                  <a:pt x="24635" y="45112"/>
                  <a:pt x="24861" y="44815"/>
                </a:cubicBezTo>
                <a:lnTo>
                  <a:pt x="24849" y="44779"/>
                </a:lnTo>
                <a:cubicBezTo>
                  <a:pt x="24933" y="44672"/>
                  <a:pt x="25016" y="44565"/>
                  <a:pt x="25099" y="44457"/>
                </a:cubicBezTo>
                <a:cubicBezTo>
                  <a:pt x="25433" y="44291"/>
                  <a:pt x="25695" y="44053"/>
                  <a:pt x="25945" y="43767"/>
                </a:cubicBezTo>
                <a:cubicBezTo>
                  <a:pt x="26611" y="43624"/>
                  <a:pt x="26992" y="43088"/>
                  <a:pt x="27480" y="42695"/>
                </a:cubicBezTo>
                <a:cubicBezTo>
                  <a:pt x="28195" y="42100"/>
                  <a:pt x="28778" y="41397"/>
                  <a:pt x="29195" y="40564"/>
                </a:cubicBezTo>
                <a:cubicBezTo>
                  <a:pt x="29338" y="40278"/>
                  <a:pt x="29505" y="40016"/>
                  <a:pt x="29671" y="39742"/>
                </a:cubicBezTo>
                <a:cubicBezTo>
                  <a:pt x="29624" y="39600"/>
                  <a:pt x="29600" y="39481"/>
                  <a:pt x="29612" y="39350"/>
                </a:cubicBezTo>
                <a:cubicBezTo>
                  <a:pt x="29624" y="39350"/>
                  <a:pt x="29636" y="39361"/>
                  <a:pt x="29659" y="39373"/>
                </a:cubicBezTo>
                <a:cubicBezTo>
                  <a:pt x="29707" y="39421"/>
                  <a:pt x="29671" y="39552"/>
                  <a:pt x="29683" y="39647"/>
                </a:cubicBezTo>
                <a:cubicBezTo>
                  <a:pt x="29683" y="39683"/>
                  <a:pt x="29671" y="39707"/>
                  <a:pt x="29671" y="39742"/>
                </a:cubicBezTo>
                <a:cubicBezTo>
                  <a:pt x="29755" y="39659"/>
                  <a:pt x="29862" y="39588"/>
                  <a:pt x="29921" y="39481"/>
                </a:cubicBezTo>
                <a:cubicBezTo>
                  <a:pt x="30231" y="38981"/>
                  <a:pt x="30398" y="38409"/>
                  <a:pt x="30790" y="37945"/>
                </a:cubicBezTo>
                <a:cubicBezTo>
                  <a:pt x="30898" y="37826"/>
                  <a:pt x="30814" y="37659"/>
                  <a:pt x="30683" y="37540"/>
                </a:cubicBezTo>
                <a:cubicBezTo>
                  <a:pt x="30457" y="37397"/>
                  <a:pt x="30302" y="37206"/>
                  <a:pt x="30469" y="36933"/>
                </a:cubicBezTo>
                <a:cubicBezTo>
                  <a:pt x="30600" y="36706"/>
                  <a:pt x="30612" y="36456"/>
                  <a:pt x="30648" y="36218"/>
                </a:cubicBezTo>
                <a:cubicBezTo>
                  <a:pt x="30659" y="36063"/>
                  <a:pt x="30719" y="35921"/>
                  <a:pt x="30862" y="35825"/>
                </a:cubicBezTo>
                <a:cubicBezTo>
                  <a:pt x="30909" y="35456"/>
                  <a:pt x="30957" y="35075"/>
                  <a:pt x="31005" y="34706"/>
                </a:cubicBezTo>
                <a:cubicBezTo>
                  <a:pt x="31088" y="33980"/>
                  <a:pt x="31136" y="33266"/>
                  <a:pt x="31410" y="32587"/>
                </a:cubicBezTo>
                <a:lnTo>
                  <a:pt x="31541" y="31646"/>
                </a:lnTo>
                <a:lnTo>
                  <a:pt x="31517" y="31634"/>
                </a:lnTo>
                <a:cubicBezTo>
                  <a:pt x="31517" y="31622"/>
                  <a:pt x="31517" y="31622"/>
                  <a:pt x="31517" y="31611"/>
                </a:cubicBezTo>
                <a:cubicBezTo>
                  <a:pt x="31529" y="31622"/>
                  <a:pt x="31541" y="31634"/>
                  <a:pt x="31541" y="31646"/>
                </a:cubicBezTo>
                <a:cubicBezTo>
                  <a:pt x="31719" y="31539"/>
                  <a:pt x="31731" y="31337"/>
                  <a:pt x="31755" y="31158"/>
                </a:cubicBezTo>
                <a:cubicBezTo>
                  <a:pt x="31802" y="30884"/>
                  <a:pt x="31850" y="30610"/>
                  <a:pt x="31898" y="30337"/>
                </a:cubicBezTo>
                <a:cubicBezTo>
                  <a:pt x="31898" y="30182"/>
                  <a:pt x="31898" y="30027"/>
                  <a:pt x="31922" y="29872"/>
                </a:cubicBezTo>
                <a:cubicBezTo>
                  <a:pt x="32136" y="28253"/>
                  <a:pt x="32374" y="26622"/>
                  <a:pt x="32279" y="24979"/>
                </a:cubicBezTo>
                <a:cubicBezTo>
                  <a:pt x="32386" y="24205"/>
                  <a:pt x="32422" y="23431"/>
                  <a:pt x="32386" y="22633"/>
                </a:cubicBezTo>
                <a:cubicBezTo>
                  <a:pt x="32362" y="22074"/>
                  <a:pt x="32386" y="21502"/>
                  <a:pt x="32529" y="20954"/>
                </a:cubicBezTo>
                <a:cubicBezTo>
                  <a:pt x="32350" y="20454"/>
                  <a:pt x="32433" y="19907"/>
                  <a:pt x="32326" y="19383"/>
                </a:cubicBezTo>
                <a:cubicBezTo>
                  <a:pt x="32136" y="19145"/>
                  <a:pt x="32398" y="18847"/>
                  <a:pt x="32219" y="18609"/>
                </a:cubicBezTo>
                <a:cubicBezTo>
                  <a:pt x="32041" y="18287"/>
                  <a:pt x="32350" y="17942"/>
                  <a:pt x="32136" y="17633"/>
                </a:cubicBezTo>
                <a:cubicBezTo>
                  <a:pt x="32052" y="16942"/>
                  <a:pt x="31957" y="16263"/>
                  <a:pt x="31707" y="15609"/>
                </a:cubicBezTo>
                <a:cubicBezTo>
                  <a:pt x="31576" y="15454"/>
                  <a:pt x="31493" y="15275"/>
                  <a:pt x="31410" y="15085"/>
                </a:cubicBezTo>
                <a:cubicBezTo>
                  <a:pt x="31207" y="14299"/>
                  <a:pt x="30683" y="13644"/>
                  <a:pt x="30457" y="12858"/>
                </a:cubicBezTo>
                <a:cubicBezTo>
                  <a:pt x="30398" y="12656"/>
                  <a:pt x="30231" y="12489"/>
                  <a:pt x="30028" y="12382"/>
                </a:cubicBezTo>
                <a:cubicBezTo>
                  <a:pt x="30028" y="12311"/>
                  <a:pt x="30040" y="12251"/>
                  <a:pt x="30052" y="12191"/>
                </a:cubicBezTo>
                <a:cubicBezTo>
                  <a:pt x="29993" y="12001"/>
                  <a:pt x="29886" y="11858"/>
                  <a:pt x="29707" y="11763"/>
                </a:cubicBezTo>
                <a:cubicBezTo>
                  <a:pt x="29445" y="11168"/>
                  <a:pt x="29326" y="10501"/>
                  <a:pt x="28957" y="9941"/>
                </a:cubicBezTo>
                <a:cubicBezTo>
                  <a:pt x="28969" y="9703"/>
                  <a:pt x="28874" y="9525"/>
                  <a:pt x="28743" y="9346"/>
                </a:cubicBezTo>
                <a:cubicBezTo>
                  <a:pt x="28504" y="9060"/>
                  <a:pt x="28362" y="8727"/>
                  <a:pt x="28338" y="8346"/>
                </a:cubicBezTo>
                <a:lnTo>
                  <a:pt x="28350" y="8334"/>
                </a:lnTo>
                <a:cubicBezTo>
                  <a:pt x="28302" y="8262"/>
                  <a:pt x="28242" y="8191"/>
                  <a:pt x="28183" y="8120"/>
                </a:cubicBezTo>
                <a:cubicBezTo>
                  <a:pt x="28100" y="7989"/>
                  <a:pt x="28004" y="7858"/>
                  <a:pt x="27957" y="7715"/>
                </a:cubicBezTo>
                <a:cubicBezTo>
                  <a:pt x="27766" y="7250"/>
                  <a:pt x="27611" y="6774"/>
                  <a:pt x="27385" y="6322"/>
                </a:cubicBezTo>
                <a:cubicBezTo>
                  <a:pt x="27147" y="5845"/>
                  <a:pt x="26730" y="5488"/>
                  <a:pt x="26588" y="4953"/>
                </a:cubicBezTo>
                <a:cubicBezTo>
                  <a:pt x="26552" y="4822"/>
                  <a:pt x="26373" y="4726"/>
                  <a:pt x="26266" y="4619"/>
                </a:cubicBezTo>
                <a:cubicBezTo>
                  <a:pt x="25992" y="4202"/>
                  <a:pt x="25706" y="3798"/>
                  <a:pt x="25433" y="3381"/>
                </a:cubicBezTo>
                <a:cubicBezTo>
                  <a:pt x="25183" y="3238"/>
                  <a:pt x="25052" y="2928"/>
                  <a:pt x="24730" y="2905"/>
                </a:cubicBezTo>
                <a:cubicBezTo>
                  <a:pt x="24718" y="2905"/>
                  <a:pt x="24694" y="2893"/>
                  <a:pt x="24683" y="2893"/>
                </a:cubicBezTo>
                <a:cubicBezTo>
                  <a:pt x="24706" y="2869"/>
                  <a:pt x="24730" y="2845"/>
                  <a:pt x="24766" y="2833"/>
                </a:cubicBezTo>
                <a:cubicBezTo>
                  <a:pt x="24683" y="2381"/>
                  <a:pt x="24242" y="2595"/>
                  <a:pt x="24004" y="2440"/>
                </a:cubicBezTo>
                <a:cubicBezTo>
                  <a:pt x="23944" y="2369"/>
                  <a:pt x="23885" y="2297"/>
                  <a:pt x="23825" y="2226"/>
                </a:cubicBezTo>
                <a:cubicBezTo>
                  <a:pt x="23659" y="2024"/>
                  <a:pt x="23492" y="1809"/>
                  <a:pt x="23313" y="1595"/>
                </a:cubicBezTo>
                <a:cubicBezTo>
                  <a:pt x="23254" y="1583"/>
                  <a:pt x="23194" y="1583"/>
                  <a:pt x="23135" y="1571"/>
                </a:cubicBezTo>
                <a:lnTo>
                  <a:pt x="23123" y="1571"/>
                </a:lnTo>
                <a:cubicBezTo>
                  <a:pt x="23075" y="1500"/>
                  <a:pt x="23016" y="1428"/>
                  <a:pt x="22968" y="1357"/>
                </a:cubicBezTo>
                <a:cubicBezTo>
                  <a:pt x="22908" y="1285"/>
                  <a:pt x="22849" y="1214"/>
                  <a:pt x="22789" y="1154"/>
                </a:cubicBezTo>
                <a:cubicBezTo>
                  <a:pt x="22635" y="869"/>
                  <a:pt x="22325" y="857"/>
                  <a:pt x="22063" y="762"/>
                </a:cubicBezTo>
                <a:cubicBezTo>
                  <a:pt x="22051" y="756"/>
                  <a:pt x="22039" y="754"/>
                  <a:pt x="22027" y="754"/>
                </a:cubicBezTo>
                <a:cubicBezTo>
                  <a:pt x="21957" y="754"/>
                  <a:pt x="21895" y="837"/>
                  <a:pt x="21885" y="928"/>
                </a:cubicBezTo>
                <a:cubicBezTo>
                  <a:pt x="21861" y="1059"/>
                  <a:pt x="21908" y="1166"/>
                  <a:pt x="22016" y="1250"/>
                </a:cubicBezTo>
                <a:cubicBezTo>
                  <a:pt x="22075" y="1416"/>
                  <a:pt x="22206" y="1464"/>
                  <a:pt x="22361" y="1488"/>
                </a:cubicBezTo>
                <a:cubicBezTo>
                  <a:pt x="22539" y="1643"/>
                  <a:pt x="22718" y="1785"/>
                  <a:pt x="22897" y="1928"/>
                </a:cubicBezTo>
                <a:cubicBezTo>
                  <a:pt x="22944" y="2059"/>
                  <a:pt x="23004" y="2202"/>
                  <a:pt x="23051" y="2333"/>
                </a:cubicBezTo>
                <a:cubicBezTo>
                  <a:pt x="23111" y="2393"/>
                  <a:pt x="23159" y="2476"/>
                  <a:pt x="23218" y="2547"/>
                </a:cubicBezTo>
                <a:cubicBezTo>
                  <a:pt x="23278" y="2607"/>
                  <a:pt x="23325" y="2678"/>
                  <a:pt x="23385" y="2750"/>
                </a:cubicBezTo>
                <a:cubicBezTo>
                  <a:pt x="23551" y="3190"/>
                  <a:pt x="23063" y="3083"/>
                  <a:pt x="22944" y="3286"/>
                </a:cubicBezTo>
                <a:cubicBezTo>
                  <a:pt x="22825" y="3143"/>
                  <a:pt x="22718" y="3000"/>
                  <a:pt x="22599" y="2869"/>
                </a:cubicBezTo>
                <a:cubicBezTo>
                  <a:pt x="22563" y="2857"/>
                  <a:pt x="22516" y="2857"/>
                  <a:pt x="22468" y="2857"/>
                </a:cubicBezTo>
                <a:cubicBezTo>
                  <a:pt x="22420" y="2762"/>
                  <a:pt x="22313" y="2714"/>
                  <a:pt x="22242" y="2631"/>
                </a:cubicBezTo>
                <a:cubicBezTo>
                  <a:pt x="21527" y="1940"/>
                  <a:pt x="20896" y="1143"/>
                  <a:pt x="19908" y="785"/>
                </a:cubicBezTo>
                <a:cubicBezTo>
                  <a:pt x="19610" y="678"/>
                  <a:pt x="19325" y="547"/>
                  <a:pt x="19003" y="535"/>
                </a:cubicBezTo>
                <a:cubicBezTo>
                  <a:pt x="18789" y="381"/>
                  <a:pt x="18551" y="261"/>
                  <a:pt x="18277" y="238"/>
                </a:cubicBezTo>
                <a:lnTo>
                  <a:pt x="18265" y="250"/>
                </a:lnTo>
                <a:cubicBezTo>
                  <a:pt x="18086" y="64"/>
                  <a:pt x="17891" y="1"/>
                  <a:pt x="176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03"/>
          <p:cNvSpPr/>
          <p:nvPr/>
        </p:nvSpPr>
        <p:spPr>
          <a:xfrm>
            <a:off x="3197108" y="2919524"/>
            <a:ext cx="494890" cy="495464"/>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103"/>
          <p:cNvGrpSpPr/>
          <p:nvPr/>
        </p:nvGrpSpPr>
        <p:grpSpPr>
          <a:xfrm>
            <a:off x="4266700" y="2919882"/>
            <a:ext cx="495448" cy="494936"/>
            <a:chOff x="3303268" y="3817349"/>
            <a:chExt cx="346056" cy="345674"/>
          </a:xfrm>
        </p:grpSpPr>
        <p:sp>
          <p:nvSpPr>
            <p:cNvPr id="1087" name="Google Shape;1087;p103"/>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03"/>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03"/>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03"/>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103"/>
          <p:cNvGrpSpPr/>
          <p:nvPr/>
        </p:nvGrpSpPr>
        <p:grpSpPr>
          <a:xfrm>
            <a:off x="5336262" y="2919882"/>
            <a:ext cx="495448" cy="494936"/>
            <a:chOff x="3752358" y="3817349"/>
            <a:chExt cx="346056" cy="345674"/>
          </a:xfrm>
        </p:grpSpPr>
        <p:sp>
          <p:nvSpPr>
            <p:cNvPr id="1092" name="Google Shape;1092;p103"/>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03"/>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3"/>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03"/>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103"/>
          <p:cNvGrpSpPr/>
          <p:nvPr/>
        </p:nvGrpSpPr>
        <p:grpSpPr>
          <a:xfrm>
            <a:off x="6871259" y="1875000"/>
            <a:ext cx="1487008" cy="1987187"/>
            <a:chOff x="7267050" y="-688275"/>
            <a:chExt cx="2327450" cy="3110325"/>
          </a:xfrm>
        </p:grpSpPr>
        <p:sp>
          <p:nvSpPr>
            <p:cNvPr id="1097" name="Google Shape;1097;p103"/>
            <p:cNvSpPr/>
            <p:nvPr/>
          </p:nvSpPr>
          <p:spPr>
            <a:xfrm>
              <a:off x="7267050" y="-688275"/>
              <a:ext cx="2327450" cy="3110325"/>
            </a:xfrm>
            <a:custGeom>
              <a:rect b="b" l="l" r="r" t="t"/>
              <a:pathLst>
                <a:path extrusionOk="0" h="124413" w="93098">
                  <a:moveTo>
                    <a:pt x="20551" y="1"/>
                  </a:moveTo>
                  <a:cubicBezTo>
                    <a:pt x="19866" y="1"/>
                    <a:pt x="17550" y="229"/>
                    <a:pt x="16832" y="3230"/>
                  </a:cubicBezTo>
                  <a:cubicBezTo>
                    <a:pt x="16767" y="3589"/>
                    <a:pt x="16669" y="4045"/>
                    <a:pt x="16538" y="4665"/>
                  </a:cubicBezTo>
                  <a:cubicBezTo>
                    <a:pt x="16343" y="5709"/>
                    <a:pt x="16114" y="7210"/>
                    <a:pt x="15788" y="9167"/>
                  </a:cubicBezTo>
                  <a:cubicBezTo>
                    <a:pt x="15299" y="12396"/>
                    <a:pt x="14614" y="16898"/>
                    <a:pt x="13798" y="22541"/>
                  </a:cubicBezTo>
                  <a:cubicBezTo>
                    <a:pt x="12428" y="32164"/>
                    <a:pt x="11091" y="41885"/>
                    <a:pt x="11091" y="41982"/>
                  </a:cubicBezTo>
                  <a:lnTo>
                    <a:pt x="10732" y="44690"/>
                  </a:lnTo>
                  <a:lnTo>
                    <a:pt x="13211" y="45832"/>
                  </a:lnTo>
                  <a:cubicBezTo>
                    <a:pt x="13244" y="45832"/>
                    <a:pt x="15919" y="47071"/>
                    <a:pt x="19409" y="49518"/>
                  </a:cubicBezTo>
                  <a:cubicBezTo>
                    <a:pt x="23617" y="52453"/>
                    <a:pt x="29097" y="57151"/>
                    <a:pt x="32750" y="63772"/>
                  </a:cubicBezTo>
                  <a:cubicBezTo>
                    <a:pt x="32457" y="64033"/>
                    <a:pt x="32228" y="64327"/>
                    <a:pt x="32000" y="64653"/>
                  </a:cubicBezTo>
                  <a:cubicBezTo>
                    <a:pt x="31707" y="65045"/>
                    <a:pt x="31478" y="65436"/>
                    <a:pt x="31315" y="65860"/>
                  </a:cubicBezTo>
                  <a:cubicBezTo>
                    <a:pt x="30663" y="65795"/>
                    <a:pt x="29978" y="65795"/>
                    <a:pt x="29325" y="65795"/>
                  </a:cubicBezTo>
                  <a:cubicBezTo>
                    <a:pt x="13178" y="65795"/>
                    <a:pt x="0" y="78941"/>
                    <a:pt x="0" y="95088"/>
                  </a:cubicBezTo>
                  <a:cubicBezTo>
                    <a:pt x="0" y="111267"/>
                    <a:pt x="13178" y="124413"/>
                    <a:pt x="29325" y="124413"/>
                  </a:cubicBezTo>
                  <a:cubicBezTo>
                    <a:pt x="45505" y="124413"/>
                    <a:pt x="58651" y="111267"/>
                    <a:pt x="58651" y="95088"/>
                  </a:cubicBezTo>
                  <a:cubicBezTo>
                    <a:pt x="58651" y="84551"/>
                    <a:pt x="53105" y="75059"/>
                    <a:pt x="44200" y="69840"/>
                  </a:cubicBezTo>
                  <a:cubicBezTo>
                    <a:pt x="44363" y="69024"/>
                    <a:pt x="44363" y="68209"/>
                    <a:pt x="44233" y="67426"/>
                  </a:cubicBezTo>
                  <a:cubicBezTo>
                    <a:pt x="49126" y="64914"/>
                    <a:pt x="57574" y="60967"/>
                    <a:pt x="65403" y="59336"/>
                  </a:cubicBezTo>
                  <a:cubicBezTo>
                    <a:pt x="67719" y="58879"/>
                    <a:pt x="69839" y="58619"/>
                    <a:pt x="71698" y="58619"/>
                  </a:cubicBezTo>
                  <a:cubicBezTo>
                    <a:pt x="72710" y="58619"/>
                    <a:pt x="73688" y="58716"/>
                    <a:pt x="74536" y="58847"/>
                  </a:cubicBezTo>
                  <a:lnTo>
                    <a:pt x="77407" y="59336"/>
                  </a:lnTo>
                  <a:lnTo>
                    <a:pt x="93097" y="21171"/>
                  </a:lnTo>
                  <a:lnTo>
                    <a:pt x="90748" y="19475"/>
                  </a:lnTo>
                  <a:cubicBezTo>
                    <a:pt x="90618" y="19409"/>
                    <a:pt x="87878" y="17420"/>
                    <a:pt x="82757" y="14777"/>
                  </a:cubicBezTo>
                  <a:cubicBezTo>
                    <a:pt x="71927" y="9167"/>
                    <a:pt x="53823" y="2121"/>
                    <a:pt x="29195" y="359"/>
                  </a:cubicBezTo>
                  <a:cubicBezTo>
                    <a:pt x="26390" y="164"/>
                    <a:pt x="23486" y="33"/>
                    <a:pt x="20616" y="1"/>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03"/>
            <p:cNvSpPr/>
            <p:nvPr/>
          </p:nvSpPr>
          <p:spPr>
            <a:xfrm>
              <a:off x="7706600" y="-587375"/>
              <a:ext cx="1710925" cy="1552075"/>
            </a:xfrm>
            <a:custGeom>
              <a:rect b="b" l="l" r="r" t="t"/>
              <a:pathLst>
                <a:path extrusionOk="0" h="62083" w="68437">
                  <a:moveTo>
                    <a:pt x="11142" y="0"/>
                  </a:moveTo>
                  <a:cubicBezTo>
                    <a:pt x="8721" y="0"/>
                    <a:pt x="8910" y="2816"/>
                    <a:pt x="6222" y="2816"/>
                  </a:cubicBezTo>
                  <a:cubicBezTo>
                    <a:pt x="6193" y="2816"/>
                    <a:pt x="6163" y="2815"/>
                    <a:pt x="6133" y="2815"/>
                  </a:cubicBezTo>
                  <a:cubicBezTo>
                    <a:pt x="5611" y="2815"/>
                    <a:pt x="0" y="36837"/>
                    <a:pt x="0" y="36837"/>
                  </a:cubicBezTo>
                  <a:cubicBezTo>
                    <a:pt x="0" y="36837"/>
                    <a:pt x="65" y="39740"/>
                    <a:pt x="3947" y="42448"/>
                  </a:cubicBezTo>
                  <a:cubicBezTo>
                    <a:pt x="9199" y="46134"/>
                    <a:pt x="16245" y="52397"/>
                    <a:pt x="20094" y="61433"/>
                  </a:cubicBezTo>
                  <a:cubicBezTo>
                    <a:pt x="20255" y="61847"/>
                    <a:pt x="20643" y="62082"/>
                    <a:pt x="21041" y="62082"/>
                  </a:cubicBezTo>
                  <a:cubicBezTo>
                    <a:pt x="21207" y="62082"/>
                    <a:pt x="21375" y="62041"/>
                    <a:pt x="21529" y="61955"/>
                  </a:cubicBezTo>
                  <a:cubicBezTo>
                    <a:pt x="24954" y="60030"/>
                    <a:pt x="36404" y="53930"/>
                    <a:pt x="47103" y="51712"/>
                  </a:cubicBezTo>
                  <a:cubicBezTo>
                    <a:pt x="50636" y="50993"/>
                    <a:pt x="52761" y="45449"/>
                    <a:pt x="55717" y="45449"/>
                  </a:cubicBezTo>
                  <a:cubicBezTo>
                    <a:pt x="55845" y="45449"/>
                    <a:pt x="55975" y="45460"/>
                    <a:pt x="56106" y="45482"/>
                  </a:cubicBezTo>
                  <a:lnTo>
                    <a:pt x="66610" y="19973"/>
                  </a:lnTo>
                  <a:lnTo>
                    <a:pt x="66577" y="19973"/>
                  </a:lnTo>
                  <a:cubicBezTo>
                    <a:pt x="66577" y="19973"/>
                    <a:pt x="68437" y="16548"/>
                    <a:pt x="63511" y="14003"/>
                  </a:cubicBezTo>
                  <a:cubicBezTo>
                    <a:pt x="54084" y="9143"/>
                    <a:pt x="36143" y="1771"/>
                    <a:pt x="11384" y="9"/>
                  </a:cubicBezTo>
                  <a:cubicBezTo>
                    <a:pt x="11301" y="3"/>
                    <a:pt x="11220" y="0"/>
                    <a:pt x="111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3"/>
            <p:cNvSpPr/>
            <p:nvPr/>
          </p:nvSpPr>
          <p:spPr>
            <a:xfrm>
              <a:off x="7634825" y="-596925"/>
              <a:ext cx="356400" cy="1070750"/>
            </a:xfrm>
            <a:custGeom>
              <a:rect b="b" l="l" r="r" t="t"/>
              <a:pathLst>
                <a:path extrusionOk="0" h="42830" w="14256">
                  <a:moveTo>
                    <a:pt x="5840" y="0"/>
                  </a:moveTo>
                  <a:cubicBezTo>
                    <a:pt x="5318" y="0"/>
                    <a:pt x="1" y="38818"/>
                    <a:pt x="1" y="38818"/>
                  </a:cubicBezTo>
                  <a:cubicBezTo>
                    <a:pt x="1" y="38818"/>
                    <a:pt x="2936" y="40122"/>
                    <a:pt x="6818" y="42830"/>
                  </a:cubicBezTo>
                  <a:lnTo>
                    <a:pt x="14255" y="391"/>
                  </a:lnTo>
                  <a:cubicBezTo>
                    <a:pt x="11548" y="196"/>
                    <a:pt x="8743" y="65"/>
                    <a:pt x="58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03"/>
            <p:cNvSpPr/>
            <p:nvPr/>
          </p:nvSpPr>
          <p:spPr>
            <a:xfrm>
              <a:off x="8884175" y="-237300"/>
              <a:ext cx="597775" cy="942725"/>
            </a:xfrm>
            <a:custGeom>
              <a:rect b="b" l="l" r="r" t="t"/>
              <a:pathLst>
                <a:path extrusionOk="0" h="37709" w="23911">
                  <a:moveTo>
                    <a:pt x="16408" y="0"/>
                  </a:moveTo>
                  <a:lnTo>
                    <a:pt x="0" y="37709"/>
                  </a:lnTo>
                  <a:cubicBezTo>
                    <a:pt x="2409" y="37219"/>
                    <a:pt x="4791" y="36923"/>
                    <a:pt x="7035" y="36923"/>
                  </a:cubicBezTo>
                  <a:cubicBezTo>
                    <a:pt x="8224" y="36923"/>
                    <a:pt x="9375" y="37006"/>
                    <a:pt x="10471" y="37187"/>
                  </a:cubicBezTo>
                  <a:lnTo>
                    <a:pt x="23911" y="4437"/>
                  </a:lnTo>
                  <a:cubicBezTo>
                    <a:pt x="23911" y="4437"/>
                    <a:pt x="21334" y="2545"/>
                    <a:pt x="164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03"/>
            <p:cNvSpPr/>
            <p:nvPr/>
          </p:nvSpPr>
          <p:spPr>
            <a:xfrm>
              <a:off x="8116775" y="937025"/>
              <a:ext cx="177825" cy="177800"/>
            </a:xfrm>
            <a:custGeom>
              <a:rect b="b" l="l" r="r" t="t"/>
              <a:pathLst>
                <a:path extrusionOk="0" fill="none" h="7112" w="7113">
                  <a:moveTo>
                    <a:pt x="6101" y="5382"/>
                  </a:moveTo>
                  <a:cubicBezTo>
                    <a:pt x="5122" y="6785"/>
                    <a:pt x="3165" y="7111"/>
                    <a:pt x="1730" y="6133"/>
                  </a:cubicBezTo>
                  <a:cubicBezTo>
                    <a:pt x="327" y="5121"/>
                    <a:pt x="1" y="3164"/>
                    <a:pt x="1012" y="1761"/>
                  </a:cubicBezTo>
                  <a:cubicBezTo>
                    <a:pt x="1991" y="359"/>
                    <a:pt x="3948" y="0"/>
                    <a:pt x="5351" y="1011"/>
                  </a:cubicBezTo>
                  <a:cubicBezTo>
                    <a:pt x="6786" y="2022"/>
                    <a:pt x="7112" y="3980"/>
                    <a:pt x="6101" y="5382"/>
                  </a:cubicBezTo>
                  <a:close/>
                </a:path>
              </a:pathLst>
            </a:custGeom>
            <a:noFill/>
            <a:ln cap="flat" cmpd="sng" w="17125">
              <a:solidFill>
                <a:schemeClr val="accent4"/>
              </a:solidFill>
              <a:prstDash val="solid"/>
              <a:miter lim="32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03"/>
            <p:cNvSpPr/>
            <p:nvPr/>
          </p:nvSpPr>
          <p:spPr>
            <a:xfrm>
              <a:off x="7311075" y="1048425"/>
              <a:ext cx="1379025" cy="1282400"/>
            </a:xfrm>
            <a:custGeom>
              <a:rect b="b" l="l" r="r" t="t"/>
              <a:pathLst>
                <a:path extrusionOk="0" h="51296" w="55161">
                  <a:moveTo>
                    <a:pt x="27518" y="0"/>
                  </a:moveTo>
                  <a:cubicBezTo>
                    <a:pt x="15185" y="0"/>
                    <a:pt x="4306" y="8948"/>
                    <a:pt x="2251" y="21542"/>
                  </a:cubicBezTo>
                  <a:cubicBezTo>
                    <a:pt x="1" y="35503"/>
                    <a:pt x="9493" y="48682"/>
                    <a:pt x="23454" y="50965"/>
                  </a:cubicBezTo>
                  <a:cubicBezTo>
                    <a:pt x="24838" y="51188"/>
                    <a:pt x="26213" y="51295"/>
                    <a:pt x="27571" y="51295"/>
                  </a:cubicBezTo>
                  <a:cubicBezTo>
                    <a:pt x="39947" y="51295"/>
                    <a:pt x="50852" y="42343"/>
                    <a:pt x="52910" y="29762"/>
                  </a:cubicBezTo>
                  <a:cubicBezTo>
                    <a:pt x="55161" y="15768"/>
                    <a:pt x="45668" y="2590"/>
                    <a:pt x="31674" y="339"/>
                  </a:cubicBezTo>
                  <a:cubicBezTo>
                    <a:pt x="30278" y="111"/>
                    <a:pt x="28889" y="0"/>
                    <a:pt x="275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03"/>
            <p:cNvSpPr/>
            <p:nvPr/>
          </p:nvSpPr>
          <p:spPr>
            <a:xfrm>
              <a:off x="7338800" y="1087075"/>
              <a:ext cx="1322750" cy="1204500"/>
            </a:xfrm>
            <a:custGeom>
              <a:rect b="b" l="l" r="r" t="t"/>
              <a:pathLst>
                <a:path extrusionOk="0" h="48180" w="52910">
                  <a:moveTo>
                    <a:pt x="26459" y="0"/>
                  </a:moveTo>
                  <a:cubicBezTo>
                    <a:pt x="20290" y="0"/>
                    <a:pt x="14125" y="2349"/>
                    <a:pt x="9428" y="7046"/>
                  </a:cubicBezTo>
                  <a:cubicBezTo>
                    <a:pt x="1" y="16473"/>
                    <a:pt x="1" y="31707"/>
                    <a:pt x="9428" y="41134"/>
                  </a:cubicBezTo>
                  <a:cubicBezTo>
                    <a:pt x="14125" y="45831"/>
                    <a:pt x="20290" y="48180"/>
                    <a:pt x="26459" y="48180"/>
                  </a:cubicBezTo>
                  <a:cubicBezTo>
                    <a:pt x="32629" y="48180"/>
                    <a:pt x="38802" y="45831"/>
                    <a:pt x="43515" y="41134"/>
                  </a:cubicBezTo>
                  <a:cubicBezTo>
                    <a:pt x="52910" y="31707"/>
                    <a:pt x="52910" y="16473"/>
                    <a:pt x="43515" y="7046"/>
                  </a:cubicBezTo>
                  <a:cubicBezTo>
                    <a:pt x="38802" y="2349"/>
                    <a:pt x="32629" y="0"/>
                    <a:pt x="264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03"/>
            <p:cNvSpPr/>
            <p:nvPr/>
          </p:nvSpPr>
          <p:spPr>
            <a:xfrm>
              <a:off x="7528000" y="1118875"/>
              <a:ext cx="1056900" cy="1109100"/>
            </a:xfrm>
            <a:custGeom>
              <a:rect b="b" l="l" r="r" t="t"/>
              <a:pathLst>
                <a:path extrusionOk="0" h="44364" w="42276">
                  <a:moveTo>
                    <a:pt x="26325" y="0"/>
                  </a:moveTo>
                  <a:lnTo>
                    <a:pt x="16278" y="13635"/>
                  </a:lnTo>
                  <a:lnTo>
                    <a:pt x="163" y="8286"/>
                  </a:lnTo>
                  <a:lnTo>
                    <a:pt x="10047" y="22084"/>
                  </a:lnTo>
                  <a:lnTo>
                    <a:pt x="0" y="35719"/>
                  </a:lnTo>
                  <a:lnTo>
                    <a:pt x="16147" y="30598"/>
                  </a:lnTo>
                  <a:lnTo>
                    <a:pt x="25998" y="44363"/>
                  </a:lnTo>
                  <a:lnTo>
                    <a:pt x="26129" y="27434"/>
                  </a:lnTo>
                  <a:lnTo>
                    <a:pt x="42276" y="22312"/>
                  </a:lnTo>
                  <a:lnTo>
                    <a:pt x="26194" y="16930"/>
                  </a:lnTo>
                  <a:lnTo>
                    <a:pt x="263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103"/>
          <p:cNvGrpSpPr/>
          <p:nvPr/>
        </p:nvGrpSpPr>
        <p:grpSpPr>
          <a:xfrm>
            <a:off x="420702" y="1012950"/>
            <a:ext cx="2281110" cy="2297856"/>
            <a:chOff x="2476808" y="38747"/>
            <a:chExt cx="4577784" cy="4611391"/>
          </a:xfrm>
        </p:grpSpPr>
        <p:sp>
          <p:nvSpPr>
            <p:cNvPr id="1106" name="Google Shape;1106;p103"/>
            <p:cNvSpPr/>
            <p:nvPr/>
          </p:nvSpPr>
          <p:spPr>
            <a:xfrm rot="-501581">
              <a:off x="6320362" y="503862"/>
              <a:ext cx="68151" cy="66221"/>
            </a:xfrm>
            <a:custGeom>
              <a:rect b="b" l="l" r="r" t="t"/>
              <a:pathLst>
                <a:path extrusionOk="0" h="1132" w="1165">
                  <a:moveTo>
                    <a:pt x="554" y="1"/>
                  </a:moveTo>
                  <a:cubicBezTo>
                    <a:pt x="509" y="170"/>
                    <a:pt x="487" y="250"/>
                    <a:pt x="441" y="419"/>
                  </a:cubicBezTo>
                  <a:cubicBezTo>
                    <a:pt x="272" y="397"/>
                    <a:pt x="181" y="397"/>
                    <a:pt x="0" y="385"/>
                  </a:cubicBezTo>
                  <a:lnTo>
                    <a:pt x="0" y="385"/>
                  </a:lnTo>
                  <a:cubicBezTo>
                    <a:pt x="159" y="498"/>
                    <a:pt x="227" y="555"/>
                    <a:pt x="385" y="668"/>
                  </a:cubicBezTo>
                  <a:lnTo>
                    <a:pt x="272" y="1075"/>
                  </a:lnTo>
                  <a:cubicBezTo>
                    <a:pt x="407" y="984"/>
                    <a:pt x="475" y="939"/>
                    <a:pt x="622" y="849"/>
                  </a:cubicBezTo>
                  <a:cubicBezTo>
                    <a:pt x="769" y="962"/>
                    <a:pt x="848" y="1018"/>
                    <a:pt x="995" y="1131"/>
                  </a:cubicBezTo>
                  <a:lnTo>
                    <a:pt x="826" y="702"/>
                  </a:lnTo>
                  <a:cubicBezTo>
                    <a:pt x="961" y="611"/>
                    <a:pt x="1029" y="566"/>
                    <a:pt x="1165" y="476"/>
                  </a:cubicBezTo>
                  <a:cubicBezTo>
                    <a:pt x="995" y="453"/>
                    <a:pt x="905" y="453"/>
                    <a:pt x="724" y="431"/>
                  </a:cubicBezTo>
                  <a:cubicBezTo>
                    <a:pt x="656" y="261"/>
                    <a:pt x="622" y="182"/>
                    <a:pt x="5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03"/>
            <p:cNvSpPr/>
            <p:nvPr/>
          </p:nvSpPr>
          <p:spPr>
            <a:xfrm rot="-753732">
              <a:off x="2852034" y="408625"/>
              <a:ext cx="3827331" cy="3871634"/>
            </a:xfrm>
            <a:custGeom>
              <a:rect b="b" l="l" r="r" t="t"/>
              <a:pathLst>
                <a:path extrusionOk="0" h="72359" w="71531">
                  <a:moveTo>
                    <a:pt x="35916" y="1"/>
                  </a:moveTo>
                  <a:cubicBezTo>
                    <a:pt x="33668" y="1"/>
                    <a:pt x="31395" y="183"/>
                    <a:pt x="29124" y="546"/>
                  </a:cubicBezTo>
                  <a:cubicBezTo>
                    <a:pt x="29067" y="557"/>
                    <a:pt x="28999" y="568"/>
                    <a:pt x="28931" y="591"/>
                  </a:cubicBezTo>
                  <a:cubicBezTo>
                    <a:pt x="28637" y="659"/>
                    <a:pt x="28343" y="727"/>
                    <a:pt x="28072" y="795"/>
                  </a:cubicBezTo>
                  <a:cubicBezTo>
                    <a:pt x="0" y="7442"/>
                    <a:pt x="859" y="35932"/>
                    <a:pt x="1538" y="58815"/>
                  </a:cubicBezTo>
                  <a:cubicBezTo>
                    <a:pt x="1662" y="62783"/>
                    <a:pt x="1775" y="66525"/>
                    <a:pt x="1741" y="70053"/>
                  </a:cubicBezTo>
                  <a:cubicBezTo>
                    <a:pt x="1741" y="70663"/>
                    <a:pt x="1979" y="71251"/>
                    <a:pt x="2408" y="71681"/>
                  </a:cubicBezTo>
                  <a:cubicBezTo>
                    <a:pt x="2838" y="72121"/>
                    <a:pt x="3415" y="72359"/>
                    <a:pt x="4025" y="72359"/>
                  </a:cubicBezTo>
                  <a:lnTo>
                    <a:pt x="69247" y="72359"/>
                  </a:lnTo>
                  <a:cubicBezTo>
                    <a:pt x="70502" y="72359"/>
                    <a:pt x="71531" y="71341"/>
                    <a:pt x="71531" y="70075"/>
                  </a:cubicBezTo>
                  <a:lnTo>
                    <a:pt x="71531" y="34519"/>
                  </a:lnTo>
                  <a:cubicBezTo>
                    <a:pt x="71531" y="27555"/>
                    <a:pt x="69247" y="20466"/>
                    <a:pt x="65087" y="14542"/>
                  </a:cubicBezTo>
                  <a:cubicBezTo>
                    <a:pt x="65064" y="14520"/>
                    <a:pt x="65042" y="14486"/>
                    <a:pt x="65030" y="14452"/>
                  </a:cubicBezTo>
                  <a:cubicBezTo>
                    <a:pt x="58134" y="4712"/>
                    <a:pt x="47339" y="1"/>
                    <a:pt x="35916" y="1"/>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3"/>
            <p:cNvSpPr/>
            <p:nvPr/>
          </p:nvSpPr>
          <p:spPr>
            <a:xfrm rot="-753732">
              <a:off x="2883887" y="763671"/>
              <a:ext cx="3694315" cy="3395699"/>
            </a:xfrm>
            <a:custGeom>
              <a:rect b="b" l="l" r="r" t="t"/>
              <a:pathLst>
                <a:path extrusionOk="0" h="63464" w="69045">
                  <a:moveTo>
                    <a:pt x="51916" y="1"/>
                  </a:moveTo>
                  <a:cubicBezTo>
                    <a:pt x="46159" y="1"/>
                    <a:pt x="41641" y="12121"/>
                    <a:pt x="34167" y="13776"/>
                  </a:cubicBezTo>
                  <a:cubicBezTo>
                    <a:pt x="34167" y="13764"/>
                    <a:pt x="31125" y="9491"/>
                    <a:pt x="31125" y="9491"/>
                  </a:cubicBezTo>
                  <a:cubicBezTo>
                    <a:pt x="30752" y="9571"/>
                    <a:pt x="30378" y="9609"/>
                    <a:pt x="30004" y="9609"/>
                  </a:cubicBezTo>
                  <a:cubicBezTo>
                    <a:pt x="24966" y="9609"/>
                    <a:pt x="19946" y="2806"/>
                    <a:pt x="16467" y="2806"/>
                  </a:cubicBezTo>
                  <a:cubicBezTo>
                    <a:pt x="15889" y="2806"/>
                    <a:pt x="15354" y="2993"/>
                    <a:pt x="14868" y="3431"/>
                  </a:cubicBezTo>
                  <a:cubicBezTo>
                    <a:pt x="1" y="16839"/>
                    <a:pt x="3992" y="43747"/>
                    <a:pt x="3834" y="63464"/>
                  </a:cubicBezTo>
                  <a:lnTo>
                    <a:pt x="8627" y="63464"/>
                  </a:lnTo>
                  <a:lnTo>
                    <a:pt x="39808" y="55064"/>
                  </a:lnTo>
                  <a:lnTo>
                    <a:pt x="66908" y="63464"/>
                  </a:lnTo>
                  <a:lnTo>
                    <a:pt x="69044" y="63464"/>
                  </a:lnTo>
                  <a:lnTo>
                    <a:pt x="69044" y="27919"/>
                  </a:lnTo>
                  <a:cubicBezTo>
                    <a:pt x="69044" y="21181"/>
                    <a:pt x="66806" y="14612"/>
                    <a:pt x="62962" y="9174"/>
                  </a:cubicBezTo>
                  <a:cubicBezTo>
                    <a:pt x="60735" y="6020"/>
                    <a:pt x="57988" y="3250"/>
                    <a:pt x="54822" y="1045"/>
                  </a:cubicBezTo>
                  <a:cubicBezTo>
                    <a:pt x="53809" y="317"/>
                    <a:pt x="52846" y="1"/>
                    <a:pt x="519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03"/>
            <p:cNvSpPr/>
            <p:nvPr/>
          </p:nvSpPr>
          <p:spPr>
            <a:xfrm rot="-753732">
              <a:off x="3637631" y="504473"/>
              <a:ext cx="2266724" cy="3521117"/>
            </a:xfrm>
            <a:custGeom>
              <a:rect b="b" l="l" r="r" t="t"/>
              <a:pathLst>
                <a:path extrusionOk="0" h="65808" w="42364">
                  <a:moveTo>
                    <a:pt x="21719" y="1"/>
                  </a:moveTo>
                  <a:cubicBezTo>
                    <a:pt x="21425" y="1"/>
                    <a:pt x="21131" y="4"/>
                    <a:pt x="20837" y="9"/>
                  </a:cubicBezTo>
                  <a:cubicBezTo>
                    <a:pt x="20374" y="21"/>
                    <a:pt x="19899" y="43"/>
                    <a:pt x="19424" y="77"/>
                  </a:cubicBezTo>
                  <a:cubicBezTo>
                    <a:pt x="18259" y="156"/>
                    <a:pt x="17095" y="292"/>
                    <a:pt x="15942" y="495"/>
                  </a:cubicBezTo>
                  <a:cubicBezTo>
                    <a:pt x="15433" y="586"/>
                    <a:pt x="14936" y="676"/>
                    <a:pt x="14427" y="789"/>
                  </a:cubicBezTo>
                  <a:lnTo>
                    <a:pt x="14416" y="789"/>
                  </a:lnTo>
                  <a:cubicBezTo>
                    <a:pt x="13862" y="914"/>
                    <a:pt x="13319" y="1049"/>
                    <a:pt x="12776" y="1196"/>
                  </a:cubicBezTo>
                  <a:cubicBezTo>
                    <a:pt x="12279" y="1332"/>
                    <a:pt x="11793" y="1479"/>
                    <a:pt x="11306" y="1637"/>
                  </a:cubicBezTo>
                  <a:cubicBezTo>
                    <a:pt x="10899" y="1762"/>
                    <a:pt x="10492" y="1897"/>
                    <a:pt x="10097" y="2044"/>
                  </a:cubicBezTo>
                  <a:cubicBezTo>
                    <a:pt x="9825" y="2146"/>
                    <a:pt x="9554" y="2248"/>
                    <a:pt x="9294" y="2350"/>
                  </a:cubicBezTo>
                  <a:cubicBezTo>
                    <a:pt x="8209" y="2779"/>
                    <a:pt x="7146" y="3254"/>
                    <a:pt x="6117" y="3808"/>
                  </a:cubicBezTo>
                  <a:cubicBezTo>
                    <a:pt x="5778" y="3978"/>
                    <a:pt x="5439" y="4158"/>
                    <a:pt x="5111" y="4362"/>
                  </a:cubicBezTo>
                  <a:cubicBezTo>
                    <a:pt x="4817" y="4520"/>
                    <a:pt x="4523" y="4701"/>
                    <a:pt x="4240" y="4871"/>
                  </a:cubicBezTo>
                  <a:cubicBezTo>
                    <a:pt x="3890" y="5085"/>
                    <a:pt x="3539" y="5312"/>
                    <a:pt x="3212" y="5538"/>
                  </a:cubicBezTo>
                  <a:cubicBezTo>
                    <a:pt x="2986" y="5685"/>
                    <a:pt x="2759" y="5843"/>
                    <a:pt x="2545" y="6001"/>
                  </a:cubicBezTo>
                  <a:cubicBezTo>
                    <a:pt x="2420" y="6080"/>
                    <a:pt x="2307" y="6171"/>
                    <a:pt x="2183" y="6261"/>
                  </a:cubicBezTo>
                  <a:cubicBezTo>
                    <a:pt x="2115" y="6306"/>
                    <a:pt x="2047" y="6352"/>
                    <a:pt x="1991" y="6408"/>
                  </a:cubicBezTo>
                  <a:cubicBezTo>
                    <a:pt x="1866" y="6499"/>
                    <a:pt x="1742" y="6589"/>
                    <a:pt x="1629" y="6680"/>
                  </a:cubicBezTo>
                  <a:cubicBezTo>
                    <a:pt x="1086" y="7098"/>
                    <a:pt x="543" y="7539"/>
                    <a:pt x="35" y="8002"/>
                  </a:cubicBezTo>
                  <a:cubicBezTo>
                    <a:pt x="23" y="8014"/>
                    <a:pt x="12" y="8014"/>
                    <a:pt x="1" y="8036"/>
                  </a:cubicBezTo>
                  <a:lnTo>
                    <a:pt x="1" y="65808"/>
                  </a:lnTo>
                  <a:lnTo>
                    <a:pt x="42363" y="65808"/>
                  </a:lnTo>
                  <a:lnTo>
                    <a:pt x="42363" y="7494"/>
                  </a:lnTo>
                  <a:cubicBezTo>
                    <a:pt x="41594" y="6838"/>
                    <a:pt x="40792" y="6216"/>
                    <a:pt x="39955" y="5628"/>
                  </a:cubicBezTo>
                  <a:cubicBezTo>
                    <a:pt x="39740" y="5481"/>
                    <a:pt x="39514" y="5323"/>
                    <a:pt x="39299" y="5176"/>
                  </a:cubicBezTo>
                  <a:cubicBezTo>
                    <a:pt x="38214" y="4441"/>
                    <a:pt x="37083" y="3785"/>
                    <a:pt x="35908" y="3209"/>
                  </a:cubicBezTo>
                  <a:cubicBezTo>
                    <a:pt x="34879" y="2700"/>
                    <a:pt x="33816" y="2259"/>
                    <a:pt x="32731" y="1875"/>
                  </a:cubicBezTo>
                  <a:cubicBezTo>
                    <a:pt x="31600" y="1456"/>
                    <a:pt x="30436" y="1117"/>
                    <a:pt x="29260" y="846"/>
                  </a:cubicBezTo>
                  <a:cubicBezTo>
                    <a:pt x="28208" y="608"/>
                    <a:pt x="27157" y="416"/>
                    <a:pt x="26083" y="281"/>
                  </a:cubicBezTo>
                  <a:cubicBezTo>
                    <a:pt x="24930" y="134"/>
                    <a:pt x="23765" y="32"/>
                    <a:pt x="22601" y="9"/>
                  </a:cubicBezTo>
                  <a:cubicBezTo>
                    <a:pt x="22307" y="4"/>
                    <a:pt x="22013" y="1"/>
                    <a:pt x="217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03"/>
            <p:cNvSpPr/>
            <p:nvPr/>
          </p:nvSpPr>
          <p:spPr>
            <a:xfrm rot="-753732">
              <a:off x="3703429" y="1085783"/>
              <a:ext cx="170042" cy="3163162"/>
            </a:xfrm>
            <a:custGeom>
              <a:rect b="b" l="l" r="r" t="t"/>
              <a:pathLst>
                <a:path extrusionOk="0" h="59118" w="3178">
                  <a:moveTo>
                    <a:pt x="3178" y="1"/>
                  </a:moveTo>
                  <a:cubicBezTo>
                    <a:pt x="2952" y="148"/>
                    <a:pt x="2725" y="306"/>
                    <a:pt x="2511" y="464"/>
                  </a:cubicBezTo>
                  <a:cubicBezTo>
                    <a:pt x="2386" y="544"/>
                    <a:pt x="2273" y="623"/>
                    <a:pt x="2149" y="713"/>
                  </a:cubicBezTo>
                  <a:cubicBezTo>
                    <a:pt x="2081" y="758"/>
                    <a:pt x="2013" y="815"/>
                    <a:pt x="1957" y="860"/>
                  </a:cubicBezTo>
                  <a:cubicBezTo>
                    <a:pt x="1832" y="939"/>
                    <a:pt x="1708" y="1030"/>
                    <a:pt x="1595" y="1120"/>
                  </a:cubicBezTo>
                  <a:cubicBezTo>
                    <a:pt x="1041" y="1538"/>
                    <a:pt x="509" y="1968"/>
                    <a:pt x="1" y="2420"/>
                  </a:cubicBezTo>
                  <a:lnTo>
                    <a:pt x="1" y="59118"/>
                  </a:lnTo>
                  <a:lnTo>
                    <a:pt x="3178" y="59118"/>
                  </a:lnTo>
                  <a:lnTo>
                    <a:pt x="3178" y="12"/>
                  </a:lnTo>
                  <a:lnTo>
                    <a:pt x="31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3"/>
            <p:cNvSpPr/>
            <p:nvPr/>
          </p:nvSpPr>
          <p:spPr>
            <a:xfrm rot="-753732">
              <a:off x="4001601" y="837513"/>
              <a:ext cx="170042" cy="3342782"/>
            </a:xfrm>
            <a:custGeom>
              <a:rect b="b" l="l" r="r" t="t"/>
              <a:pathLst>
                <a:path extrusionOk="0" h="62475" w="3178">
                  <a:moveTo>
                    <a:pt x="3177" y="0"/>
                  </a:moveTo>
                  <a:cubicBezTo>
                    <a:pt x="2092" y="407"/>
                    <a:pt x="1029" y="893"/>
                    <a:pt x="0" y="1425"/>
                  </a:cubicBezTo>
                  <a:lnTo>
                    <a:pt x="0" y="62475"/>
                  </a:lnTo>
                  <a:lnTo>
                    <a:pt x="3177" y="62475"/>
                  </a:lnTo>
                  <a:lnTo>
                    <a:pt x="31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3"/>
            <p:cNvSpPr/>
            <p:nvPr/>
          </p:nvSpPr>
          <p:spPr>
            <a:xfrm rot="-753732">
              <a:off x="4339925" y="674021"/>
              <a:ext cx="169400" cy="3429889"/>
            </a:xfrm>
            <a:custGeom>
              <a:rect b="b" l="l" r="r" t="t"/>
              <a:pathLst>
                <a:path extrusionOk="0" h="64103" w="3166">
                  <a:moveTo>
                    <a:pt x="3166" y="0"/>
                  </a:moveTo>
                  <a:cubicBezTo>
                    <a:pt x="2657" y="79"/>
                    <a:pt x="2160" y="181"/>
                    <a:pt x="1651" y="294"/>
                  </a:cubicBezTo>
                  <a:lnTo>
                    <a:pt x="1640" y="294"/>
                  </a:lnTo>
                  <a:cubicBezTo>
                    <a:pt x="1086" y="407"/>
                    <a:pt x="543" y="543"/>
                    <a:pt x="0" y="690"/>
                  </a:cubicBezTo>
                  <a:lnTo>
                    <a:pt x="0" y="64103"/>
                  </a:lnTo>
                  <a:lnTo>
                    <a:pt x="3166" y="64103"/>
                  </a:lnTo>
                  <a:lnTo>
                    <a:pt x="3166" y="0"/>
                  </a:lnTo>
                  <a:close/>
                </a:path>
              </a:pathLst>
            </a:custGeom>
            <a:solidFill>
              <a:srgbClr val="FF5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03"/>
            <p:cNvSpPr/>
            <p:nvPr/>
          </p:nvSpPr>
          <p:spPr>
            <a:xfrm rot="-753732">
              <a:off x="4677158" y="506457"/>
              <a:ext cx="170042" cy="3521117"/>
            </a:xfrm>
            <a:custGeom>
              <a:rect b="b" l="l" r="r" t="t"/>
              <a:pathLst>
                <a:path extrusionOk="0" h="65808" w="3178">
                  <a:moveTo>
                    <a:pt x="2296" y="1"/>
                  </a:moveTo>
                  <a:cubicBezTo>
                    <a:pt x="2002" y="1"/>
                    <a:pt x="1708" y="4"/>
                    <a:pt x="1414" y="9"/>
                  </a:cubicBezTo>
                  <a:cubicBezTo>
                    <a:pt x="939" y="32"/>
                    <a:pt x="476" y="43"/>
                    <a:pt x="1" y="77"/>
                  </a:cubicBezTo>
                  <a:lnTo>
                    <a:pt x="1" y="65808"/>
                  </a:lnTo>
                  <a:lnTo>
                    <a:pt x="3178" y="65808"/>
                  </a:lnTo>
                  <a:lnTo>
                    <a:pt x="3178" y="9"/>
                  </a:lnTo>
                  <a:cubicBezTo>
                    <a:pt x="2884" y="4"/>
                    <a:pt x="2590" y="1"/>
                    <a:pt x="2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03"/>
            <p:cNvSpPr/>
            <p:nvPr/>
          </p:nvSpPr>
          <p:spPr>
            <a:xfrm rot="-753732">
              <a:off x="5026576" y="443768"/>
              <a:ext cx="170042" cy="3506135"/>
            </a:xfrm>
            <a:custGeom>
              <a:rect b="b" l="l" r="r" t="t"/>
              <a:pathLst>
                <a:path extrusionOk="0" h="65528" w="3178">
                  <a:moveTo>
                    <a:pt x="1" y="1"/>
                  </a:moveTo>
                  <a:lnTo>
                    <a:pt x="1" y="65528"/>
                  </a:lnTo>
                  <a:lnTo>
                    <a:pt x="3178" y="65528"/>
                  </a:lnTo>
                  <a:lnTo>
                    <a:pt x="3178" y="566"/>
                  </a:lnTo>
                  <a:cubicBezTo>
                    <a:pt x="2126" y="328"/>
                    <a:pt x="1064" y="13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03"/>
            <p:cNvSpPr/>
            <p:nvPr/>
          </p:nvSpPr>
          <p:spPr>
            <a:xfrm rot="-753732">
              <a:off x="5383064" y="450677"/>
              <a:ext cx="170042" cy="3420847"/>
            </a:xfrm>
            <a:custGeom>
              <a:rect b="b" l="l" r="r" t="t"/>
              <a:pathLst>
                <a:path extrusionOk="0" h="63934" w="3178">
                  <a:moveTo>
                    <a:pt x="1" y="1"/>
                  </a:moveTo>
                  <a:lnTo>
                    <a:pt x="1" y="63934"/>
                  </a:lnTo>
                  <a:lnTo>
                    <a:pt x="3178" y="63934"/>
                  </a:lnTo>
                  <a:lnTo>
                    <a:pt x="3178" y="1346"/>
                  </a:lnTo>
                  <a:cubicBezTo>
                    <a:pt x="2149" y="826"/>
                    <a:pt x="1086" y="38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03"/>
            <p:cNvSpPr/>
            <p:nvPr/>
          </p:nvSpPr>
          <p:spPr>
            <a:xfrm rot="-753732">
              <a:off x="5758056" y="539022"/>
              <a:ext cx="163996" cy="3244224"/>
            </a:xfrm>
            <a:custGeom>
              <a:rect b="b" l="l" r="r" t="t"/>
              <a:pathLst>
                <a:path extrusionOk="0" h="60633" w="3065">
                  <a:moveTo>
                    <a:pt x="0" y="1"/>
                  </a:moveTo>
                  <a:lnTo>
                    <a:pt x="0" y="60633"/>
                  </a:lnTo>
                  <a:lnTo>
                    <a:pt x="3064" y="60633"/>
                  </a:lnTo>
                  <a:lnTo>
                    <a:pt x="3064" y="2319"/>
                  </a:lnTo>
                  <a:cubicBezTo>
                    <a:pt x="2295" y="1663"/>
                    <a:pt x="1493" y="1041"/>
                    <a:pt x="656" y="464"/>
                  </a:cubicBezTo>
                  <a:cubicBezTo>
                    <a:pt x="430" y="306"/>
                    <a:pt x="215" y="14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03"/>
            <p:cNvSpPr/>
            <p:nvPr/>
          </p:nvSpPr>
          <p:spPr>
            <a:xfrm rot="-753732">
              <a:off x="3430828" y="654489"/>
              <a:ext cx="1114956" cy="1491745"/>
            </a:xfrm>
            <a:custGeom>
              <a:rect b="b" l="l" r="r" t="t"/>
              <a:pathLst>
                <a:path extrusionOk="0" h="27880" w="20838">
                  <a:moveTo>
                    <a:pt x="20837" y="0"/>
                  </a:moveTo>
                  <a:cubicBezTo>
                    <a:pt x="20374" y="12"/>
                    <a:pt x="19899" y="34"/>
                    <a:pt x="19424" y="68"/>
                  </a:cubicBezTo>
                  <a:cubicBezTo>
                    <a:pt x="18259" y="147"/>
                    <a:pt x="17095" y="283"/>
                    <a:pt x="15942" y="486"/>
                  </a:cubicBezTo>
                  <a:cubicBezTo>
                    <a:pt x="15433" y="577"/>
                    <a:pt x="14936" y="667"/>
                    <a:pt x="14427" y="780"/>
                  </a:cubicBezTo>
                  <a:lnTo>
                    <a:pt x="14416" y="780"/>
                  </a:lnTo>
                  <a:cubicBezTo>
                    <a:pt x="13862" y="905"/>
                    <a:pt x="13319" y="1040"/>
                    <a:pt x="12776" y="1187"/>
                  </a:cubicBezTo>
                  <a:cubicBezTo>
                    <a:pt x="12279" y="1323"/>
                    <a:pt x="11793" y="1470"/>
                    <a:pt x="11306" y="1628"/>
                  </a:cubicBezTo>
                  <a:cubicBezTo>
                    <a:pt x="10899" y="1753"/>
                    <a:pt x="10492" y="1888"/>
                    <a:pt x="10097" y="2035"/>
                  </a:cubicBezTo>
                  <a:cubicBezTo>
                    <a:pt x="9825" y="2137"/>
                    <a:pt x="9554" y="2239"/>
                    <a:pt x="9294" y="2341"/>
                  </a:cubicBezTo>
                  <a:cubicBezTo>
                    <a:pt x="8209" y="2770"/>
                    <a:pt x="7146" y="3245"/>
                    <a:pt x="6117" y="3799"/>
                  </a:cubicBezTo>
                  <a:cubicBezTo>
                    <a:pt x="5778" y="3969"/>
                    <a:pt x="5439" y="4149"/>
                    <a:pt x="5111" y="4353"/>
                  </a:cubicBezTo>
                  <a:cubicBezTo>
                    <a:pt x="4817" y="4511"/>
                    <a:pt x="4523" y="4692"/>
                    <a:pt x="4240" y="4862"/>
                  </a:cubicBezTo>
                  <a:cubicBezTo>
                    <a:pt x="3890" y="5076"/>
                    <a:pt x="3539" y="5303"/>
                    <a:pt x="3212" y="5529"/>
                  </a:cubicBezTo>
                  <a:cubicBezTo>
                    <a:pt x="2986" y="5676"/>
                    <a:pt x="2759" y="5834"/>
                    <a:pt x="2545" y="5992"/>
                  </a:cubicBezTo>
                  <a:cubicBezTo>
                    <a:pt x="2420" y="6071"/>
                    <a:pt x="2307" y="6162"/>
                    <a:pt x="2183" y="6252"/>
                  </a:cubicBezTo>
                  <a:cubicBezTo>
                    <a:pt x="2115" y="6297"/>
                    <a:pt x="2047" y="6343"/>
                    <a:pt x="1991" y="6399"/>
                  </a:cubicBezTo>
                  <a:cubicBezTo>
                    <a:pt x="1866" y="6490"/>
                    <a:pt x="1742" y="6580"/>
                    <a:pt x="1629" y="6671"/>
                  </a:cubicBezTo>
                  <a:cubicBezTo>
                    <a:pt x="1086" y="7089"/>
                    <a:pt x="543" y="7530"/>
                    <a:pt x="35" y="7993"/>
                  </a:cubicBezTo>
                  <a:cubicBezTo>
                    <a:pt x="23" y="8005"/>
                    <a:pt x="12" y="8005"/>
                    <a:pt x="1" y="8027"/>
                  </a:cubicBezTo>
                  <a:lnTo>
                    <a:pt x="1" y="27880"/>
                  </a:lnTo>
                  <a:lnTo>
                    <a:pt x="20837" y="27880"/>
                  </a:lnTo>
                  <a:lnTo>
                    <a:pt x="20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03"/>
            <p:cNvSpPr/>
            <p:nvPr/>
          </p:nvSpPr>
          <p:spPr>
            <a:xfrm rot="-753732">
              <a:off x="3564426" y="1147953"/>
              <a:ext cx="111346" cy="117392"/>
            </a:xfrm>
            <a:custGeom>
              <a:rect b="b" l="l" r="r" t="t"/>
              <a:pathLst>
                <a:path extrusionOk="0" h="2194" w="2081">
                  <a:moveTo>
                    <a:pt x="791" y="0"/>
                  </a:moveTo>
                  <a:lnTo>
                    <a:pt x="791" y="837"/>
                  </a:lnTo>
                  <a:lnTo>
                    <a:pt x="0" y="1097"/>
                  </a:lnTo>
                  <a:lnTo>
                    <a:pt x="791" y="1357"/>
                  </a:lnTo>
                  <a:lnTo>
                    <a:pt x="791" y="2194"/>
                  </a:lnTo>
                  <a:lnTo>
                    <a:pt x="1278" y="1515"/>
                  </a:lnTo>
                  <a:lnTo>
                    <a:pt x="2080" y="1775"/>
                  </a:lnTo>
                  <a:lnTo>
                    <a:pt x="1583" y="1097"/>
                  </a:lnTo>
                  <a:lnTo>
                    <a:pt x="2080" y="419"/>
                  </a:lnTo>
                  <a:lnTo>
                    <a:pt x="1278" y="679"/>
                  </a:lnTo>
                  <a:lnTo>
                    <a:pt x="7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03"/>
            <p:cNvSpPr/>
            <p:nvPr/>
          </p:nvSpPr>
          <p:spPr>
            <a:xfrm rot="-753732">
              <a:off x="3618696" y="1391814"/>
              <a:ext cx="111346" cy="116803"/>
            </a:xfrm>
            <a:custGeom>
              <a:rect b="b" l="l" r="r" t="t"/>
              <a:pathLst>
                <a:path extrusionOk="0" h="2183" w="2081">
                  <a:moveTo>
                    <a:pt x="791" y="1"/>
                  </a:moveTo>
                  <a:lnTo>
                    <a:pt x="791" y="837"/>
                  </a:lnTo>
                  <a:lnTo>
                    <a:pt x="0" y="1097"/>
                  </a:lnTo>
                  <a:lnTo>
                    <a:pt x="791" y="1357"/>
                  </a:lnTo>
                  <a:lnTo>
                    <a:pt x="791" y="2183"/>
                  </a:lnTo>
                  <a:lnTo>
                    <a:pt x="1278" y="1516"/>
                  </a:lnTo>
                  <a:lnTo>
                    <a:pt x="2080" y="1776"/>
                  </a:lnTo>
                  <a:lnTo>
                    <a:pt x="2080" y="1776"/>
                  </a:lnTo>
                  <a:lnTo>
                    <a:pt x="1583" y="1097"/>
                  </a:lnTo>
                  <a:lnTo>
                    <a:pt x="2080" y="419"/>
                  </a:lnTo>
                  <a:lnTo>
                    <a:pt x="2080" y="419"/>
                  </a:lnTo>
                  <a:lnTo>
                    <a:pt x="1278" y="679"/>
                  </a:lnTo>
                  <a:lnTo>
                    <a:pt x="7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03"/>
            <p:cNvSpPr/>
            <p:nvPr/>
          </p:nvSpPr>
          <p:spPr>
            <a:xfrm rot="-753732">
              <a:off x="3676056" y="1649247"/>
              <a:ext cx="111346" cy="116803"/>
            </a:xfrm>
            <a:custGeom>
              <a:rect b="b" l="l" r="r" t="t"/>
              <a:pathLst>
                <a:path extrusionOk="0" h="2183" w="2081">
                  <a:moveTo>
                    <a:pt x="791" y="1"/>
                  </a:moveTo>
                  <a:lnTo>
                    <a:pt x="791" y="837"/>
                  </a:lnTo>
                  <a:lnTo>
                    <a:pt x="0" y="1098"/>
                  </a:lnTo>
                  <a:lnTo>
                    <a:pt x="791" y="1358"/>
                  </a:lnTo>
                  <a:lnTo>
                    <a:pt x="791" y="2183"/>
                  </a:lnTo>
                  <a:lnTo>
                    <a:pt x="1278" y="1516"/>
                  </a:lnTo>
                  <a:lnTo>
                    <a:pt x="2080" y="1776"/>
                  </a:lnTo>
                  <a:lnTo>
                    <a:pt x="1583" y="1098"/>
                  </a:lnTo>
                  <a:lnTo>
                    <a:pt x="2080" y="419"/>
                  </a:lnTo>
                  <a:lnTo>
                    <a:pt x="1278" y="679"/>
                  </a:lnTo>
                  <a:lnTo>
                    <a:pt x="7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03"/>
            <p:cNvSpPr/>
            <p:nvPr/>
          </p:nvSpPr>
          <p:spPr>
            <a:xfrm rot="-753732">
              <a:off x="3731182" y="1896653"/>
              <a:ext cx="111346" cy="116803"/>
            </a:xfrm>
            <a:custGeom>
              <a:rect b="b" l="l" r="r" t="t"/>
              <a:pathLst>
                <a:path extrusionOk="0" h="2183" w="2081">
                  <a:moveTo>
                    <a:pt x="791" y="1"/>
                  </a:moveTo>
                  <a:lnTo>
                    <a:pt x="791" y="838"/>
                  </a:lnTo>
                  <a:lnTo>
                    <a:pt x="0" y="1086"/>
                  </a:lnTo>
                  <a:lnTo>
                    <a:pt x="791" y="1346"/>
                  </a:lnTo>
                  <a:lnTo>
                    <a:pt x="791" y="2183"/>
                  </a:lnTo>
                  <a:lnTo>
                    <a:pt x="1278" y="1505"/>
                  </a:lnTo>
                  <a:lnTo>
                    <a:pt x="2080" y="1765"/>
                  </a:lnTo>
                  <a:lnTo>
                    <a:pt x="1583" y="1098"/>
                  </a:lnTo>
                  <a:lnTo>
                    <a:pt x="2080" y="419"/>
                  </a:lnTo>
                  <a:lnTo>
                    <a:pt x="2080" y="419"/>
                  </a:lnTo>
                  <a:lnTo>
                    <a:pt x="1278" y="679"/>
                  </a:lnTo>
                  <a:lnTo>
                    <a:pt x="7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03"/>
            <p:cNvSpPr/>
            <p:nvPr/>
          </p:nvSpPr>
          <p:spPr>
            <a:xfrm rot="-753732">
              <a:off x="3719110" y="857526"/>
              <a:ext cx="111346" cy="117392"/>
            </a:xfrm>
            <a:custGeom>
              <a:rect b="b" l="l" r="r" t="t"/>
              <a:pathLst>
                <a:path extrusionOk="0" h="2194" w="2081">
                  <a:moveTo>
                    <a:pt x="803" y="0"/>
                  </a:moveTo>
                  <a:lnTo>
                    <a:pt x="803" y="837"/>
                  </a:lnTo>
                  <a:lnTo>
                    <a:pt x="0" y="1097"/>
                  </a:lnTo>
                  <a:lnTo>
                    <a:pt x="803" y="1357"/>
                  </a:lnTo>
                  <a:lnTo>
                    <a:pt x="792" y="2194"/>
                  </a:lnTo>
                  <a:lnTo>
                    <a:pt x="1289" y="1515"/>
                  </a:lnTo>
                  <a:lnTo>
                    <a:pt x="2080" y="1775"/>
                  </a:lnTo>
                  <a:lnTo>
                    <a:pt x="1594" y="1097"/>
                  </a:lnTo>
                  <a:lnTo>
                    <a:pt x="2080" y="430"/>
                  </a:lnTo>
                  <a:lnTo>
                    <a:pt x="1289" y="679"/>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03"/>
            <p:cNvSpPr/>
            <p:nvPr/>
          </p:nvSpPr>
          <p:spPr>
            <a:xfrm rot="-753732">
              <a:off x="3773444" y="1101380"/>
              <a:ext cx="111346" cy="117392"/>
            </a:xfrm>
            <a:custGeom>
              <a:rect b="b" l="l" r="r" t="t"/>
              <a:pathLst>
                <a:path extrusionOk="0" h="2194" w="2081">
                  <a:moveTo>
                    <a:pt x="803" y="0"/>
                  </a:moveTo>
                  <a:lnTo>
                    <a:pt x="803" y="837"/>
                  </a:lnTo>
                  <a:lnTo>
                    <a:pt x="0" y="1097"/>
                  </a:lnTo>
                  <a:lnTo>
                    <a:pt x="803" y="1357"/>
                  </a:lnTo>
                  <a:lnTo>
                    <a:pt x="792" y="2194"/>
                  </a:lnTo>
                  <a:lnTo>
                    <a:pt x="1289" y="1515"/>
                  </a:lnTo>
                  <a:lnTo>
                    <a:pt x="2080" y="1775"/>
                  </a:lnTo>
                  <a:lnTo>
                    <a:pt x="2080" y="1775"/>
                  </a:lnTo>
                  <a:lnTo>
                    <a:pt x="1594" y="1097"/>
                  </a:lnTo>
                  <a:lnTo>
                    <a:pt x="2080" y="419"/>
                  </a:lnTo>
                  <a:lnTo>
                    <a:pt x="1289" y="679"/>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03"/>
            <p:cNvSpPr/>
            <p:nvPr/>
          </p:nvSpPr>
          <p:spPr>
            <a:xfrm rot="-753732">
              <a:off x="3827714" y="1345242"/>
              <a:ext cx="111346" cy="116803"/>
            </a:xfrm>
            <a:custGeom>
              <a:rect b="b" l="l" r="r" t="t"/>
              <a:pathLst>
                <a:path extrusionOk="0" h="2183" w="2081">
                  <a:moveTo>
                    <a:pt x="803" y="1"/>
                  </a:moveTo>
                  <a:lnTo>
                    <a:pt x="803" y="837"/>
                  </a:lnTo>
                  <a:lnTo>
                    <a:pt x="0" y="1097"/>
                  </a:lnTo>
                  <a:lnTo>
                    <a:pt x="803" y="1357"/>
                  </a:lnTo>
                  <a:lnTo>
                    <a:pt x="792" y="2183"/>
                  </a:lnTo>
                  <a:lnTo>
                    <a:pt x="1289" y="1516"/>
                  </a:lnTo>
                  <a:lnTo>
                    <a:pt x="2080" y="1776"/>
                  </a:lnTo>
                  <a:lnTo>
                    <a:pt x="1594" y="1097"/>
                  </a:lnTo>
                  <a:lnTo>
                    <a:pt x="2080" y="419"/>
                  </a:lnTo>
                  <a:lnTo>
                    <a:pt x="1289" y="679"/>
                  </a:lnTo>
                  <a:lnTo>
                    <a:pt x="803"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03"/>
            <p:cNvSpPr/>
            <p:nvPr/>
          </p:nvSpPr>
          <p:spPr>
            <a:xfrm rot="-753732">
              <a:off x="3885074" y="1602675"/>
              <a:ext cx="111346" cy="116803"/>
            </a:xfrm>
            <a:custGeom>
              <a:rect b="b" l="l" r="r" t="t"/>
              <a:pathLst>
                <a:path extrusionOk="0" h="2183" w="2081">
                  <a:moveTo>
                    <a:pt x="803" y="1"/>
                  </a:moveTo>
                  <a:lnTo>
                    <a:pt x="803" y="837"/>
                  </a:lnTo>
                  <a:lnTo>
                    <a:pt x="0" y="1098"/>
                  </a:lnTo>
                  <a:lnTo>
                    <a:pt x="803" y="1358"/>
                  </a:lnTo>
                  <a:lnTo>
                    <a:pt x="792" y="2183"/>
                  </a:lnTo>
                  <a:lnTo>
                    <a:pt x="1289" y="1516"/>
                  </a:lnTo>
                  <a:lnTo>
                    <a:pt x="2080" y="1776"/>
                  </a:lnTo>
                  <a:lnTo>
                    <a:pt x="1594" y="1098"/>
                  </a:lnTo>
                  <a:lnTo>
                    <a:pt x="2080" y="419"/>
                  </a:lnTo>
                  <a:lnTo>
                    <a:pt x="2080" y="419"/>
                  </a:lnTo>
                  <a:lnTo>
                    <a:pt x="1289" y="679"/>
                  </a:lnTo>
                  <a:lnTo>
                    <a:pt x="803"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03"/>
            <p:cNvSpPr/>
            <p:nvPr/>
          </p:nvSpPr>
          <p:spPr>
            <a:xfrm rot="-753732">
              <a:off x="3940199" y="1850081"/>
              <a:ext cx="111346" cy="116803"/>
            </a:xfrm>
            <a:custGeom>
              <a:rect b="b" l="l" r="r" t="t"/>
              <a:pathLst>
                <a:path extrusionOk="0" h="2183" w="2081">
                  <a:moveTo>
                    <a:pt x="803" y="1"/>
                  </a:moveTo>
                  <a:lnTo>
                    <a:pt x="803" y="838"/>
                  </a:lnTo>
                  <a:lnTo>
                    <a:pt x="0" y="1086"/>
                  </a:lnTo>
                  <a:lnTo>
                    <a:pt x="803" y="1346"/>
                  </a:lnTo>
                  <a:lnTo>
                    <a:pt x="792" y="2183"/>
                  </a:lnTo>
                  <a:lnTo>
                    <a:pt x="1289" y="1505"/>
                  </a:lnTo>
                  <a:lnTo>
                    <a:pt x="2080" y="1765"/>
                  </a:lnTo>
                  <a:lnTo>
                    <a:pt x="2080" y="1765"/>
                  </a:lnTo>
                  <a:lnTo>
                    <a:pt x="1594" y="1098"/>
                  </a:lnTo>
                  <a:lnTo>
                    <a:pt x="2080" y="419"/>
                  </a:lnTo>
                  <a:lnTo>
                    <a:pt x="1289" y="679"/>
                  </a:lnTo>
                  <a:lnTo>
                    <a:pt x="803"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03"/>
            <p:cNvSpPr/>
            <p:nvPr/>
          </p:nvSpPr>
          <p:spPr>
            <a:xfrm rot="-753732">
              <a:off x="3934029" y="809639"/>
              <a:ext cx="111346" cy="117392"/>
            </a:xfrm>
            <a:custGeom>
              <a:rect b="b" l="l" r="r" t="t"/>
              <a:pathLst>
                <a:path extrusionOk="0" h="2194" w="2081">
                  <a:moveTo>
                    <a:pt x="792" y="0"/>
                  </a:moveTo>
                  <a:lnTo>
                    <a:pt x="792" y="837"/>
                  </a:lnTo>
                  <a:lnTo>
                    <a:pt x="0" y="1097"/>
                  </a:lnTo>
                  <a:lnTo>
                    <a:pt x="792" y="1357"/>
                  </a:lnTo>
                  <a:lnTo>
                    <a:pt x="792" y="2194"/>
                  </a:lnTo>
                  <a:lnTo>
                    <a:pt x="1278" y="1515"/>
                  </a:lnTo>
                  <a:lnTo>
                    <a:pt x="2081" y="1775"/>
                  </a:lnTo>
                  <a:lnTo>
                    <a:pt x="1583" y="1097"/>
                  </a:lnTo>
                  <a:lnTo>
                    <a:pt x="2081" y="430"/>
                  </a:lnTo>
                  <a:lnTo>
                    <a:pt x="1289" y="679"/>
                  </a:lnTo>
                  <a:lnTo>
                    <a:pt x="7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03"/>
            <p:cNvSpPr/>
            <p:nvPr/>
          </p:nvSpPr>
          <p:spPr>
            <a:xfrm rot="-753732">
              <a:off x="3988364" y="1053493"/>
              <a:ext cx="111346" cy="117392"/>
            </a:xfrm>
            <a:custGeom>
              <a:rect b="b" l="l" r="r" t="t"/>
              <a:pathLst>
                <a:path extrusionOk="0" h="2194" w="2081">
                  <a:moveTo>
                    <a:pt x="792" y="0"/>
                  </a:moveTo>
                  <a:lnTo>
                    <a:pt x="792" y="837"/>
                  </a:lnTo>
                  <a:lnTo>
                    <a:pt x="0" y="1097"/>
                  </a:lnTo>
                  <a:lnTo>
                    <a:pt x="792" y="1357"/>
                  </a:lnTo>
                  <a:lnTo>
                    <a:pt x="792" y="2194"/>
                  </a:lnTo>
                  <a:lnTo>
                    <a:pt x="1278" y="1515"/>
                  </a:lnTo>
                  <a:lnTo>
                    <a:pt x="2081" y="1775"/>
                  </a:lnTo>
                  <a:lnTo>
                    <a:pt x="1583" y="1097"/>
                  </a:lnTo>
                  <a:lnTo>
                    <a:pt x="2081" y="419"/>
                  </a:lnTo>
                  <a:lnTo>
                    <a:pt x="1289" y="679"/>
                  </a:lnTo>
                  <a:lnTo>
                    <a:pt x="792" y="0"/>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03"/>
            <p:cNvSpPr/>
            <p:nvPr/>
          </p:nvSpPr>
          <p:spPr>
            <a:xfrm rot="-753732">
              <a:off x="4042634" y="1297354"/>
              <a:ext cx="111346" cy="116803"/>
            </a:xfrm>
            <a:custGeom>
              <a:rect b="b" l="l" r="r" t="t"/>
              <a:pathLst>
                <a:path extrusionOk="0" h="2183" w="2081">
                  <a:moveTo>
                    <a:pt x="792" y="1"/>
                  </a:moveTo>
                  <a:lnTo>
                    <a:pt x="792" y="837"/>
                  </a:lnTo>
                  <a:lnTo>
                    <a:pt x="0" y="1097"/>
                  </a:lnTo>
                  <a:lnTo>
                    <a:pt x="792" y="1357"/>
                  </a:lnTo>
                  <a:lnTo>
                    <a:pt x="792" y="2183"/>
                  </a:lnTo>
                  <a:lnTo>
                    <a:pt x="1278" y="1516"/>
                  </a:lnTo>
                  <a:lnTo>
                    <a:pt x="2081" y="1776"/>
                  </a:lnTo>
                  <a:lnTo>
                    <a:pt x="2081" y="1776"/>
                  </a:lnTo>
                  <a:lnTo>
                    <a:pt x="1583" y="1097"/>
                  </a:lnTo>
                  <a:lnTo>
                    <a:pt x="2081" y="419"/>
                  </a:lnTo>
                  <a:lnTo>
                    <a:pt x="1289" y="679"/>
                  </a:lnTo>
                  <a:lnTo>
                    <a:pt x="792"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03"/>
            <p:cNvSpPr/>
            <p:nvPr/>
          </p:nvSpPr>
          <p:spPr>
            <a:xfrm rot="-753732">
              <a:off x="4099993" y="1554788"/>
              <a:ext cx="111346" cy="116803"/>
            </a:xfrm>
            <a:custGeom>
              <a:rect b="b" l="l" r="r" t="t"/>
              <a:pathLst>
                <a:path extrusionOk="0" h="2183" w="2081">
                  <a:moveTo>
                    <a:pt x="792" y="1"/>
                  </a:moveTo>
                  <a:lnTo>
                    <a:pt x="792" y="837"/>
                  </a:lnTo>
                  <a:lnTo>
                    <a:pt x="0" y="1098"/>
                  </a:lnTo>
                  <a:lnTo>
                    <a:pt x="792" y="1358"/>
                  </a:lnTo>
                  <a:lnTo>
                    <a:pt x="792" y="2183"/>
                  </a:lnTo>
                  <a:lnTo>
                    <a:pt x="1278" y="1516"/>
                  </a:lnTo>
                  <a:lnTo>
                    <a:pt x="2081" y="1776"/>
                  </a:lnTo>
                  <a:lnTo>
                    <a:pt x="1583" y="1098"/>
                  </a:lnTo>
                  <a:lnTo>
                    <a:pt x="2081" y="419"/>
                  </a:lnTo>
                  <a:lnTo>
                    <a:pt x="1289" y="679"/>
                  </a:lnTo>
                  <a:lnTo>
                    <a:pt x="792"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03"/>
            <p:cNvSpPr/>
            <p:nvPr/>
          </p:nvSpPr>
          <p:spPr>
            <a:xfrm rot="-753732">
              <a:off x="4155119" y="1802193"/>
              <a:ext cx="111346" cy="116803"/>
            </a:xfrm>
            <a:custGeom>
              <a:rect b="b" l="l" r="r" t="t"/>
              <a:pathLst>
                <a:path extrusionOk="0" h="2183" w="2081">
                  <a:moveTo>
                    <a:pt x="792" y="1"/>
                  </a:moveTo>
                  <a:lnTo>
                    <a:pt x="792" y="838"/>
                  </a:lnTo>
                  <a:lnTo>
                    <a:pt x="0" y="1086"/>
                  </a:lnTo>
                  <a:lnTo>
                    <a:pt x="792" y="1346"/>
                  </a:lnTo>
                  <a:lnTo>
                    <a:pt x="792" y="2183"/>
                  </a:lnTo>
                  <a:lnTo>
                    <a:pt x="1278" y="1505"/>
                  </a:lnTo>
                  <a:lnTo>
                    <a:pt x="2081" y="1765"/>
                  </a:lnTo>
                  <a:lnTo>
                    <a:pt x="1583" y="1098"/>
                  </a:lnTo>
                  <a:lnTo>
                    <a:pt x="2081" y="419"/>
                  </a:lnTo>
                  <a:lnTo>
                    <a:pt x="1289" y="679"/>
                  </a:lnTo>
                  <a:lnTo>
                    <a:pt x="792"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03"/>
            <p:cNvSpPr/>
            <p:nvPr/>
          </p:nvSpPr>
          <p:spPr>
            <a:xfrm rot="-753732">
              <a:off x="4140122" y="763719"/>
              <a:ext cx="111346" cy="117392"/>
            </a:xfrm>
            <a:custGeom>
              <a:rect b="b" l="l" r="r" t="t"/>
              <a:pathLst>
                <a:path extrusionOk="0" h="2194" w="2081">
                  <a:moveTo>
                    <a:pt x="803" y="0"/>
                  </a:moveTo>
                  <a:lnTo>
                    <a:pt x="803" y="837"/>
                  </a:lnTo>
                  <a:lnTo>
                    <a:pt x="0" y="1097"/>
                  </a:lnTo>
                  <a:lnTo>
                    <a:pt x="803" y="1357"/>
                  </a:lnTo>
                  <a:lnTo>
                    <a:pt x="792" y="2194"/>
                  </a:lnTo>
                  <a:lnTo>
                    <a:pt x="1289" y="1515"/>
                  </a:lnTo>
                  <a:lnTo>
                    <a:pt x="2080" y="1775"/>
                  </a:lnTo>
                  <a:lnTo>
                    <a:pt x="1594" y="1097"/>
                  </a:lnTo>
                  <a:lnTo>
                    <a:pt x="2080" y="430"/>
                  </a:lnTo>
                  <a:lnTo>
                    <a:pt x="1289" y="679"/>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03"/>
            <p:cNvSpPr/>
            <p:nvPr/>
          </p:nvSpPr>
          <p:spPr>
            <a:xfrm rot="-753732">
              <a:off x="4217718" y="627951"/>
              <a:ext cx="111934" cy="117445"/>
            </a:xfrm>
            <a:custGeom>
              <a:rect b="b" l="l" r="r" t="t"/>
              <a:pathLst>
                <a:path extrusionOk="0" h="2195" w="2092">
                  <a:moveTo>
                    <a:pt x="803" y="1"/>
                  </a:moveTo>
                  <a:lnTo>
                    <a:pt x="803" y="837"/>
                  </a:lnTo>
                  <a:lnTo>
                    <a:pt x="0" y="1097"/>
                  </a:lnTo>
                  <a:lnTo>
                    <a:pt x="803" y="1358"/>
                  </a:lnTo>
                  <a:lnTo>
                    <a:pt x="803" y="2194"/>
                  </a:lnTo>
                  <a:lnTo>
                    <a:pt x="1289" y="1516"/>
                  </a:lnTo>
                  <a:lnTo>
                    <a:pt x="2081" y="1776"/>
                  </a:lnTo>
                  <a:lnTo>
                    <a:pt x="1594" y="1097"/>
                  </a:lnTo>
                  <a:lnTo>
                    <a:pt x="2092" y="419"/>
                  </a:lnTo>
                  <a:lnTo>
                    <a:pt x="1289" y="679"/>
                  </a:lnTo>
                  <a:lnTo>
                    <a:pt x="8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03"/>
            <p:cNvSpPr/>
            <p:nvPr/>
          </p:nvSpPr>
          <p:spPr>
            <a:xfrm rot="-753732">
              <a:off x="4194457" y="1007573"/>
              <a:ext cx="111346" cy="117392"/>
            </a:xfrm>
            <a:custGeom>
              <a:rect b="b" l="l" r="r" t="t"/>
              <a:pathLst>
                <a:path extrusionOk="0" h="2194" w="2081">
                  <a:moveTo>
                    <a:pt x="803" y="0"/>
                  </a:moveTo>
                  <a:lnTo>
                    <a:pt x="803" y="837"/>
                  </a:lnTo>
                  <a:lnTo>
                    <a:pt x="0" y="1097"/>
                  </a:lnTo>
                  <a:lnTo>
                    <a:pt x="803" y="1357"/>
                  </a:lnTo>
                  <a:lnTo>
                    <a:pt x="792" y="2194"/>
                  </a:lnTo>
                  <a:lnTo>
                    <a:pt x="1289" y="1515"/>
                  </a:lnTo>
                  <a:lnTo>
                    <a:pt x="2080" y="1775"/>
                  </a:lnTo>
                  <a:lnTo>
                    <a:pt x="1594" y="1097"/>
                  </a:lnTo>
                  <a:lnTo>
                    <a:pt x="2080" y="419"/>
                  </a:lnTo>
                  <a:lnTo>
                    <a:pt x="1289" y="679"/>
                  </a:lnTo>
                  <a:lnTo>
                    <a:pt x="803" y="0"/>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03"/>
            <p:cNvSpPr/>
            <p:nvPr/>
          </p:nvSpPr>
          <p:spPr>
            <a:xfrm rot="-753732">
              <a:off x="4248727" y="1251434"/>
              <a:ext cx="111346" cy="116803"/>
            </a:xfrm>
            <a:custGeom>
              <a:rect b="b" l="l" r="r" t="t"/>
              <a:pathLst>
                <a:path extrusionOk="0" h="2183" w="2081">
                  <a:moveTo>
                    <a:pt x="803" y="1"/>
                  </a:moveTo>
                  <a:lnTo>
                    <a:pt x="803" y="837"/>
                  </a:lnTo>
                  <a:lnTo>
                    <a:pt x="0" y="1097"/>
                  </a:lnTo>
                  <a:lnTo>
                    <a:pt x="803" y="1357"/>
                  </a:lnTo>
                  <a:lnTo>
                    <a:pt x="792" y="2183"/>
                  </a:lnTo>
                  <a:lnTo>
                    <a:pt x="1289" y="1516"/>
                  </a:lnTo>
                  <a:lnTo>
                    <a:pt x="2080" y="1776"/>
                  </a:lnTo>
                  <a:lnTo>
                    <a:pt x="1594" y="1097"/>
                  </a:lnTo>
                  <a:lnTo>
                    <a:pt x="2080" y="419"/>
                  </a:lnTo>
                  <a:lnTo>
                    <a:pt x="1289" y="679"/>
                  </a:lnTo>
                  <a:lnTo>
                    <a:pt x="803"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03"/>
            <p:cNvSpPr/>
            <p:nvPr/>
          </p:nvSpPr>
          <p:spPr>
            <a:xfrm rot="-753732">
              <a:off x="4306086" y="1508867"/>
              <a:ext cx="111346" cy="116803"/>
            </a:xfrm>
            <a:custGeom>
              <a:rect b="b" l="l" r="r" t="t"/>
              <a:pathLst>
                <a:path extrusionOk="0" h="2183" w="2081">
                  <a:moveTo>
                    <a:pt x="803" y="1"/>
                  </a:moveTo>
                  <a:lnTo>
                    <a:pt x="803" y="837"/>
                  </a:lnTo>
                  <a:lnTo>
                    <a:pt x="0" y="1098"/>
                  </a:lnTo>
                  <a:lnTo>
                    <a:pt x="803" y="1358"/>
                  </a:lnTo>
                  <a:lnTo>
                    <a:pt x="792" y="2183"/>
                  </a:lnTo>
                  <a:lnTo>
                    <a:pt x="1289" y="1516"/>
                  </a:lnTo>
                  <a:lnTo>
                    <a:pt x="2080" y="1776"/>
                  </a:lnTo>
                  <a:lnTo>
                    <a:pt x="1594" y="1098"/>
                  </a:lnTo>
                  <a:lnTo>
                    <a:pt x="2080" y="419"/>
                  </a:lnTo>
                  <a:lnTo>
                    <a:pt x="2080" y="419"/>
                  </a:lnTo>
                  <a:lnTo>
                    <a:pt x="1289" y="679"/>
                  </a:lnTo>
                  <a:lnTo>
                    <a:pt x="803"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03"/>
            <p:cNvSpPr/>
            <p:nvPr/>
          </p:nvSpPr>
          <p:spPr>
            <a:xfrm rot="-753732">
              <a:off x="4361212" y="1756273"/>
              <a:ext cx="111346" cy="116803"/>
            </a:xfrm>
            <a:custGeom>
              <a:rect b="b" l="l" r="r" t="t"/>
              <a:pathLst>
                <a:path extrusionOk="0" h="2183" w="2081">
                  <a:moveTo>
                    <a:pt x="803" y="1"/>
                  </a:moveTo>
                  <a:lnTo>
                    <a:pt x="803" y="838"/>
                  </a:lnTo>
                  <a:lnTo>
                    <a:pt x="0" y="1086"/>
                  </a:lnTo>
                  <a:lnTo>
                    <a:pt x="803" y="1346"/>
                  </a:lnTo>
                  <a:lnTo>
                    <a:pt x="792" y="2183"/>
                  </a:lnTo>
                  <a:lnTo>
                    <a:pt x="1289" y="1505"/>
                  </a:lnTo>
                  <a:lnTo>
                    <a:pt x="2080" y="1765"/>
                  </a:lnTo>
                  <a:lnTo>
                    <a:pt x="2080" y="1765"/>
                  </a:lnTo>
                  <a:lnTo>
                    <a:pt x="1594" y="1098"/>
                  </a:lnTo>
                  <a:lnTo>
                    <a:pt x="2080" y="419"/>
                  </a:lnTo>
                  <a:lnTo>
                    <a:pt x="1289" y="679"/>
                  </a:lnTo>
                  <a:lnTo>
                    <a:pt x="803"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03"/>
            <p:cNvSpPr/>
            <p:nvPr/>
          </p:nvSpPr>
          <p:spPr>
            <a:xfrm rot="-753732">
              <a:off x="3445003" y="1072191"/>
              <a:ext cx="98665" cy="94438"/>
            </a:xfrm>
            <a:custGeom>
              <a:rect b="b" l="l" r="r" t="t"/>
              <a:pathLst>
                <a:path extrusionOk="0" h="1765" w="1844">
                  <a:moveTo>
                    <a:pt x="1844" y="0"/>
                  </a:moveTo>
                  <a:lnTo>
                    <a:pt x="1584" y="80"/>
                  </a:lnTo>
                  <a:lnTo>
                    <a:pt x="1052" y="249"/>
                  </a:lnTo>
                  <a:lnTo>
                    <a:pt x="917" y="68"/>
                  </a:lnTo>
                  <a:cubicBezTo>
                    <a:pt x="792" y="147"/>
                    <a:pt x="679" y="238"/>
                    <a:pt x="555" y="328"/>
                  </a:cubicBezTo>
                  <a:lnTo>
                    <a:pt x="555" y="407"/>
                  </a:lnTo>
                  <a:lnTo>
                    <a:pt x="363" y="475"/>
                  </a:lnTo>
                  <a:cubicBezTo>
                    <a:pt x="238" y="566"/>
                    <a:pt x="114" y="656"/>
                    <a:pt x="1" y="747"/>
                  </a:cubicBezTo>
                  <a:lnTo>
                    <a:pt x="555" y="927"/>
                  </a:lnTo>
                  <a:lnTo>
                    <a:pt x="555" y="1764"/>
                  </a:lnTo>
                  <a:lnTo>
                    <a:pt x="1052" y="1086"/>
                  </a:lnTo>
                  <a:lnTo>
                    <a:pt x="1584" y="1267"/>
                  </a:lnTo>
                  <a:lnTo>
                    <a:pt x="1844" y="1346"/>
                  </a:lnTo>
                  <a:lnTo>
                    <a:pt x="1844" y="1346"/>
                  </a:lnTo>
                  <a:lnTo>
                    <a:pt x="1584" y="984"/>
                  </a:lnTo>
                  <a:lnTo>
                    <a:pt x="1346" y="667"/>
                  </a:lnTo>
                  <a:lnTo>
                    <a:pt x="1584" y="362"/>
                  </a:lnTo>
                  <a:lnTo>
                    <a:pt x="18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03"/>
            <p:cNvSpPr/>
            <p:nvPr/>
          </p:nvSpPr>
          <p:spPr>
            <a:xfrm rot="-753732">
              <a:off x="3485027" y="1298249"/>
              <a:ext cx="111346" cy="116803"/>
            </a:xfrm>
            <a:custGeom>
              <a:rect b="b" l="l" r="r" t="t"/>
              <a:pathLst>
                <a:path extrusionOk="0" h="2183" w="2081">
                  <a:moveTo>
                    <a:pt x="792" y="1"/>
                  </a:moveTo>
                  <a:lnTo>
                    <a:pt x="792" y="837"/>
                  </a:lnTo>
                  <a:lnTo>
                    <a:pt x="0" y="1097"/>
                  </a:lnTo>
                  <a:lnTo>
                    <a:pt x="792" y="1357"/>
                  </a:lnTo>
                  <a:lnTo>
                    <a:pt x="792" y="2183"/>
                  </a:lnTo>
                  <a:lnTo>
                    <a:pt x="1289" y="1516"/>
                  </a:lnTo>
                  <a:lnTo>
                    <a:pt x="2081" y="1764"/>
                  </a:lnTo>
                  <a:lnTo>
                    <a:pt x="2081" y="1764"/>
                  </a:lnTo>
                  <a:lnTo>
                    <a:pt x="1595" y="1097"/>
                  </a:lnTo>
                  <a:lnTo>
                    <a:pt x="2081" y="419"/>
                  </a:lnTo>
                  <a:lnTo>
                    <a:pt x="1289" y="679"/>
                  </a:lnTo>
                  <a:lnTo>
                    <a:pt x="7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03"/>
            <p:cNvSpPr/>
            <p:nvPr/>
          </p:nvSpPr>
          <p:spPr>
            <a:xfrm rot="-753732">
              <a:off x="3540088" y="1545073"/>
              <a:ext cx="111346" cy="117392"/>
            </a:xfrm>
            <a:custGeom>
              <a:rect b="b" l="l" r="r" t="t"/>
              <a:pathLst>
                <a:path extrusionOk="0" h="2194" w="2081">
                  <a:moveTo>
                    <a:pt x="792" y="1"/>
                  </a:moveTo>
                  <a:lnTo>
                    <a:pt x="792" y="837"/>
                  </a:lnTo>
                  <a:lnTo>
                    <a:pt x="0" y="1097"/>
                  </a:lnTo>
                  <a:lnTo>
                    <a:pt x="792" y="1357"/>
                  </a:lnTo>
                  <a:lnTo>
                    <a:pt x="792" y="2194"/>
                  </a:lnTo>
                  <a:lnTo>
                    <a:pt x="1289" y="1515"/>
                  </a:lnTo>
                  <a:lnTo>
                    <a:pt x="2081" y="1776"/>
                  </a:lnTo>
                  <a:lnTo>
                    <a:pt x="1595" y="1097"/>
                  </a:lnTo>
                  <a:lnTo>
                    <a:pt x="2081" y="430"/>
                  </a:lnTo>
                  <a:lnTo>
                    <a:pt x="1289" y="679"/>
                  </a:lnTo>
                  <a:lnTo>
                    <a:pt x="7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3"/>
            <p:cNvSpPr/>
            <p:nvPr/>
          </p:nvSpPr>
          <p:spPr>
            <a:xfrm rot="-753732">
              <a:off x="3595214" y="1792479"/>
              <a:ext cx="111346" cy="117392"/>
            </a:xfrm>
            <a:custGeom>
              <a:rect b="b" l="l" r="r" t="t"/>
              <a:pathLst>
                <a:path extrusionOk="0" h="2194" w="2081">
                  <a:moveTo>
                    <a:pt x="792" y="1"/>
                  </a:moveTo>
                  <a:lnTo>
                    <a:pt x="792" y="837"/>
                  </a:lnTo>
                  <a:lnTo>
                    <a:pt x="0" y="1097"/>
                  </a:lnTo>
                  <a:lnTo>
                    <a:pt x="792" y="1357"/>
                  </a:lnTo>
                  <a:lnTo>
                    <a:pt x="792" y="2194"/>
                  </a:lnTo>
                  <a:lnTo>
                    <a:pt x="1289" y="1516"/>
                  </a:lnTo>
                  <a:lnTo>
                    <a:pt x="2081" y="1776"/>
                  </a:lnTo>
                  <a:lnTo>
                    <a:pt x="1595" y="1097"/>
                  </a:lnTo>
                  <a:lnTo>
                    <a:pt x="2081" y="419"/>
                  </a:lnTo>
                  <a:lnTo>
                    <a:pt x="1289" y="679"/>
                  </a:lnTo>
                  <a:lnTo>
                    <a:pt x="7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03"/>
            <p:cNvSpPr/>
            <p:nvPr/>
          </p:nvSpPr>
          <p:spPr>
            <a:xfrm rot="-753732">
              <a:off x="3650275" y="2039891"/>
              <a:ext cx="111346" cy="116803"/>
            </a:xfrm>
            <a:custGeom>
              <a:rect b="b" l="l" r="r" t="t"/>
              <a:pathLst>
                <a:path extrusionOk="0" h="2183" w="2081">
                  <a:moveTo>
                    <a:pt x="792" y="1"/>
                  </a:moveTo>
                  <a:lnTo>
                    <a:pt x="792" y="837"/>
                  </a:lnTo>
                  <a:lnTo>
                    <a:pt x="0" y="1086"/>
                  </a:lnTo>
                  <a:lnTo>
                    <a:pt x="792" y="1346"/>
                  </a:lnTo>
                  <a:lnTo>
                    <a:pt x="792" y="2183"/>
                  </a:lnTo>
                  <a:lnTo>
                    <a:pt x="1289" y="1504"/>
                  </a:lnTo>
                  <a:lnTo>
                    <a:pt x="2081" y="1764"/>
                  </a:lnTo>
                  <a:lnTo>
                    <a:pt x="2081" y="1764"/>
                  </a:lnTo>
                  <a:lnTo>
                    <a:pt x="1595" y="1097"/>
                  </a:lnTo>
                  <a:lnTo>
                    <a:pt x="2081" y="419"/>
                  </a:lnTo>
                  <a:lnTo>
                    <a:pt x="1289" y="679"/>
                  </a:lnTo>
                  <a:lnTo>
                    <a:pt x="7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03"/>
            <p:cNvSpPr/>
            <p:nvPr/>
          </p:nvSpPr>
          <p:spPr>
            <a:xfrm rot="-753732">
              <a:off x="3642533" y="1003409"/>
              <a:ext cx="111934" cy="117445"/>
            </a:xfrm>
            <a:custGeom>
              <a:rect b="b" l="l" r="r" t="t"/>
              <a:pathLst>
                <a:path extrusionOk="0" h="2195" w="2092">
                  <a:moveTo>
                    <a:pt x="803" y="1"/>
                  </a:moveTo>
                  <a:lnTo>
                    <a:pt x="803" y="837"/>
                  </a:lnTo>
                  <a:lnTo>
                    <a:pt x="0" y="1097"/>
                  </a:lnTo>
                  <a:lnTo>
                    <a:pt x="803" y="1357"/>
                  </a:lnTo>
                  <a:lnTo>
                    <a:pt x="803" y="2194"/>
                  </a:lnTo>
                  <a:lnTo>
                    <a:pt x="1289" y="1516"/>
                  </a:lnTo>
                  <a:lnTo>
                    <a:pt x="2081" y="1776"/>
                  </a:lnTo>
                  <a:lnTo>
                    <a:pt x="1595" y="1097"/>
                  </a:lnTo>
                  <a:lnTo>
                    <a:pt x="2092" y="419"/>
                  </a:lnTo>
                  <a:lnTo>
                    <a:pt x="1289" y="679"/>
                  </a:lnTo>
                  <a:lnTo>
                    <a:pt x="8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03"/>
            <p:cNvSpPr/>
            <p:nvPr/>
          </p:nvSpPr>
          <p:spPr>
            <a:xfrm rot="-753732">
              <a:off x="3697589" y="1250822"/>
              <a:ext cx="111934" cy="116803"/>
            </a:xfrm>
            <a:custGeom>
              <a:rect b="b" l="l" r="r" t="t"/>
              <a:pathLst>
                <a:path extrusionOk="0" h="2183" w="2092">
                  <a:moveTo>
                    <a:pt x="803" y="1"/>
                  </a:moveTo>
                  <a:lnTo>
                    <a:pt x="803" y="837"/>
                  </a:lnTo>
                  <a:lnTo>
                    <a:pt x="0" y="1097"/>
                  </a:lnTo>
                  <a:lnTo>
                    <a:pt x="803" y="1357"/>
                  </a:lnTo>
                  <a:lnTo>
                    <a:pt x="803" y="2183"/>
                  </a:lnTo>
                  <a:lnTo>
                    <a:pt x="1289" y="1516"/>
                  </a:lnTo>
                  <a:lnTo>
                    <a:pt x="2081" y="1764"/>
                  </a:lnTo>
                  <a:lnTo>
                    <a:pt x="2081" y="1764"/>
                  </a:lnTo>
                  <a:lnTo>
                    <a:pt x="1595" y="1097"/>
                  </a:lnTo>
                  <a:lnTo>
                    <a:pt x="2092" y="419"/>
                  </a:lnTo>
                  <a:lnTo>
                    <a:pt x="2092" y="419"/>
                  </a:lnTo>
                  <a:lnTo>
                    <a:pt x="1289" y="679"/>
                  </a:lnTo>
                  <a:lnTo>
                    <a:pt x="8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03"/>
            <p:cNvSpPr/>
            <p:nvPr/>
          </p:nvSpPr>
          <p:spPr>
            <a:xfrm rot="-753732">
              <a:off x="3752650" y="1497646"/>
              <a:ext cx="111934" cy="117392"/>
            </a:xfrm>
            <a:custGeom>
              <a:rect b="b" l="l" r="r" t="t"/>
              <a:pathLst>
                <a:path extrusionOk="0" h="2194" w="2092">
                  <a:moveTo>
                    <a:pt x="803" y="1"/>
                  </a:moveTo>
                  <a:lnTo>
                    <a:pt x="803" y="837"/>
                  </a:lnTo>
                  <a:lnTo>
                    <a:pt x="0" y="1097"/>
                  </a:lnTo>
                  <a:lnTo>
                    <a:pt x="803" y="1357"/>
                  </a:lnTo>
                  <a:lnTo>
                    <a:pt x="803" y="2194"/>
                  </a:lnTo>
                  <a:lnTo>
                    <a:pt x="1289" y="1515"/>
                  </a:lnTo>
                  <a:lnTo>
                    <a:pt x="2081" y="1776"/>
                  </a:lnTo>
                  <a:lnTo>
                    <a:pt x="1595" y="1097"/>
                  </a:lnTo>
                  <a:lnTo>
                    <a:pt x="2092" y="430"/>
                  </a:lnTo>
                  <a:lnTo>
                    <a:pt x="1289" y="679"/>
                  </a:lnTo>
                  <a:lnTo>
                    <a:pt x="803"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03"/>
            <p:cNvSpPr/>
            <p:nvPr/>
          </p:nvSpPr>
          <p:spPr>
            <a:xfrm rot="-753732">
              <a:off x="3807776" y="1745051"/>
              <a:ext cx="111934" cy="117392"/>
            </a:xfrm>
            <a:custGeom>
              <a:rect b="b" l="l" r="r" t="t"/>
              <a:pathLst>
                <a:path extrusionOk="0" h="2194" w="2092">
                  <a:moveTo>
                    <a:pt x="803" y="1"/>
                  </a:moveTo>
                  <a:lnTo>
                    <a:pt x="803" y="837"/>
                  </a:lnTo>
                  <a:lnTo>
                    <a:pt x="0" y="1097"/>
                  </a:lnTo>
                  <a:lnTo>
                    <a:pt x="803" y="1357"/>
                  </a:lnTo>
                  <a:lnTo>
                    <a:pt x="803" y="2194"/>
                  </a:lnTo>
                  <a:lnTo>
                    <a:pt x="1289" y="1516"/>
                  </a:lnTo>
                  <a:lnTo>
                    <a:pt x="2081" y="1776"/>
                  </a:lnTo>
                  <a:lnTo>
                    <a:pt x="1595" y="1097"/>
                  </a:lnTo>
                  <a:lnTo>
                    <a:pt x="2092" y="419"/>
                  </a:lnTo>
                  <a:lnTo>
                    <a:pt x="1289" y="679"/>
                  </a:lnTo>
                  <a:lnTo>
                    <a:pt x="803"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03"/>
            <p:cNvSpPr/>
            <p:nvPr/>
          </p:nvSpPr>
          <p:spPr>
            <a:xfrm rot="-753732">
              <a:off x="3862837" y="1992464"/>
              <a:ext cx="111934" cy="116803"/>
            </a:xfrm>
            <a:custGeom>
              <a:rect b="b" l="l" r="r" t="t"/>
              <a:pathLst>
                <a:path extrusionOk="0" h="2183" w="2092">
                  <a:moveTo>
                    <a:pt x="803" y="1"/>
                  </a:moveTo>
                  <a:lnTo>
                    <a:pt x="803" y="837"/>
                  </a:lnTo>
                  <a:lnTo>
                    <a:pt x="0" y="1086"/>
                  </a:lnTo>
                  <a:lnTo>
                    <a:pt x="803" y="1346"/>
                  </a:lnTo>
                  <a:lnTo>
                    <a:pt x="803" y="2183"/>
                  </a:lnTo>
                  <a:lnTo>
                    <a:pt x="1289" y="1504"/>
                  </a:lnTo>
                  <a:lnTo>
                    <a:pt x="2081" y="1764"/>
                  </a:lnTo>
                  <a:lnTo>
                    <a:pt x="2081" y="1764"/>
                  </a:lnTo>
                  <a:lnTo>
                    <a:pt x="1595" y="1097"/>
                  </a:lnTo>
                  <a:lnTo>
                    <a:pt x="2092" y="419"/>
                  </a:lnTo>
                  <a:lnTo>
                    <a:pt x="1289" y="679"/>
                  </a:lnTo>
                  <a:lnTo>
                    <a:pt x="803"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03"/>
            <p:cNvSpPr/>
            <p:nvPr/>
          </p:nvSpPr>
          <p:spPr>
            <a:xfrm rot="-753732">
              <a:off x="3855684" y="955975"/>
              <a:ext cx="111399" cy="117445"/>
            </a:xfrm>
            <a:custGeom>
              <a:rect b="b" l="l" r="r" t="t"/>
              <a:pathLst>
                <a:path extrusionOk="0" h="2195" w="2082">
                  <a:moveTo>
                    <a:pt x="792" y="1"/>
                  </a:moveTo>
                  <a:lnTo>
                    <a:pt x="792" y="837"/>
                  </a:lnTo>
                  <a:lnTo>
                    <a:pt x="1" y="1097"/>
                  </a:lnTo>
                  <a:lnTo>
                    <a:pt x="792" y="1357"/>
                  </a:lnTo>
                  <a:lnTo>
                    <a:pt x="792" y="2194"/>
                  </a:lnTo>
                  <a:lnTo>
                    <a:pt x="1290" y="1516"/>
                  </a:lnTo>
                  <a:lnTo>
                    <a:pt x="2081" y="1776"/>
                  </a:lnTo>
                  <a:lnTo>
                    <a:pt x="1595" y="1097"/>
                  </a:lnTo>
                  <a:lnTo>
                    <a:pt x="2081" y="419"/>
                  </a:lnTo>
                  <a:lnTo>
                    <a:pt x="1290" y="679"/>
                  </a:lnTo>
                  <a:lnTo>
                    <a:pt x="7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03"/>
            <p:cNvSpPr/>
            <p:nvPr/>
          </p:nvSpPr>
          <p:spPr>
            <a:xfrm rot="-753732">
              <a:off x="3910739" y="1203389"/>
              <a:ext cx="111399" cy="116803"/>
            </a:xfrm>
            <a:custGeom>
              <a:rect b="b" l="l" r="r" t="t"/>
              <a:pathLst>
                <a:path extrusionOk="0" h="2183" w="2082">
                  <a:moveTo>
                    <a:pt x="792" y="1"/>
                  </a:moveTo>
                  <a:lnTo>
                    <a:pt x="792" y="837"/>
                  </a:lnTo>
                  <a:lnTo>
                    <a:pt x="1" y="1097"/>
                  </a:lnTo>
                  <a:lnTo>
                    <a:pt x="792" y="1357"/>
                  </a:lnTo>
                  <a:lnTo>
                    <a:pt x="792" y="2183"/>
                  </a:lnTo>
                  <a:lnTo>
                    <a:pt x="1290" y="1516"/>
                  </a:lnTo>
                  <a:lnTo>
                    <a:pt x="2081" y="1764"/>
                  </a:lnTo>
                  <a:lnTo>
                    <a:pt x="2081" y="1764"/>
                  </a:lnTo>
                  <a:lnTo>
                    <a:pt x="1595" y="1097"/>
                  </a:lnTo>
                  <a:lnTo>
                    <a:pt x="2081" y="419"/>
                  </a:lnTo>
                  <a:lnTo>
                    <a:pt x="1290" y="679"/>
                  </a:lnTo>
                  <a:lnTo>
                    <a:pt x="792"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03"/>
            <p:cNvSpPr/>
            <p:nvPr/>
          </p:nvSpPr>
          <p:spPr>
            <a:xfrm rot="-753732">
              <a:off x="3965801" y="1450213"/>
              <a:ext cx="111399" cy="117392"/>
            </a:xfrm>
            <a:custGeom>
              <a:rect b="b" l="l" r="r" t="t"/>
              <a:pathLst>
                <a:path extrusionOk="0" h="2194" w="2082">
                  <a:moveTo>
                    <a:pt x="792" y="1"/>
                  </a:moveTo>
                  <a:lnTo>
                    <a:pt x="792" y="837"/>
                  </a:lnTo>
                  <a:lnTo>
                    <a:pt x="1" y="1097"/>
                  </a:lnTo>
                  <a:lnTo>
                    <a:pt x="792" y="1357"/>
                  </a:lnTo>
                  <a:lnTo>
                    <a:pt x="792" y="2194"/>
                  </a:lnTo>
                  <a:lnTo>
                    <a:pt x="1290" y="1515"/>
                  </a:lnTo>
                  <a:lnTo>
                    <a:pt x="2081" y="1776"/>
                  </a:lnTo>
                  <a:lnTo>
                    <a:pt x="1595" y="1097"/>
                  </a:lnTo>
                  <a:lnTo>
                    <a:pt x="2081" y="430"/>
                  </a:lnTo>
                  <a:lnTo>
                    <a:pt x="1290" y="679"/>
                  </a:lnTo>
                  <a:lnTo>
                    <a:pt x="792"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03"/>
            <p:cNvSpPr/>
            <p:nvPr/>
          </p:nvSpPr>
          <p:spPr>
            <a:xfrm rot="-753732">
              <a:off x="4020926" y="1697618"/>
              <a:ext cx="111399" cy="117392"/>
            </a:xfrm>
            <a:custGeom>
              <a:rect b="b" l="l" r="r" t="t"/>
              <a:pathLst>
                <a:path extrusionOk="0" h="2194" w="2082">
                  <a:moveTo>
                    <a:pt x="792" y="1"/>
                  </a:moveTo>
                  <a:lnTo>
                    <a:pt x="792" y="837"/>
                  </a:lnTo>
                  <a:lnTo>
                    <a:pt x="1" y="1097"/>
                  </a:lnTo>
                  <a:lnTo>
                    <a:pt x="792" y="1357"/>
                  </a:lnTo>
                  <a:lnTo>
                    <a:pt x="792" y="2194"/>
                  </a:lnTo>
                  <a:lnTo>
                    <a:pt x="1290" y="1516"/>
                  </a:lnTo>
                  <a:lnTo>
                    <a:pt x="2081" y="1776"/>
                  </a:lnTo>
                  <a:lnTo>
                    <a:pt x="1595" y="1097"/>
                  </a:lnTo>
                  <a:lnTo>
                    <a:pt x="2081" y="419"/>
                  </a:lnTo>
                  <a:lnTo>
                    <a:pt x="1290" y="679"/>
                  </a:lnTo>
                  <a:lnTo>
                    <a:pt x="792"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03"/>
            <p:cNvSpPr/>
            <p:nvPr/>
          </p:nvSpPr>
          <p:spPr>
            <a:xfrm rot="-753732">
              <a:off x="4075987" y="1945031"/>
              <a:ext cx="111399" cy="116803"/>
            </a:xfrm>
            <a:custGeom>
              <a:rect b="b" l="l" r="r" t="t"/>
              <a:pathLst>
                <a:path extrusionOk="0" h="2183" w="2082">
                  <a:moveTo>
                    <a:pt x="792" y="1"/>
                  </a:moveTo>
                  <a:lnTo>
                    <a:pt x="792" y="837"/>
                  </a:lnTo>
                  <a:lnTo>
                    <a:pt x="1" y="1086"/>
                  </a:lnTo>
                  <a:lnTo>
                    <a:pt x="792" y="1346"/>
                  </a:lnTo>
                  <a:lnTo>
                    <a:pt x="792" y="2183"/>
                  </a:lnTo>
                  <a:lnTo>
                    <a:pt x="1290" y="1504"/>
                  </a:lnTo>
                  <a:lnTo>
                    <a:pt x="2081" y="1764"/>
                  </a:lnTo>
                  <a:lnTo>
                    <a:pt x="2081" y="1764"/>
                  </a:lnTo>
                  <a:lnTo>
                    <a:pt x="1595" y="1097"/>
                  </a:lnTo>
                  <a:lnTo>
                    <a:pt x="2081" y="419"/>
                  </a:lnTo>
                  <a:lnTo>
                    <a:pt x="1290" y="679"/>
                  </a:lnTo>
                  <a:lnTo>
                    <a:pt x="792"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03"/>
            <p:cNvSpPr/>
            <p:nvPr/>
          </p:nvSpPr>
          <p:spPr>
            <a:xfrm rot="-753732">
              <a:off x="4068246" y="908548"/>
              <a:ext cx="111988" cy="117445"/>
            </a:xfrm>
            <a:custGeom>
              <a:rect b="b" l="l" r="r" t="t"/>
              <a:pathLst>
                <a:path extrusionOk="0" h="2195" w="2093">
                  <a:moveTo>
                    <a:pt x="804" y="1"/>
                  </a:moveTo>
                  <a:lnTo>
                    <a:pt x="804" y="837"/>
                  </a:lnTo>
                  <a:lnTo>
                    <a:pt x="1" y="1097"/>
                  </a:lnTo>
                  <a:lnTo>
                    <a:pt x="804" y="1357"/>
                  </a:lnTo>
                  <a:lnTo>
                    <a:pt x="804" y="2194"/>
                  </a:lnTo>
                  <a:lnTo>
                    <a:pt x="1290" y="1516"/>
                  </a:lnTo>
                  <a:lnTo>
                    <a:pt x="2081" y="1776"/>
                  </a:lnTo>
                  <a:lnTo>
                    <a:pt x="1595" y="1097"/>
                  </a:lnTo>
                  <a:lnTo>
                    <a:pt x="2092" y="419"/>
                  </a:lnTo>
                  <a:lnTo>
                    <a:pt x="1290" y="679"/>
                  </a:lnTo>
                  <a:lnTo>
                    <a:pt x="8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03"/>
            <p:cNvSpPr/>
            <p:nvPr/>
          </p:nvSpPr>
          <p:spPr>
            <a:xfrm rot="-753732">
              <a:off x="4123301" y="1155961"/>
              <a:ext cx="111988" cy="116803"/>
            </a:xfrm>
            <a:custGeom>
              <a:rect b="b" l="l" r="r" t="t"/>
              <a:pathLst>
                <a:path extrusionOk="0" h="2183" w="2093">
                  <a:moveTo>
                    <a:pt x="804" y="1"/>
                  </a:moveTo>
                  <a:lnTo>
                    <a:pt x="804" y="837"/>
                  </a:lnTo>
                  <a:lnTo>
                    <a:pt x="1" y="1097"/>
                  </a:lnTo>
                  <a:lnTo>
                    <a:pt x="804" y="1357"/>
                  </a:lnTo>
                  <a:lnTo>
                    <a:pt x="804" y="2183"/>
                  </a:lnTo>
                  <a:lnTo>
                    <a:pt x="1290" y="1516"/>
                  </a:lnTo>
                  <a:lnTo>
                    <a:pt x="2081" y="1764"/>
                  </a:lnTo>
                  <a:lnTo>
                    <a:pt x="2081" y="1764"/>
                  </a:lnTo>
                  <a:lnTo>
                    <a:pt x="1595" y="1097"/>
                  </a:lnTo>
                  <a:lnTo>
                    <a:pt x="2092" y="419"/>
                  </a:lnTo>
                  <a:lnTo>
                    <a:pt x="1290" y="679"/>
                  </a:lnTo>
                  <a:lnTo>
                    <a:pt x="804"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03"/>
            <p:cNvSpPr/>
            <p:nvPr/>
          </p:nvSpPr>
          <p:spPr>
            <a:xfrm rot="-753732">
              <a:off x="4178363" y="1402785"/>
              <a:ext cx="111988" cy="117392"/>
            </a:xfrm>
            <a:custGeom>
              <a:rect b="b" l="l" r="r" t="t"/>
              <a:pathLst>
                <a:path extrusionOk="0" h="2194" w="2093">
                  <a:moveTo>
                    <a:pt x="804" y="1"/>
                  </a:moveTo>
                  <a:lnTo>
                    <a:pt x="804" y="837"/>
                  </a:lnTo>
                  <a:lnTo>
                    <a:pt x="1" y="1097"/>
                  </a:lnTo>
                  <a:lnTo>
                    <a:pt x="804" y="1357"/>
                  </a:lnTo>
                  <a:lnTo>
                    <a:pt x="804" y="2194"/>
                  </a:lnTo>
                  <a:lnTo>
                    <a:pt x="1290" y="1515"/>
                  </a:lnTo>
                  <a:lnTo>
                    <a:pt x="2081" y="1776"/>
                  </a:lnTo>
                  <a:lnTo>
                    <a:pt x="1595" y="1097"/>
                  </a:lnTo>
                  <a:lnTo>
                    <a:pt x="2092" y="430"/>
                  </a:lnTo>
                  <a:lnTo>
                    <a:pt x="1290" y="679"/>
                  </a:lnTo>
                  <a:lnTo>
                    <a:pt x="804"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03"/>
            <p:cNvSpPr/>
            <p:nvPr/>
          </p:nvSpPr>
          <p:spPr>
            <a:xfrm rot="-753732">
              <a:off x="4233488" y="1650191"/>
              <a:ext cx="111988" cy="117392"/>
            </a:xfrm>
            <a:custGeom>
              <a:rect b="b" l="l" r="r" t="t"/>
              <a:pathLst>
                <a:path extrusionOk="0" h="2194" w="2093">
                  <a:moveTo>
                    <a:pt x="804" y="1"/>
                  </a:moveTo>
                  <a:lnTo>
                    <a:pt x="804" y="837"/>
                  </a:lnTo>
                  <a:lnTo>
                    <a:pt x="1" y="1097"/>
                  </a:lnTo>
                  <a:lnTo>
                    <a:pt x="804" y="1357"/>
                  </a:lnTo>
                  <a:lnTo>
                    <a:pt x="804" y="2194"/>
                  </a:lnTo>
                  <a:lnTo>
                    <a:pt x="1290" y="1516"/>
                  </a:lnTo>
                  <a:lnTo>
                    <a:pt x="2081" y="1776"/>
                  </a:lnTo>
                  <a:lnTo>
                    <a:pt x="1595" y="1097"/>
                  </a:lnTo>
                  <a:lnTo>
                    <a:pt x="2092" y="419"/>
                  </a:lnTo>
                  <a:lnTo>
                    <a:pt x="1290" y="679"/>
                  </a:lnTo>
                  <a:lnTo>
                    <a:pt x="804"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03"/>
            <p:cNvSpPr/>
            <p:nvPr/>
          </p:nvSpPr>
          <p:spPr>
            <a:xfrm rot="-753732">
              <a:off x="4288550" y="1897603"/>
              <a:ext cx="111988" cy="116803"/>
            </a:xfrm>
            <a:custGeom>
              <a:rect b="b" l="l" r="r" t="t"/>
              <a:pathLst>
                <a:path extrusionOk="0" h="2183" w="2093">
                  <a:moveTo>
                    <a:pt x="804" y="1"/>
                  </a:moveTo>
                  <a:lnTo>
                    <a:pt x="804" y="837"/>
                  </a:lnTo>
                  <a:lnTo>
                    <a:pt x="1" y="1086"/>
                  </a:lnTo>
                  <a:lnTo>
                    <a:pt x="804" y="1346"/>
                  </a:lnTo>
                  <a:lnTo>
                    <a:pt x="804" y="2183"/>
                  </a:lnTo>
                  <a:lnTo>
                    <a:pt x="1290" y="1504"/>
                  </a:lnTo>
                  <a:lnTo>
                    <a:pt x="2081" y="1764"/>
                  </a:lnTo>
                  <a:lnTo>
                    <a:pt x="2081" y="1764"/>
                  </a:lnTo>
                  <a:lnTo>
                    <a:pt x="1595" y="1097"/>
                  </a:lnTo>
                  <a:lnTo>
                    <a:pt x="2092" y="419"/>
                  </a:lnTo>
                  <a:lnTo>
                    <a:pt x="1290" y="679"/>
                  </a:lnTo>
                  <a:lnTo>
                    <a:pt x="804"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03"/>
            <p:cNvSpPr/>
            <p:nvPr/>
          </p:nvSpPr>
          <p:spPr>
            <a:xfrm rot="-753732">
              <a:off x="4281449" y="861115"/>
              <a:ext cx="111346" cy="117445"/>
            </a:xfrm>
            <a:custGeom>
              <a:rect b="b" l="l" r="r" t="t"/>
              <a:pathLst>
                <a:path extrusionOk="0" h="2195" w="2081">
                  <a:moveTo>
                    <a:pt x="792" y="1"/>
                  </a:moveTo>
                  <a:lnTo>
                    <a:pt x="792" y="837"/>
                  </a:lnTo>
                  <a:lnTo>
                    <a:pt x="0" y="1097"/>
                  </a:lnTo>
                  <a:lnTo>
                    <a:pt x="792" y="1357"/>
                  </a:lnTo>
                  <a:lnTo>
                    <a:pt x="792" y="2194"/>
                  </a:lnTo>
                  <a:lnTo>
                    <a:pt x="1289" y="1516"/>
                  </a:lnTo>
                  <a:lnTo>
                    <a:pt x="2080" y="1776"/>
                  </a:lnTo>
                  <a:lnTo>
                    <a:pt x="1583" y="1097"/>
                  </a:lnTo>
                  <a:lnTo>
                    <a:pt x="2080" y="419"/>
                  </a:lnTo>
                  <a:lnTo>
                    <a:pt x="1289" y="679"/>
                  </a:lnTo>
                  <a:lnTo>
                    <a:pt x="7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03"/>
            <p:cNvSpPr/>
            <p:nvPr/>
          </p:nvSpPr>
          <p:spPr>
            <a:xfrm rot="-753732">
              <a:off x="4336505" y="1108528"/>
              <a:ext cx="111346" cy="116803"/>
            </a:xfrm>
            <a:custGeom>
              <a:rect b="b" l="l" r="r" t="t"/>
              <a:pathLst>
                <a:path extrusionOk="0" h="2183" w="2081">
                  <a:moveTo>
                    <a:pt x="792" y="1"/>
                  </a:moveTo>
                  <a:lnTo>
                    <a:pt x="792" y="837"/>
                  </a:lnTo>
                  <a:lnTo>
                    <a:pt x="0" y="1097"/>
                  </a:lnTo>
                  <a:lnTo>
                    <a:pt x="792" y="1357"/>
                  </a:lnTo>
                  <a:lnTo>
                    <a:pt x="792" y="2183"/>
                  </a:lnTo>
                  <a:lnTo>
                    <a:pt x="1289" y="1516"/>
                  </a:lnTo>
                  <a:lnTo>
                    <a:pt x="2080" y="1764"/>
                  </a:lnTo>
                  <a:lnTo>
                    <a:pt x="2080" y="1764"/>
                  </a:lnTo>
                  <a:lnTo>
                    <a:pt x="1583" y="1097"/>
                  </a:lnTo>
                  <a:lnTo>
                    <a:pt x="2080" y="419"/>
                  </a:lnTo>
                  <a:lnTo>
                    <a:pt x="1289" y="679"/>
                  </a:lnTo>
                  <a:lnTo>
                    <a:pt x="792"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03"/>
            <p:cNvSpPr/>
            <p:nvPr/>
          </p:nvSpPr>
          <p:spPr>
            <a:xfrm rot="-753732">
              <a:off x="4391567" y="1355352"/>
              <a:ext cx="111346" cy="117392"/>
            </a:xfrm>
            <a:custGeom>
              <a:rect b="b" l="l" r="r" t="t"/>
              <a:pathLst>
                <a:path extrusionOk="0" h="2194" w="2081">
                  <a:moveTo>
                    <a:pt x="792" y="1"/>
                  </a:moveTo>
                  <a:lnTo>
                    <a:pt x="792" y="837"/>
                  </a:lnTo>
                  <a:lnTo>
                    <a:pt x="0" y="1097"/>
                  </a:lnTo>
                  <a:lnTo>
                    <a:pt x="792" y="1357"/>
                  </a:lnTo>
                  <a:lnTo>
                    <a:pt x="792" y="2194"/>
                  </a:lnTo>
                  <a:lnTo>
                    <a:pt x="1289" y="1515"/>
                  </a:lnTo>
                  <a:lnTo>
                    <a:pt x="2080" y="1776"/>
                  </a:lnTo>
                  <a:lnTo>
                    <a:pt x="1583" y="1097"/>
                  </a:lnTo>
                  <a:lnTo>
                    <a:pt x="2080" y="430"/>
                  </a:lnTo>
                  <a:lnTo>
                    <a:pt x="1289" y="679"/>
                  </a:lnTo>
                  <a:lnTo>
                    <a:pt x="792"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03"/>
            <p:cNvSpPr/>
            <p:nvPr/>
          </p:nvSpPr>
          <p:spPr>
            <a:xfrm rot="-753732">
              <a:off x="4446692" y="1602758"/>
              <a:ext cx="111346" cy="117392"/>
            </a:xfrm>
            <a:custGeom>
              <a:rect b="b" l="l" r="r" t="t"/>
              <a:pathLst>
                <a:path extrusionOk="0" h="2194" w="2081">
                  <a:moveTo>
                    <a:pt x="792" y="1"/>
                  </a:moveTo>
                  <a:lnTo>
                    <a:pt x="792" y="837"/>
                  </a:lnTo>
                  <a:lnTo>
                    <a:pt x="0" y="1097"/>
                  </a:lnTo>
                  <a:lnTo>
                    <a:pt x="792" y="1357"/>
                  </a:lnTo>
                  <a:lnTo>
                    <a:pt x="792" y="2194"/>
                  </a:lnTo>
                  <a:lnTo>
                    <a:pt x="1289" y="1516"/>
                  </a:lnTo>
                  <a:lnTo>
                    <a:pt x="2080" y="1776"/>
                  </a:lnTo>
                  <a:lnTo>
                    <a:pt x="1583" y="1097"/>
                  </a:lnTo>
                  <a:lnTo>
                    <a:pt x="2080" y="419"/>
                  </a:lnTo>
                  <a:lnTo>
                    <a:pt x="1289" y="679"/>
                  </a:lnTo>
                  <a:lnTo>
                    <a:pt x="792"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03"/>
            <p:cNvSpPr/>
            <p:nvPr/>
          </p:nvSpPr>
          <p:spPr>
            <a:xfrm rot="-753732">
              <a:off x="4501753" y="1850170"/>
              <a:ext cx="111346" cy="116803"/>
            </a:xfrm>
            <a:custGeom>
              <a:rect b="b" l="l" r="r" t="t"/>
              <a:pathLst>
                <a:path extrusionOk="0" h="2183" w="2081">
                  <a:moveTo>
                    <a:pt x="792" y="1"/>
                  </a:moveTo>
                  <a:lnTo>
                    <a:pt x="792" y="837"/>
                  </a:lnTo>
                  <a:lnTo>
                    <a:pt x="0" y="1086"/>
                  </a:lnTo>
                  <a:lnTo>
                    <a:pt x="792" y="1346"/>
                  </a:lnTo>
                  <a:lnTo>
                    <a:pt x="792" y="2183"/>
                  </a:lnTo>
                  <a:lnTo>
                    <a:pt x="1289" y="1504"/>
                  </a:lnTo>
                  <a:lnTo>
                    <a:pt x="2080" y="1764"/>
                  </a:lnTo>
                  <a:lnTo>
                    <a:pt x="1583" y="1097"/>
                  </a:lnTo>
                  <a:lnTo>
                    <a:pt x="2080" y="419"/>
                  </a:lnTo>
                  <a:lnTo>
                    <a:pt x="1289" y="679"/>
                  </a:lnTo>
                  <a:lnTo>
                    <a:pt x="792" y="1"/>
                  </a:lnTo>
                  <a:close/>
                </a:path>
              </a:pathLst>
            </a:custGeom>
            <a:solidFill>
              <a:srgbClr val="FF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03"/>
            <p:cNvSpPr/>
            <p:nvPr/>
          </p:nvSpPr>
          <p:spPr>
            <a:xfrm rot="-753732">
              <a:off x="3537400" y="2452317"/>
              <a:ext cx="3112332" cy="1647821"/>
            </a:xfrm>
            <a:custGeom>
              <a:rect b="b" l="l" r="r" t="t"/>
              <a:pathLst>
                <a:path extrusionOk="0" h="30797" w="58168">
                  <a:moveTo>
                    <a:pt x="33194" y="0"/>
                  </a:moveTo>
                  <a:lnTo>
                    <a:pt x="32990" y="23"/>
                  </a:lnTo>
                  <a:lnTo>
                    <a:pt x="32933" y="34"/>
                  </a:lnTo>
                  <a:lnTo>
                    <a:pt x="32210" y="102"/>
                  </a:lnTo>
                  <a:lnTo>
                    <a:pt x="30944" y="238"/>
                  </a:lnTo>
                  <a:lnTo>
                    <a:pt x="28728" y="464"/>
                  </a:lnTo>
                  <a:lnTo>
                    <a:pt x="27507" y="588"/>
                  </a:lnTo>
                  <a:lnTo>
                    <a:pt x="27495" y="588"/>
                  </a:lnTo>
                  <a:lnTo>
                    <a:pt x="25551" y="792"/>
                  </a:lnTo>
                  <a:lnTo>
                    <a:pt x="22069" y="1153"/>
                  </a:lnTo>
                  <a:lnTo>
                    <a:pt x="19683" y="1402"/>
                  </a:lnTo>
                  <a:lnTo>
                    <a:pt x="19435" y="1425"/>
                  </a:lnTo>
                  <a:lnTo>
                    <a:pt x="18903" y="2363"/>
                  </a:lnTo>
                  <a:lnTo>
                    <a:pt x="17264" y="5223"/>
                  </a:lnTo>
                  <a:lnTo>
                    <a:pt x="16224" y="5868"/>
                  </a:lnTo>
                  <a:cubicBezTo>
                    <a:pt x="16224" y="5868"/>
                    <a:pt x="15975" y="5936"/>
                    <a:pt x="15534" y="6071"/>
                  </a:cubicBezTo>
                  <a:cubicBezTo>
                    <a:pt x="15500" y="6083"/>
                    <a:pt x="15455" y="6094"/>
                    <a:pt x="15421" y="6105"/>
                  </a:cubicBezTo>
                  <a:cubicBezTo>
                    <a:pt x="15365" y="6116"/>
                    <a:pt x="15308" y="6139"/>
                    <a:pt x="15251" y="6150"/>
                  </a:cubicBezTo>
                  <a:cubicBezTo>
                    <a:pt x="14528" y="6376"/>
                    <a:pt x="13465" y="6750"/>
                    <a:pt x="12244" y="7258"/>
                  </a:cubicBezTo>
                  <a:cubicBezTo>
                    <a:pt x="11340" y="7631"/>
                    <a:pt x="10334" y="8095"/>
                    <a:pt x="9339" y="8649"/>
                  </a:cubicBezTo>
                  <a:cubicBezTo>
                    <a:pt x="8649" y="9022"/>
                    <a:pt x="7971" y="9429"/>
                    <a:pt x="7304" y="9881"/>
                  </a:cubicBezTo>
                  <a:cubicBezTo>
                    <a:pt x="7224" y="9938"/>
                    <a:pt x="7157" y="9994"/>
                    <a:pt x="7066" y="10051"/>
                  </a:cubicBezTo>
                  <a:cubicBezTo>
                    <a:pt x="6761" y="10266"/>
                    <a:pt x="6456" y="10492"/>
                    <a:pt x="6162" y="10729"/>
                  </a:cubicBezTo>
                  <a:cubicBezTo>
                    <a:pt x="6150" y="10740"/>
                    <a:pt x="6139" y="10752"/>
                    <a:pt x="6128" y="10752"/>
                  </a:cubicBezTo>
                  <a:cubicBezTo>
                    <a:pt x="4590" y="11995"/>
                    <a:pt x="3290" y="13476"/>
                    <a:pt x="2612" y="15240"/>
                  </a:cubicBezTo>
                  <a:cubicBezTo>
                    <a:pt x="1006" y="19378"/>
                    <a:pt x="305" y="26297"/>
                    <a:pt x="0" y="30797"/>
                  </a:cubicBezTo>
                  <a:lnTo>
                    <a:pt x="58168" y="30797"/>
                  </a:lnTo>
                  <a:cubicBezTo>
                    <a:pt x="57761" y="25494"/>
                    <a:pt x="56314" y="16495"/>
                    <a:pt x="51396" y="10480"/>
                  </a:cubicBezTo>
                  <a:cubicBezTo>
                    <a:pt x="50559" y="9463"/>
                    <a:pt x="49575" y="8581"/>
                    <a:pt x="48490" y="7869"/>
                  </a:cubicBezTo>
                  <a:cubicBezTo>
                    <a:pt x="48366" y="7778"/>
                    <a:pt x="48241" y="7699"/>
                    <a:pt x="48106" y="7620"/>
                  </a:cubicBezTo>
                  <a:cubicBezTo>
                    <a:pt x="48004" y="7564"/>
                    <a:pt x="47902" y="7496"/>
                    <a:pt x="47789" y="7439"/>
                  </a:cubicBezTo>
                  <a:cubicBezTo>
                    <a:pt x="47043" y="6998"/>
                    <a:pt x="46252" y="6637"/>
                    <a:pt x="45426" y="6354"/>
                  </a:cubicBezTo>
                  <a:cubicBezTo>
                    <a:pt x="45008" y="6207"/>
                    <a:pt x="44578" y="6083"/>
                    <a:pt x="44160" y="5969"/>
                  </a:cubicBezTo>
                  <a:lnTo>
                    <a:pt x="42035" y="5449"/>
                  </a:lnTo>
                  <a:lnTo>
                    <a:pt x="38858" y="4681"/>
                  </a:lnTo>
                  <a:lnTo>
                    <a:pt x="38530" y="4590"/>
                  </a:lnTo>
                  <a:lnTo>
                    <a:pt x="38258" y="4522"/>
                  </a:lnTo>
                  <a:lnTo>
                    <a:pt x="36970" y="4217"/>
                  </a:lnTo>
                  <a:lnTo>
                    <a:pt x="36845" y="4183"/>
                  </a:lnTo>
                  <a:cubicBezTo>
                    <a:pt x="36845" y="4183"/>
                    <a:pt x="36823" y="4127"/>
                    <a:pt x="36777" y="4048"/>
                  </a:cubicBezTo>
                  <a:cubicBezTo>
                    <a:pt x="36630" y="3708"/>
                    <a:pt x="36190" y="2781"/>
                    <a:pt x="35376" y="1798"/>
                  </a:cubicBezTo>
                  <a:cubicBezTo>
                    <a:pt x="35285" y="1685"/>
                    <a:pt x="35195" y="1572"/>
                    <a:pt x="35082" y="1459"/>
                  </a:cubicBezTo>
                  <a:cubicBezTo>
                    <a:pt x="34539" y="848"/>
                    <a:pt x="33646" y="271"/>
                    <a:pt x="33318" y="79"/>
                  </a:cubicBezTo>
                  <a:cubicBezTo>
                    <a:pt x="33239" y="34"/>
                    <a:pt x="33194" y="0"/>
                    <a:pt x="331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03"/>
            <p:cNvSpPr/>
            <p:nvPr/>
          </p:nvSpPr>
          <p:spPr>
            <a:xfrm rot="-753732">
              <a:off x="4307476" y="3991365"/>
              <a:ext cx="15196" cy="298884"/>
            </a:xfrm>
            <a:custGeom>
              <a:rect b="b" l="l" r="r" t="t"/>
              <a:pathLst>
                <a:path extrusionOk="0" h="5586" w="284">
                  <a:moveTo>
                    <a:pt x="136" y="1"/>
                  </a:moveTo>
                  <a:cubicBezTo>
                    <a:pt x="57" y="1"/>
                    <a:pt x="1" y="57"/>
                    <a:pt x="1" y="136"/>
                  </a:cubicBezTo>
                  <a:lnTo>
                    <a:pt x="1" y="5586"/>
                  </a:lnTo>
                  <a:lnTo>
                    <a:pt x="283" y="5586"/>
                  </a:lnTo>
                  <a:lnTo>
                    <a:pt x="283" y="136"/>
                  </a:lnTo>
                  <a:cubicBezTo>
                    <a:pt x="283" y="57"/>
                    <a:pt x="215" y="1"/>
                    <a:pt x="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03"/>
            <p:cNvSpPr/>
            <p:nvPr/>
          </p:nvSpPr>
          <p:spPr>
            <a:xfrm rot="-753732">
              <a:off x="5067657" y="2422668"/>
              <a:ext cx="251103" cy="1655205"/>
            </a:xfrm>
            <a:custGeom>
              <a:rect b="b" l="l" r="r" t="t"/>
              <a:pathLst>
                <a:path extrusionOk="0" h="30935" w="4693">
                  <a:moveTo>
                    <a:pt x="4546" y="0"/>
                  </a:moveTo>
                  <a:cubicBezTo>
                    <a:pt x="4502" y="0"/>
                    <a:pt x="4458" y="20"/>
                    <a:pt x="4433" y="59"/>
                  </a:cubicBezTo>
                  <a:lnTo>
                    <a:pt x="4342" y="172"/>
                  </a:lnTo>
                  <a:lnTo>
                    <a:pt x="4286" y="229"/>
                  </a:lnTo>
                  <a:lnTo>
                    <a:pt x="3551" y="1077"/>
                  </a:lnTo>
                  <a:lnTo>
                    <a:pt x="171" y="5000"/>
                  </a:lnTo>
                  <a:lnTo>
                    <a:pt x="148" y="5011"/>
                  </a:lnTo>
                  <a:lnTo>
                    <a:pt x="103" y="5067"/>
                  </a:lnTo>
                  <a:lnTo>
                    <a:pt x="46" y="5135"/>
                  </a:lnTo>
                  <a:cubicBezTo>
                    <a:pt x="12" y="5158"/>
                    <a:pt x="1" y="5203"/>
                    <a:pt x="1" y="5237"/>
                  </a:cubicBezTo>
                  <a:lnTo>
                    <a:pt x="1" y="5248"/>
                  </a:lnTo>
                  <a:cubicBezTo>
                    <a:pt x="12" y="5327"/>
                    <a:pt x="35" y="5700"/>
                    <a:pt x="69" y="6311"/>
                  </a:cubicBezTo>
                  <a:cubicBezTo>
                    <a:pt x="114" y="6854"/>
                    <a:pt x="159" y="7589"/>
                    <a:pt x="216" y="8459"/>
                  </a:cubicBezTo>
                  <a:cubicBezTo>
                    <a:pt x="227" y="8550"/>
                    <a:pt x="227" y="8651"/>
                    <a:pt x="238" y="8753"/>
                  </a:cubicBezTo>
                  <a:cubicBezTo>
                    <a:pt x="476" y="12235"/>
                    <a:pt x="838" y="17764"/>
                    <a:pt x="1132" y="22670"/>
                  </a:cubicBezTo>
                  <a:cubicBezTo>
                    <a:pt x="1267" y="24954"/>
                    <a:pt x="1380" y="26966"/>
                    <a:pt x="1459" y="28685"/>
                  </a:cubicBezTo>
                  <a:cubicBezTo>
                    <a:pt x="1505" y="29510"/>
                    <a:pt x="1539" y="30256"/>
                    <a:pt x="1561" y="30935"/>
                  </a:cubicBezTo>
                  <a:lnTo>
                    <a:pt x="1855" y="30935"/>
                  </a:lnTo>
                  <a:cubicBezTo>
                    <a:pt x="1821" y="30256"/>
                    <a:pt x="1787" y="29510"/>
                    <a:pt x="1742" y="28685"/>
                  </a:cubicBezTo>
                  <a:cubicBezTo>
                    <a:pt x="1663" y="26966"/>
                    <a:pt x="1561" y="24943"/>
                    <a:pt x="1414" y="22659"/>
                  </a:cubicBezTo>
                  <a:cubicBezTo>
                    <a:pt x="1120" y="17730"/>
                    <a:pt x="747" y="12201"/>
                    <a:pt x="521" y="8708"/>
                  </a:cubicBezTo>
                  <a:cubicBezTo>
                    <a:pt x="510" y="8617"/>
                    <a:pt x="510" y="8516"/>
                    <a:pt x="498" y="8425"/>
                  </a:cubicBezTo>
                  <a:cubicBezTo>
                    <a:pt x="385" y="6729"/>
                    <a:pt x="306" y="5565"/>
                    <a:pt x="284" y="5282"/>
                  </a:cubicBezTo>
                  <a:cubicBezTo>
                    <a:pt x="306" y="5271"/>
                    <a:pt x="318" y="5248"/>
                    <a:pt x="329" y="5237"/>
                  </a:cubicBezTo>
                  <a:lnTo>
                    <a:pt x="3551" y="1506"/>
                  </a:lnTo>
                  <a:lnTo>
                    <a:pt x="4648" y="240"/>
                  </a:lnTo>
                  <a:cubicBezTo>
                    <a:pt x="4659" y="229"/>
                    <a:pt x="4659" y="229"/>
                    <a:pt x="4659" y="217"/>
                  </a:cubicBezTo>
                  <a:cubicBezTo>
                    <a:pt x="4693" y="161"/>
                    <a:pt x="4681" y="82"/>
                    <a:pt x="4636" y="36"/>
                  </a:cubicBezTo>
                  <a:cubicBezTo>
                    <a:pt x="4612" y="12"/>
                    <a:pt x="4579" y="0"/>
                    <a:pt x="45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03"/>
            <p:cNvSpPr/>
            <p:nvPr/>
          </p:nvSpPr>
          <p:spPr>
            <a:xfrm rot="-753732">
              <a:off x="4454351" y="2635207"/>
              <a:ext cx="505149" cy="164317"/>
            </a:xfrm>
            <a:custGeom>
              <a:rect b="b" l="l" r="r" t="t"/>
              <a:pathLst>
                <a:path extrusionOk="0" h="3071" w="9441">
                  <a:moveTo>
                    <a:pt x="156" y="0"/>
                  </a:moveTo>
                  <a:cubicBezTo>
                    <a:pt x="95" y="0"/>
                    <a:pt x="41" y="34"/>
                    <a:pt x="23" y="97"/>
                  </a:cubicBezTo>
                  <a:cubicBezTo>
                    <a:pt x="1" y="177"/>
                    <a:pt x="46" y="256"/>
                    <a:pt x="114" y="278"/>
                  </a:cubicBezTo>
                  <a:lnTo>
                    <a:pt x="9249" y="3071"/>
                  </a:lnTo>
                  <a:lnTo>
                    <a:pt x="9282" y="3071"/>
                  </a:lnTo>
                  <a:cubicBezTo>
                    <a:pt x="9350" y="3071"/>
                    <a:pt x="9407" y="3037"/>
                    <a:pt x="9418" y="2969"/>
                  </a:cubicBezTo>
                  <a:cubicBezTo>
                    <a:pt x="9441" y="2901"/>
                    <a:pt x="9407" y="2822"/>
                    <a:pt x="9328" y="2799"/>
                  </a:cubicBezTo>
                  <a:lnTo>
                    <a:pt x="204" y="7"/>
                  </a:lnTo>
                  <a:cubicBezTo>
                    <a:pt x="188" y="2"/>
                    <a:pt x="172" y="0"/>
                    <a:pt x="1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03"/>
            <p:cNvSpPr/>
            <p:nvPr/>
          </p:nvSpPr>
          <p:spPr>
            <a:xfrm rot="-753732">
              <a:off x="4339361" y="2704769"/>
              <a:ext cx="1075576" cy="248535"/>
            </a:xfrm>
            <a:custGeom>
              <a:rect b="b" l="l" r="r" t="t"/>
              <a:pathLst>
                <a:path extrusionOk="0" h="4645" w="20102">
                  <a:moveTo>
                    <a:pt x="19937" y="0"/>
                  </a:moveTo>
                  <a:cubicBezTo>
                    <a:pt x="19891" y="0"/>
                    <a:pt x="19846" y="25"/>
                    <a:pt x="19819" y="66"/>
                  </a:cubicBezTo>
                  <a:cubicBezTo>
                    <a:pt x="19796" y="100"/>
                    <a:pt x="17196" y="3650"/>
                    <a:pt x="12018" y="4283"/>
                  </a:cubicBezTo>
                  <a:cubicBezTo>
                    <a:pt x="11579" y="4336"/>
                    <a:pt x="11130" y="4361"/>
                    <a:pt x="10677" y="4361"/>
                  </a:cubicBezTo>
                  <a:cubicBezTo>
                    <a:pt x="5756" y="4361"/>
                    <a:pt x="300" y="1476"/>
                    <a:pt x="238" y="1445"/>
                  </a:cubicBezTo>
                  <a:cubicBezTo>
                    <a:pt x="217" y="1435"/>
                    <a:pt x="193" y="1430"/>
                    <a:pt x="170" y="1430"/>
                  </a:cubicBezTo>
                  <a:cubicBezTo>
                    <a:pt x="119" y="1430"/>
                    <a:pt x="69" y="1455"/>
                    <a:pt x="45" y="1502"/>
                  </a:cubicBezTo>
                  <a:cubicBezTo>
                    <a:pt x="0" y="1570"/>
                    <a:pt x="34" y="1660"/>
                    <a:pt x="102" y="1694"/>
                  </a:cubicBezTo>
                  <a:cubicBezTo>
                    <a:pt x="158" y="1728"/>
                    <a:pt x="5676" y="4645"/>
                    <a:pt x="10673" y="4645"/>
                  </a:cubicBezTo>
                  <a:cubicBezTo>
                    <a:pt x="11136" y="4645"/>
                    <a:pt x="11600" y="4622"/>
                    <a:pt x="12052" y="4566"/>
                  </a:cubicBezTo>
                  <a:cubicBezTo>
                    <a:pt x="17366" y="3921"/>
                    <a:pt x="20022" y="270"/>
                    <a:pt x="20056" y="224"/>
                  </a:cubicBezTo>
                  <a:cubicBezTo>
                    <a:pt x="20102" y="168"/>
                    <a:pt x="20090" y="77"/>
                    <a:pt x="20022" y="32"/>
                  </a:cubicBezTo>
                  <a:cubicBezTo>
                    <a:pt x="19996" y="10"/>
                    <a:pt x="19966" y="0"/>
                    <a:pt x="199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03"/>
            <p:cNvSpPr/>
            <p:nvPr/>
          </p:nvSpPr>
          <p:spPr>
            <a:xfrm rot="-753732">
              <a:off x="3958666" y="3208964"/>
              <a:ext cx="215415" cy="774444"/>
            </a:xfrm>
            <a:custGeom>
              <a:rect b="b" l="l" r="r" t="t"/>
              <a:pathLst>
                <a:path extrusionOk="0" h="14474" w="4026">
                  <a:moveTo>
                    <a:pt x="165" y="1"/>
                  </a:moveTo>
                  <a:cubicBezTo>
                    <a:pt x="144" y="1"/>
                    <a:pt x="123" y="5"/>
                    <a:pt x="102" y="14"/>
                  </a:cubicBezTo>
                  <a:cubicBezTo>
                    <a:pt x="34" y="37"/>
                    <a:pt x="0" y="127"/>
                    <a:pt x="23" y="195"/>
                  </a:cubicBezTo>
                  <a:cubicBezTo>
                    <a:pt x="1888" y="4728"/>
                    <a:pt x="3132" y="9488"/>
                    <a:pt x="3731" y="14349"/>
                  </a:cubicBezTo>
                  <a:cubicBezTo>
                    <a:pt x="3731" y="14417"/>
                    <a:pt x="3799" y="14474"/>
                    <a:pt x="3867" y="14474"/>
                  </a:cubicBezTo>
                  <a:lnTo>
                    <a:pt x="3889" y="14474"/>
                  </a:lnTo>
                  <a:cubicBezTo>
                    <a:pt x="3969" y="14463"/>
                    <a:pt x="4025" y="14383"/>
                    <a:pt x="4014" y="14316"/>
                  </a:cubicBezTo>
                  <a:cubicBezTo>
                    <a:pt x="3415" y="9420"/>
                    <a:pt x="2160" y="4638"/>
                    <a:pt x="294" y="82"/>
                  </a:cubicBezTo>
                  <a:cubicBezTo>
                    <a:pt x="269" y="32"/>
                    <a:pt x="220" y="1"/>
                    <a:pt x="1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03"/>
            <p:cNvSpPr/>
            <p:nvPr/>
          </p:nvSpPr>
          <p:spPr>
            <a:xfrm rot="-753732">
              <a:off x="6221622" y="3238906"/>
              <a:ext cx="54523" cy="616549"/>
            </a:xfrm>
            <a:custGeom>
              <a:rect b="b" l="l" r="r" t="t"/>
              <a:pathLst>
                <a:path extrusionOk="0" h="11523" w="1019">
                  <a:moveTo>
                    <a:pt x="154" y="1"/>
                  </a:moveTo>
                  <a:cubicBezTo>
                    <a:pt x="148" y="1"/>
                    <a:pt x="142" y="1"/>
                    <a:pt x="136" y="2"/>
                  </a:cubicBezTo>
                  <a:cubicBezTo>
                    <a:pt x="57" y="2"/>
                    <a:pt x="1" y="70"/>
                    <a:pt x="1" y="149"/>
                  </a:cubicBezTo>
                  <a:lnTo>
                    <a:pt x="735" y="11523"/>
                  </a:lnTo>
                  <a:lnTo>
                    <a:pt x="1018" y="11523"/>
                  </a:lnTo>
                  <a:lnTo>
                    <a:pt x="283" y="138"/>
                  </a:lnTo>
                  <a:cubicBezTo>
                    <a:pt x="283" y="65"/>
                    <a:pt x="225" y="1"/>
                    <a:pt x="1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03"/>
            <p:cNvSpPr/>
            <p:nvPr/>
          </p:nvSpPr>
          <p:spPr>
            <a:xfrm rot="-753732">
              <a:off x="3918733" y="2971633"/>
              <a:ext cx="420449" cy="373097"/>
            </a:xfrm>
            <a:custGeom>
              <a:rect b="b" l="l" r="r" t="t"/>
              <a:pathLst>
                <a:path extrusionOk="0" h="6973" w="7858">
                  <a:moveTo>
                    <a:pt x="7272" y="1"/>
                  </a:moveTo>
                  <a:cubicBezTo>
                    <a:pt x="7247" y="1"/>
                    <a:pt x="7222" y="7"/>
                    <a:pt x="7202" y="19"/>
                  </a:cubicBezTo>
                  <a:cubicBezTo>
                    <a:pt x="7134" y="65"/>
                    <a:pt x="7112" y="155"/>
                    <a:pt x="7157" y="223"/>
                  </a:cubicBezTo>
                  <a:cubicBezTo>
                    <a:pt x="7541" y="822"/>
                    <a:pt x="7553" y="1681"/>
                    <a:pt x="7180" y="2450"/>
                  </a:cubicBezTo>
                  <a:cubicBezTo>
                    <a:pt x="6806" y="3230"/>
                    <a:pt x="6139" y="3818"/>
                    <a:pt x="5597" y="4248"/>
                  </a:cubicBezTo>
                  <a:cubicBezTo>
                    <a:pt x="3924" y="5570"/>
                    <a:pt x="2035" y="6418"/>
                    <a:pt x="136" y="6690"/>
                  </a:cubicBezTo>
                  <a:cubicBezTo>
                    <a:pt x="57" y="6701"/>
                    <a:pt x="0" y="6769"/>
                    <a:pt x="12" y="6848"/>
                  </a:cubicBezTo>
                  <a:cubicBezTo>
                    <a:pt x="23" y="6916"/>
                    <a:pt x="91" y="6972"/>
                    <a:pt x="159" y="6972"/>
                  </a:cubicBezTo>
                  <a:lnTo>
                    <a:pt x="170" y="6972"/>
                  </a:lnTo>
                  <a:cubicBezTo>
                    <a:pt x="2115" y="6690"/>
                    <a:pt x="4059" y="5831"/>
                    <a:pt x="5778" y="4474"/>
                  </a:cubicBezTo>
                  <a:cubicBezTo>
                    <a:pt x="6343" y="4033"/>
                    <a:pt x="7044" y="3411"/>
                    <a:pt x="7440" y="2575"/>
                  </a:cubicBezTo>
                  <a:cubicBezTo>
                    <a:pt x="7858" y="1715"/>
                    <a:pt x="7835" y="754"/>
                    <a:pt x="7394" y="65"/>
                  </a:cubicBezTo>
                  <a:cubicBezTo>
                    <a:pt x="7365" y="21"/>
                    <a:pt x="7318" y="1"/>
                    <a:pt x="7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3"/>
            <p:cNvSpPr/>
            <p:nvPr/>
          </p:nvSpPr>
          <p:spPr>
            <a:xfrm rot="-753732">
              <a:off x="6033562" y="2618387"/>
              <a:ext cx="57519" cy="553037"/>
            </a:xfrm>
            <a:custGeom>
              <a:rect b="b" l="l" r="r" t="t"/>
              <a:pathLst>
                <a:path extrusionOk="0" h="10336" w="1075">
                  <a:moveTo>
                    <a:pt x="160" y="0"/>
                  </a:moveTo>
                  <a:cubicBezTo>
                    <a:pt x="152" y="0"/>
                    <a:pt x="144" y="1"/>
                    <a:pt x="136" y="2"/>
                  </a:cubicBezTo>
                  <a:cubicBezTo>
                    <a:pt x="57" y="13"/>
                    <a:pt x="0" y="81"/>
                    <a:pt x="23" y="160"/>
                  </a:cubicBezTo>
                  <a:cubicBezTo>
                    <a:pt x="566" y="3473"/>
                    <a:pt x="781" y="6842"/>
                    <a:pt x="679" y="10188"/>
                  </a:cubicBezTo>
                  <a:cubicBezTo>
                    <a:pt x="679" y="10268"/>
                    <a:pt x="735" y="10335"/>
                    <a:pt x="815" y="10335"/>
                  </a:cubicBezTo>
                  <a:lnTo>
                    <a:pt x="826" y="10335"/>
                  </a:lnTo>
                  <a:cubicBezTo>
                    <a:pt x="894" y="10335"/>
                    <a:pt x="961" y="10279"/>
                    <a:pt x="961" y="10200"/>
                  </a:cubicBezTo>
                  <a:cubicBezTo>
                    <a:pt x="1075" y="6831"/>
                    <a:pt x="848" y="3439"/>
                    <a:pt x="294" y="115"/>
                  </a:cubicBezTo>
                  <a:cubicBezTo>
                    <a:pt x="284" y="44"/>
                    <a:pt x="229"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3"/>
            <p:cNvSpPr/>
            <p:nvPr/>
          </p:nvSpPr>
          <p:spPr>
            <a:xfrm rot="-753732">
              <a:off x="5423332" y="2539174"/>
              <a:ext cx="592257" cy="310013"/>
            </a:xfrm>
            <a:custGeom>
              <a:rect b="b" l="l" r="r" t="t"/>
              <a:pathLst>
                <a:path extrusionOk="0" h="5794" w="11069">
                  <a:moveTo>
                    <a:pt x="1066" y="1"/>
                  </a:moveTo>
                  <a:cubicBezTo>
                    <a:pt x="1014" y="1"/>
                    <a:pt x="962" y="29"/>
                    <a:pt x="939" y="84"/>
                  </a:cubicBezTo>
                  <a:cubicBezTo>
                    <a:pt x="927" y="95"/>
                    <a:pt x="0" y="1949"/>
                    <a:pt x="1753" y="3306"/>
                  </a:cubicBezTo>
                  <a:cubicBezTo>
                    <a:pt x="3449" y="4606"/>
                    <a:pt x="10594" y="5748"/>
                    <a:pt x="10899" y="5793"/>
                  </a:cubicBezTo>
                  <a:lnTo>
                    <a:pt x="10910" y="5793"/>
                  </a:lnTo>
                  <a:cubicBezTo>
                    <a:pt x="10989" y="5793"/>
                    <a:pt x="11046" y="5748"/>
                    <a:pt x="11057" y="5680"/>
                  </a:cubicBezTo>
                  <a:cubicBezTo>
                    <a:pt x="11069" y="5601"/>
                    <a:pt x="11012" y="5522"/>
                    <a:pt x="10933" y="5511"/>
                  </a:cubicBezTo>
                  <a:cubicBezTo>
                    <a:pt x="10865" y="5499"/>
                    <a:pt x="3562" y="4335"/>
                    <a:pt x="1922" y="3080"/>
                  </a:cubicBezTo>
                  <a:cubicBezTo>
                    <a:pt x="362" y="1870"/>
                    <a:pt x="1154" y="276"/>
                    <a:pt x="1187" y="208"/>
                  </a:cubicBezTo>
                  <a:cubicBezTo>
                    <a:pt x="1221" y="141"/>
                    <a:pt x="1199" y="50"/>
                    <a:pt x="1131" y="16"/>
                  </a:cubicBezTo>
                  <a:cubicBezTo>
                    <a:pt x="1111" y="6"/>
                    <a:pt x="1088"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3"/>
            <p:cNvSpPr/>
            <p:nvPr/>
          </p:nvSpPr>
          <p:spPr>
            <a:xfrm rot="-753732">
              <a:off x="5414404" y="3401969"/>
              <a:ext cx="706010" cy="561437"/>
            </a:xfrm>
            <a:custGeom>
              <a:rect b="b" l="l" r="r" t="t"/>
              <a:pathLst>
                <a:path extrusionOk="0" h="10493" w="13195">
                  <a:moveTo>
                    <a:pt x="13059" y="1"/>
                  </a:moveTo>
                  <a:lnTo>
                    <a:pt x="13047" y="12"/>
                  </a:lnTo>
                  <a:lnTo>
                    <a:pt x="148" y="12"/>
                  </a:lnTo>
                  <a:cubicBezTo>
                    <a:pt x="114" y="12"/>
                    <a:pt x="69" y="24"/>
                    <a:pt x="46" y="57"/>
                  </a:cubicBezTo>
                  <a:cubicBezTo>
                    <a:pt x="12" y="80"/>
                    <a:pt x="1" y="125"/>
                    <a:pt x="12" y="171"/>
                  </a:cubicBezTo>
                  <a:cubicBezTo>
                    <a:pt x="340" y="2907"/>
                    <a:pt x="430" y="5710"/>
                    <a:pt x="509" y="8198"/>
                  </a:cubicBezTo>
                  <a:cubicBezTo>
                    <a:pt x="509" y="8209"/>
                    <a:pt x="509" y="8231"/>
                    <a:pt x="521" y="8243"/>
                  </a:cubicBezTo>
                  <a:cubicBezTo>
                    <a:pt x="532" y="8265"/>
                    <a:pt x="543" y="8288"/>
                    <a:pt x="555" y="8299"/>
                  </a:cubicBezTo>
                  <a:cubicBezTo>
                    <a:pt x="1538" y="9079"/>
                    <a:pt x="2612" y="9814"/>
                    <a:pt x="3777" y="10493"/>
                  </a:cubicBezTo>
                  <a:lnTo>
                    <a:pt x="4353" y="10493"/>
                  </a:lnTo>
                  <a:cubicBezTo>
                    <a:pt x="3121" y="9803"/>
                    <a:pt x="1990" y="9057"/>
                    <a:pt x="950" y="8243"/>
                  </a:cubicBezTo>
                  <a:cubicBezTo>
                    <a:pt x="905" y="8209"/>
                    <a:pt x="849" y="8164"/>
                    <a:pt x="792" y="8118"/>
                  </a:cubicBezTo>
                  <a:cubicBezTo>
                    <a:pt x="736" y="6581"/>
                    <a:pt x="679" y="4919"/>
                    <a:pt x="577" y="3212"/>
                  </a:cubicBezTo>
                  <a:cubicBezTo>
                    <a:pt x="566" y="3121"/>
                    <a:pt x="566" y="3031"/>
                    <a:pt x="555" y="2940"/>
                  </a:cubicBezTo>
                  <a:cubicBezTo>
                    <a:pt x="487" y="2059"/>
                    <a:pt x="419" y="1177"/>
                    <a:pt x="317" y="295"/>
                  </a:cubicBezTo>
                  <a:lnTo>
                    <a:pt x="12776" y="295"/>
                  </a:lnTo>
                  <a:lnTo>
                    <a:pt x="12776" y="8017"/>
                  </a:lnTo>
                  <a:cubicBezTo>
                    <a:pt x="12697" y="8096"/>
                    <a:pt x="12629" y="8175"/>
                    <a:pt x="12539" y="8243"/>
                  </a:cubicBezTo>
                  <a:cubicBezTo>
                    <a:pt x="11679" y="9068"/>
                    <a:pt x="10673" y="9837"/>
                    <a:pt x="9622" y="10493"/>
                  </a:cubicBezTo>
                  <a:lnTo>
                    <a:pt x="10142" y="10493"/>
                  </a:lnTo>
                  <a:cubicBezTo>
                    <a:pt x="11171" y="9826"/>
                    <a:pt x="12132" y="9057"/>
                    <a:pt x="12957" y="8243"/>
                  </a:cubicBezTo>
                  <a:cubicBezTo>
                    <a:pt x="12980" y="8231"/>
                    <a:pt x="13002" y="8209"/>
                    <a:pt x="13025" y="8175"/>
                  </a:cubicBezTo>
                  <a:cubicBezTo>
                    <a:pt x="13047" y="8152"/>
                    <a:pt x="13070" y="8118"/>
                    <a:pt x="13070" y="8084"/>
                  </a:cubicBezTo>
                  <a:lnTo>
                    <a:pt x="13070" y="329"/>
                  </a:lnTo>
                  <a:cubicBezTo>
                    <a:pt x="13070" y="329"/>
                    <a:pt x="13070" y="329"/>
                    <a:pt x="13081" y="318"/>
                  </a:cubicBezTo>
                  <a:cubicBezTo>
                    <a:pt x="13149" y="272"/>
                    <a:pt x="13194" y="227"/>
                    <a:pt x="13194" y="148"/>
                  </a:cubicBezTo>
                  <a:cubicBezTo>
                    <a:pt x="13194" y="69"/>
                    <a:pt x="13138" y="1"/>
                    <a:pt x="130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3"/>
            <p:cNvSpPr/>
            <p:nvPr/>
          </p:nvSpPr>
          <p:spPr>
            <a:xfrm rot="-753732">
              <a:off x="5425504" y="3550357"/>
              <a:ext cx="680007" cy="150191"/>
            </a:xfrm>
            <a:custGeom>
              <a:rect b="b" l="l" r="r" t="t"/>
              <a:pathLst>
                <a:path extrusionOk="0" h="2807" w="12709">
                  <a:moveTo>
                    <a:pt x="12550" y="1"/>
                  </a:moveTo>
                  <a:cubicBezTo>
                    <a:pt x="12530" y="1"/>
                    <a:pt x="12511" y="5"/>
                    <a:pt x="12493" y="14"/>
                  </a:cubicBezTo>
                  <a:lnTo>
                    <a:pt x="6445" y="2501"/>
                  </a:lnTo>
                  <a:lnTo>
                    <a:pt x="215" y="138"/>
                  </a:lnTo>
                  <a:cubicBezTo>
                    <a:pt x="199" y="133"/>
                    <a:pt x="183" y="131"/>
                    <a:pt x="167" y="131"/>
                  </a:cubicBezTo>
                  <a:cubicBezTo>
                    <a:pt x="106" y="131"/>
                    <a:pt x="50" y="166"/>
                    <a:pt x="23" y="229"/>
                  </a:cubicBezTo>
                  <a:cubicBezTo>
                    <a:pt x="1" y="308"/>
                    <a:pt x="35" y="387"/>
                    <a:pt x="114" y="409"/>
                  </a:cubicBezTo>
                  <a:lnTo>
                    <a:pt x="6400" y="2795"/>
                  </a:lnTo>
                  <a:cubicBezTo>
                    <a:pt x="6422" y="2806"/>
                    <a:pt x="6434" y="2806"/>
                    <a:pt x="6456" y="2806"/>
                  </a:cubicBezTo>
                  <a:cubicBezTo>
                    <a:pt x="6467" y="2806"/>
                    <a:pt x="6490" y="2806"/>
                    <a:pt x="6513" y="2795"/>
                  </a:cubicBezTo>
                  <a:lnTo>
                    <a:pt x="12595" y="285"/>
                  </a:lnTo>
                  <a:cubicBezTo>
                    <a:pt x="12674" y="251"/>
                    <a:pt x="12708" y="161"/>
                    <a:pt x="12674" y="93"/>
                  </a:cubicBezTo>
                  <a:cubicBezTo>
                    <a:pt x="12658" y="34"/>
                    <a:pt x="12604" y="1"/>
                    <a:pt x="12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3"/>
            <p:cNvSpPr/>
            <p:nvPr/>
          </p:nvSpPr>
          <p:spPr>
            <a:xfrm rot="-753732">
              <a:off x="4385193" y="3631292"/>
              <a:ext cx="706010" cy="561437"/>
            </a:xfrm>
            <a:custGeom>
              <a:rect b="b" l="l" r="r" t="t"/>
              <a:pathLst>
                <a:path extrusionOk="0" h="10493" w="13195">
                  <a:moveTo>
                    <a:pt x="13048" y="1"/>
                  </a:moveTo>
                  <a:lnTo>
                    <a:pt x="13048" y="12"/>
                  </a:lnTo>
                  <a:lnTo>
                    <a:pt x="148" y="12"/>
                  </a:lnTo>
                  <a:cubicBezTo>
                    <a:pt x="103" y="12"/>
                    <a:pt x="69" y="24"/>
                    <a:pt x="46" y="57"/>
                  </a:cubicBezTo>
                  <a:cubicBezTo>
                    <a:pt x="12" y="80"/>
                    <a:pt x="1" y="125"/>
                    <a:pt x="12" y="171"/>
                  </a:cubicBezTo>
                  <a:cubicBezTo>
                    <a:pt x="340" y="2907"/>
                    <a:pt x="419" y="5710"/>
                    <a:pt x="498" y="8198"/>
                  </a:cubicBezTo>
                  <a:cubicBezTo>
                    <a:pt x="498" y="8209"/>
                    <a:pt x="510" y="8231"/>
                    <a:pt x="521" y="8243"/>
                  </a:cubicBezTo>
                  <a:cubicBezTo>
                    <a:pt x="521" y="8265"/>
                    <a:pt x="532" y="8288"/>
                    <a:pt x="555" y="8299"/>
                  </a:cubicBezTo>
                  <a:cubicBezTo>
                    <a:pt x="1539" y="9079"/>
                    <a:pt x="2613" y="9814"/>
                    <a:pt x="3777" y="10493"/>
                  </a:cubicBezTo>
                  <a:lnTo>
                    <a:pt x="4354" y="10493"/>
                  </a:lnTo>
                  <a:cubicBezTo>
                    <a:pt x="3121" y="9803"/>
                    <a:pt x="1979" y="9057"/>
                    <a:pt x="951" y="8243"/>
                  </a:cubicBezTo>
                  <a:cubicBezTo>
                    <a:pt x="894" y="8209"/>
                    <a:pt x="838" y="8164"/>
                    <a:pt x="781" y="8118"/>
                  </a:cubicBezTo>
                  <a:cubicBezTo>
                    <a:pt x="736" y="6581"/>
                    <a:pt x="679" y="4919"/>
                    <a:pt x="566" y="3212"/>
                  </a:cubicBezTo>
                  <a:cubicBezTo>
                    <a:pt x="566" y="3121"/>
                    <a:pt x="555" y="3031"/>
                    <a:pt x="544" y="2940"/>
                  </a:cubicBezTo>
                  <a:cubicBezTo>
                    <a:pt x="487" y="2059"/>
                    <a:pt x="408" y="1177"/>
                    <a:pt x="306" y="295"/>
                  </a:cubicBezTo>
                  <a:lnTo>
                    <a:pt x="12776" y="295"/>
                  </a:lnTo>
                  <a:lnTo>
                    <a:pt x="12776" y="8017"/>
                  </a:lnTo>
                  <a:cubicBezTo>
                    <a:pt x="12697" y="8096"/>
                    <a:pt x="12618" y="8175"/>
                    <a:pt x="12539" y="8243"/>
                  </a:cubicBezTo>
                  <a:cubicBezTo>
                    <a:pt x="11680" y="9068"/>
                    <a:pt x="10673" y="9837"/>
                    <a:pt x="9611" y="10493"/>
                  </a:cubicBezTo>
                  <a:lnTo>
                    <a:pt x="10142" y="10493"/>
                  </a:lnTo>
                  <a:cubicBezTo>
                    <a:pt x="11160" y="9826"/>
                    <a:pt x="12121" y="9057"/>
                    <a:pt x="12946" y="8243"/>
                  </a:cubicBezTo>
                  <a:cubicBezTo>
                    <a:pt x="12969" y="8231"/>
                    <a:pt x="12991" y="8209"/>
                    <a:pt x="13014" y="8175"/>
                  </a:cubicBezTo>
                  <a:cubicBezTo>
                    <a:pt x="13048" y="8152"/>
                    <a:pt x="13059" y="8118"/>
                    <a:pt x="13059" y="8084"/>
                  </a:cubicBezTo>
                  <a:lnTo>
                    <a:pt x="13059" y="329"/>
                  </a:lnTo>
                  <a:lnTo>
                    <a:pt x="13070" y="318"/>
                  </a:lnTo>
                  <a:cubicBezTo>
                    <a:pt x="13138" y="272"/>
                    <a:pt x="13195" y="227"/>
                    <a:pt x="13195" y="148"/>
                  </a:cubicBezTo>
                  <a:cubicBezTo>
                    <a:pt x="13195" y="69"/>
                    <a:pt x="13127" y="1"/>
                    <a:pt x="13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3"/>
            <p:cNvSpPr/>
            <p:nvPr/>
          </p:nvSpPr>
          <p:spPr>
            <a:xfrm rot="-753732">
              <a:off x="4396293" y="3779679"/>
              <a:ext cx="680007" cy="150191"/>
            </a:xfrm>
            <a:custGeom>
              <a:rect b="b" l="l" r="r" t="t"/>
              <a:pathLst>
                <a:path extrusionOk="0" h="2807" w="12709">
                  <a:moveTo>
                    <a:pt x="12545" y="1"/>
                  </a:moveTo>
                  <a:cubicBezTo>
                    <a:pt x="12524" y="1"/>
                    <a:pt x="12503" y="5"/>
                    <a:pt x="12482" y="14"/>
                  </a:cubicBezTo>
                  <a:lnTo>
                    <a:pt x="6445" y="2501"/>
                  </a:lnTo>
                  <a:lnTo>
                    <a:pt x="216" y="138"/>
                  </a:lnTo>
                  <a:cubicBezTo>
                    <a:pt x="200" y="133"/>
                    <a:pt x="183" y="131"/>
                    <a:pt x="168" y="131"/>
                  </a:cubicBezTo>
                  <a:cubicBezTo>
                    <a:pt x="106" y="131"/>
                    <a:pt x="50" y="166"/>
                    <a:pt x="23" y="229"/>
                  </a:cubicBezTo>
                  <a:cubicBezTo>
                    <a:pt x="1" y="308"/>
                    <a:pt x="35" y="387"/>
                    <a:pt x="114" y="409"/>
                  </a:cubicBezTo>
                  <a:lnTo>
                    <a:pt x="6400" y="2795"/>
                  </a:lnTo>
                  <a:cubicBezTo>
                    <a:pt x="6411" y="2806"/>
                    <a:pt x="6434" y="2806"/>
                    <a:pt x="6456" y="2806"/>
                  </a:cubicBezTo>
                  <a:cubicBezTo>
                    <a:pt x="6468" y="2806"/>
                    <a:pt x="6490" y="2806"/>
                    <a:pt x="6513" y="2795"/>
                  </a:cubicBezTo>
                  <a:lnTo>
                    <a:pt x="12595" y="285"/>
                  </a:lnTo>
                  <a:cubicBezTo>
                    <a:pt x="12675" y="251"/>
                    <a:pt x="12708" y="161"/>
                    <a:pt x="12675" y="93"/>
                  </a:cubicBezTo>
                  <a:cubicBezTo>
                    <a:pt x="12658" y="34"/>
                    <a:pt x="12604" y="1"/>
                    <a:pt x="12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3"/>
            <p:cNvSpPr/>
            <p:nvPr/>
          </p:nvSpPr>
          <p:spPr>
            <a:xfrm rot="-753732">
              <a:off x="3506459" y="1325941"/>
              <a:ext cx="1989617" cy="848122"/>
            </a:xfrm>
            <a:custGeom>
              <a:rect b="b" l="l" r="r" t="t"/>
              <a:pathLst>
                <a:path extrusionOk="0" h="15851" w="37185">
                  <a:moveTo>
                    <a:pt x="33679" y="0"/>
                  </a:moveTo>
                  <a:cubicBezTo>
                    <a:pt x="30241" y="0"/>
                    <a:pt x="23984" y="1544"/>
                    <a:pt x="17140" y="4245"/>
                  </a:cubicBezTo>
                  <a:cubicBezTo>
                    <a:pt x="7315" y="8123"/>
                    <a:pt x="0" y="12917"/>
                    <a:pt x="803" y="14940"/>
                  </a:cubicBezTo>
                  <a:cubicBezTo>
                    <a:pt x="1047" y="15558"/>
                    <a:pt x="2009" y="15850"/>
                    <a:pt x="3506" y="15850"/>
                  </a:cubicBezTo>
                  <a:cubicBezTo>
                    <a:pt x="6944" y="15850"/>
                    <a:pt x="13201" y="14307"/>
                    <a:pt x="20045" y="11605"/>
                  </a:cubicBezTo>
                  <a:cubicBezTo>
                    <a:pt x="29870" y="7739"/>
                    <a:pt x="37185" y="2945"/>
                    <a:pt x="36382" y="910"/>
                  </a:cubicBezTo>
                  <a:cubicBezTo>
                    <a:pt x="36138" y="293"/>
                    <a:pt x="35176" y="0"/>
                    <a:pt x="336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03"/>
            <p:cNvSpPr/>
            <p:nvPr/>
          </p:nvSpPr>
          <p:spPr>
            <a:xfrm rot="-753732">
              <a:off x="3998451" y="1102211"/>
              <a:ext cx="1196553" cy="1687630"/>
            </a:xfrm>
            <a:custGeom>
              <a:rect b="b" l="l" r="r" t="t"/>
              <a:pathLst>
                <a:path extrusionOk="0" h="31541" w="22363">
                  <a:moveTo>
                    <a:pt x="12126" y="0"/>
                  </a:moveTo>
                  <a:cubicBezTo>
                    <a:pt x="11273" y="0"/>
                    <a:pt x="10413" y="113"/>
                    <a:pt x="9565" y="348"/>
                  </a:cubicBezTo>
                  <a:cubicBezTo>
                    <a:pt x="3980" y="1920"/>
                    <a:pt x="995" y="7968"/>
                    <a:pt x="2928" y="13542"/>
                  </a:cubicBezTo>
                  <a:cubicBezTo>
                    <a:pt x="3030" y="13858"/>
                    <a:pt x="3155" y="14163"/>
                    <a:pt x="3302" y="14469"/>
                  </a:cubicBezTo>
                  <a:cubicBezTo>
                    <a:pt x="2995" y="14359"/>
                    <a:pt x="2673" y="14296"/>
                    <a:pt x="2357" y="14296"/>
                  </a:cubicBezTo>
                  <a:cubicBezTo>
                    <a:pt x="2055" y="14296"/>
                    <a:pt x="1757" y="14353"/>
                    <a:pt x="1481" y="14480"/>
                  </a:cubicBezTo>
                  <a:cubicBezTo>
                    <a:pt x="758" y="14797"/>
                    <a:pt x="260" y="15543"/>
                    <a:pt x="136" y="16323"/>
                  </a:cubicBezTo>
                  <a:cubicBezTo>
                    <a:pt x="0" y="17103"/>
                    <a:pt x="204" y="17917"/>
                    <a:pt x="566" y="18618"/>
                  </a:cubicBezTo>
                  <a:cubicBezTo>
                    <a:pt x="1086" y="19590"/>
                    <a:pt x="1945" y="20404"/>
                    <a:pt x="2974" y="20789"/>
                  </a:cubicBezTo>
                  <a:cubicBezTo>
                    <a:pt x="3419" y="20952"/>
                    <a:pt x="3894" y="21028"/>
                    <a:pt x="4368" y="21028"/>
                  </a:cubicBezTo>
                  <a:cubicBezTo>
                    <a:pt x="4484" y="21028"/>
                    <a:pt x="4599" y="21024"/>
                    <a:pt x="4715" y="21015"/>
                  </a:cubicBezTo>
                  <a:lnTo>
                    <a:pt x="5506" y="28691"/>
                  </a:lnTo>
                  <a:lnTo>
                    <a:pt x="14573" y="31540"/>
                  </a:lnTo>
                  <a:lnTo>
                    <a:pt x="18711" y="26769"/>
                  </a:lnTo>
                  <a:lnTo>
                    <a:pt x="18496" y="25650"/>
                  </a:lnTo>
                  <a:lnTo>
                    <a:pt x="18361" y="24531"/>
                  </a:lnTo>
                  <a:lnTo>
                    <a:pt x="18361" y="24497"/>
                  </a:lnTo>
                  <a:cubicBezTo>
                    <a:pt x="20554" y="24248"/>
                    <a:pt x="22238" y="22371"/>
                    <a:pt x="22261" y="20054"/>
                  </a:cubicBezTo>
                  <a:lnTo>
                    <a:pt x="22295" y="10512"/>
                  </a:lnTo>
                  <a:lnTo>
                    <a:pt x="22352" y="9573"/>
                  </a:lnTo>
                  <a:lnTo>
                    <a:pt x="22363" y="9573"/>
                  </a:lnTo>
                  <a:cubicBezTo>
                    <a:pt x="22261" y="8465"/>
                    <a:pt x="21990" y="7358"/>
                    <a:pt x="21526" y="6261"/>
                  </a:cubicBezTo>
                  <a:cubicBezTo>
                    <a:pt x="19862" y="2412"/>
                    <a:pt x="16073" y="0"/>
                    <a:pt x="12126" y="0"/>
                  </a:cubicBezTo>
                  <a:close/>
                </a:path>
              </a:pathLst>
            </a:custGeom>
            <a:solidFill>
              <a:srgbClr val="FF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03"/>
            <p:cNvSpPr/>
            <p:nvPr/>
          </p:nvSpPr>
          <p:spPr>
            <a:xfrm rot="-753732">
              <a:off x="4552147" y="1780125"/>
              <a:ext cx="110169" cy="97702"/>
            </a:xfrm>
            <a:custGeom>
              <a:rect b="b" l="l" r="r" t="t"/>
              <a:pathLst>
                <a:path extrusionOk="0" h="1826" w="2059">
                  <a:moveTo>
                    <a:pt x="1041" y="1"/>
                  </a:moveTo>
                  <a:cubicBezTo>
                    <a:pt x="939" y="1"/>
                    <a:pt x="837" y="18"/>
                    <a:pt x="736" y="54"/>
                  </a:cubicBezTo>
                  <a:cubicBezTo>
                    <a:pt x="261" y="212"/>
                    <a:pt x="1" y="732"/>
                    <a:pt x="170" y="1207"/>
                  </a:cubicBezTo>
                  <a:cubicBezTo>
                    <a:pt x="295" y="1590"/>
                    <a:pt x="644" y="1826"/>
                    <a:pt x="1024" y="1826"/>
                  </a:cubicBezTo>
                  <a:cubicBezTo>
                    <a:pt x="1127" y="1826"/>
                    <a:pt x="1232" y="1809"/>
                    <a:pt x="1335" y="1773"/>
                  </a:cubicBezTo>
                  <a:cubicBezTo>
                    <a:pt x="1810" y="1614"/>
                    <a:pt x="2058" y="1094"/>
                    <a:pt x="1900" y="619"/>
                  </a:cubicBezTo>
                  <a:cubicBezTo>
                    <a:pt x="1767" y="237"/>
                    <a:pt x="1416"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3"/>
            <p:cNvSpPr/>
            <p:nvPr/>
          </p:nvSpPr>
          <p:spPr>
            <a:xfrm rot="-753732">
              <a:off x="4959244" y="1648853"/>
              <a:ext cx="110169" cy="97916"/>
            </a:xfrm>
            <a:custGeom>
              <a:rect b="b" l="l" r="r" t="t"/>
              <a:pathLst>
                <a:path extrusionOk="0" h="1830" w="2059">
                  <a:moveTo>
                    <a:pt x="1022" y="0"/>
                  </a:moveTo>
                  <a:cubicBezTo>
                    <a:pt x="924" y="0"/>
                    <a:pt x="824" y="16"/>
                    <a:pt x="725" y="48"/>
                  </a:cubicBezTo>
                  <a:cubicBezTo>
                    <a:pt x="250" y="218"/>
                    <a:pt x="1" y="738"/>
                    <a:pt x="159" y="1212"/>
                  </a:cubicBezTo>
                  <a:cubicBezTo>
                    <a:pt x="293" y="1588"/>
                    <a:pt x="647" y="1830"/>
                    <a:pt x="1025" y="1830"/>
                  </a:cubicBezTo>
                  <a:cubicBezTo>
                    <a:pt x="1124" y="1830"/>
                    <a:pt x="1225" y="1813"/>
                    <a:pt x="1324" y="1778"/>
                  </a:cubicBezTo>
                  <a:cubicBezTo>
                    <a:pt x="1799" y="1608"/>
                    <a:pt x="2059" y="1088"/>
                    <a:pt x="1889" y="613"/>
                  </a:cubicBezTo>
                  <a:cubicBezTo>
                    <a:pt x="1763" y="235"/>
                    <a:pt x="1407" y="0"/>
                    <a:pt x="1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03"/>
            <p:cNvSpPr/>
            <p:nvPr/>
          </p:nvSpPr>
          <p:spPr>
            <a:xfrm rot="-753732">
              <a:off x="4386160" y="1614828"/>
              <a:ext cx="266245" cy="139597"/>
            </a:xfrm>
            <a:custGeom>
              <a:rect b="b" l="l" r="r" t="t"/>
              <a:pathLst>
                <a:path extrusionOk="0" h="2609" w="4976">
                  <a:moveTo>
                    <a:pt x="2874" y="0"/>
                  </a:moveTo>
                  <a:cubicBezTo>
                    <a:pt x="1909" y="0"/>
                    <a:pt x="650" y="631"/>
                    <a:pt x="261" y="1186"/>
                  </a:cubicBezTo>
                  <a:cubicBezTo>
                    <a:pt x="1" y="1559"/>
                    <a:pt x="12" y="2079"/>
                    <a:pt x="408" y="2351"/>
                  </a:cubicBezTo>
                  <a:cubicBezTo>
                    <a:pt x="577" y="2475"/>
                    <a:pt x="792" y="2532"/>
                    <a:pt x="1018" y="2566"/>
                  </a:cubicBezTo>
                  <a:cubicBezTo>
                    <a:pt x="1192" y="2595"/>
                    <a:pt x="1369" y="2608"/>
                    <a:pt x="1545" y="2608"/>
                  </a:cubicBezTo>
                  <a:cubicBezTo>
                    <a:pt x="2046" y="2608"/>
                    <a:pt x="2551" y="2501"/>
                    <a:pt x="3019" y="2351"/>
                  </a:cubicBezTo>
                  <a:cubicBezTo>
                    <a:pt x="4229" y="1966"/>
                    <a:pt x="4975" y="700"/>
                    <a:pt x="3460" y="101"/>
                  </a:cubicBezTo>
                  <a:cubicBezTo>
                    <a:pt x="3288" y="31"/>
                    <a:pt x="3088" y="0"/>
                    <a:pt x="2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3"/>
            <p:cNvSpPr/>
            <p:nvPr/>
          </p:nvSpPr>
          <p:spPr>
            <a:xfrm rot="-753732">
              <a:off x="4848936" y="1472375"/>
              <a:ext cx="271649" cy="132374"/>
            </a:xfrm>
            <a:custGeom>
              <a:rect b="b" l="l" r="r" t="t"/>
              <a:pathLst>
                <a:path extrusionOk="0" h="2474" w="5077">
                  <a:moveTo>
                    <a:pt x="2784" y="1"/>
                  </a:moveTo>
                  <a:cubicBezTo>
                    <a:pt x="1870" y="1"/>
                    <a:pt x="758" y="428"/>
                    <a:pt x="351" y="885"/>
                  </a:cubicBezTo>
                  <a:cubicBezTo>
                    <a:pt x="45" y="1213"/>
                    <a:pt x="0" y="1733"/>
                    <a:pt x="351" y="2061"/>
                  </a:cubicBezTo>
                  <a:cubicBezTo>
                    <a:pt x="497" y="2197"/>
                    <a:pt x="712" y="2287"/>
                    <a:pt x="927" y="2344"/>
                  </a:cubicBezTo>
                  <a:cubicBezTo>
                    <a:pt x="1243" y="2436"/>
                    <a:pt x="1570" y="2474"/>
                    <a:pt x="1897" y="2474"/>
                  </a:cubicBezTo>
                  <a:cubicBezTo>
                    <a:pt x="2248" y="2474"/>
                    <a:pt x="2600" y="2431"/>
                    <a:pt x="2940" y="2366"/>
                  </a:cubicBezTo>
                  <a:cubicBezTo>
                    <a:pt x="4194" y="2129"/>
                    <a:pt x="5076" y="964"/>
                    <a:pt x="3652" y="184"/>
                  </a:cubicBezTo>
                  <a:cubicBezTo>
                    <a:pt x="3416" y="56"/>
                    <a:pt x="3113" y="1"/>
                    <a:pt x="27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3"/>
            <p:cNvSpPr/>
            <p:nvPr/>
          </p:nvSpPr>
          <p:spPr>
            <a:xfrm rot="-753732">
              <a:off x="4826701" y="1598187"/>
              <a:ext cx="95615" cy="346130"/>
            </a:xfrm>
            <a:custGeom>
              <a:rect b="b" l="l" r="r" t="t"/>
              <a:pathLst>
                <a:path extrusionOk="0" h="6469" w="1787">
                  <a:moveTo>
                    <a:pt x="168" y="0"/>
                  </a:moveTo>
                  <a:cubicBezTo>
                    <a:pt x="150" y="0"/>
                    <a:pt x="131" y="4"/>
                    <a:pt x="114" y="13"/>
                  </a:cubicBezTo>
                  <a:cubicBezTo>
                    <a:pt x="35" y="47"/>
                    <a:pt x="1" y="126"/>
                    <a:pt x="35" y="205"/>
                  </a:cubicBezTo>
                  <a:lnTo>
                    <a:pt x="1120" y="2840"/>
                  </a:lnTo>
                  <a:cubicBezTo>
                    <a:pt x="1289" y="3235"/>
                    <a:pt x="1459" y="3654"/>
                    <a:pt x="1470" y="4083"/>
                  </a:cubicBezTo>
                  <a:cubicBezTo>
                    <a:pt x="1493" y="4841"/>
                    <a:pt x="1029" y="5542"/>
                    <a:pt x="521" y="6243"/>
                  </a:cubicBezTo>
                  <a:cubicBezTo>
                    <a:pt x="475" y="6310"/>
                    <a:pt x="487" y="6401"/>
                    <a:pt x="555" y="6446"/>
                  </a:cubicBezTo>
                  <a:cubicBezTo>
                    <a:pt x="577" y="6469"/>
                    <a:pt x="600" y="6469"/>
                    <a:pt x="634" y="6469"/>
                  </a:cubicBezTo>
                  <a:cubicBezTo>
                    <a:pt x="679" y="6469"/>
                    <a:pt x="724" y="6446"/>
                    <a:pt x="747" y="6412"/>
                  </a:cubicBezTo>
                  <a:cubicBezTo>
                    <a:pt x="1188" y="5813"/>
                    <a:pt x="1787" y="4999"/>
                    <a:pt x="1753" y="4072"/>
                  </a:cubicBezTo>
                  <a:cubicBezTo>
                    <a:pt x="1742" y="3597"/>
                    <a:pt x="1549" y="3134"/>
                    <a:pt x="1380" y="2727"/>
                  </a:cubicBezTo>
                  <a:lnTo>
                    <a:pt x="295" y="92"/>
                  </a:lnTo>
                  <a:cubicBezTo>
                    <a:pt x="269" y="34"/>
                    <a:pt x="220"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03"/>
            <p:cNvSpPr/>
            <p:nvPr/>
          </p:nvSpPr>
          <p:spPr>
            <a:xfrm rot="-753732">
              <a:off x="4689604" y="1926320"/>
              <a:ext cx="25469" cy="175018"/>
            </a:xfrm>
            <a:custGeom>
              <a:rect b="b" l="l" r="r" t="t"/>
              <a:pathLst>
                <a:path extrusionOk="0" h="3271" w="476">
                  <a:moveTo>
                    <a:pt x="378" y="1"/>
                  </a:moveTo>
                  <a:cubicBezTo>
                    <a:pt x="337" y="1"/>
                    <a:pt x="293" y="31"/>
                    <a:pt x="283" y="71"/>
                  </a:cubicBezTo>
                  <a:cubicBezTo>
                    <a:pt x="12" y="1088"/>
                    <a:pt x="1" y="2173"/>
                    <a:pt x="216" y="3202"/>
                  </a:cubicBezTo>
                  <a:cubicBezTo>
                    <a:pt x="227" y="3236"/>
                    <a:pt x="272" y="3270"/>
                    <a:pt x="306" y="3270"/>
                  </a:cubicBezTo>
                  <a:lnTo>
                    <a:pt x="329" y="3270"/>
                  </a:lnTo>
                  <a:cubicBezTo>
                    <a:pt x="385" y="3259"/>
                    <a:pt x="408" y="3214"/>
                    <a:pt x="408" y="3157"/>
                  </a:cubicBezTo>
                  <a:cubicBezTo>
                    <a:pt x="193" y="2162"/>
                    <a:pt x="204" y="1111"/>
                    <a:pt x="464" y="127"/>
                  </a:cubicBezTo>
                  <a:cubicBezTo>
                    <a:pt x="476" y="71"/>
                    <a:pt x="453" y="14"/>
                    <a:pt x="396" y="3"/>
                  </a:cubicBezTo>
                  <a:cubicBezTo>
                    <a:pt x="391" y="1"/>
                    <a:pt x="384"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03"/>
            <p:cNvSpPr/>
            <p:nvPr/>
          </p:nvSpPr>
          <p:spPr>
            <a:xfrm rot="-753732">
              <a:off x="4966553" y="1851929"/>
              <a:ext cx="41788" cy="187592"/>
            </a:xfrm>
            <a:custGeom>
              <a:rect b="b" l="l" r="r" t="t"/>
              <a:pathLst>
                <a:path extrusionOk="0" h="3506" w="781">
                  <a:moveTo>
                    <a:pt x="113" y="1"/>
                  </a:moveTo>
                  <a:cubicBezTo>
                    <a:pt x="98" y="1"/>
                    <a:pt x="83" y="4"/>
                    <a:pt x="69" y="12"/>
                  </a:cubicBezTo>
                  <a:cubicBezTo>
                    <a:pt x="23" y="46"/>
                    <a:pt x="1" y="102"/>
                    <a:pt x="23" y="147"/>
                  </a:cubicBezTo>
                  <a:cubicBezTo>
                    <a:pt x="589" y="1131"/>
                    <a:pt x="555" y="2397"/>
                    <a:pt x="521" y="3403"/>
                  </a:cubicBezTo>
                  <a:cubicBezTo>
                    <a:pt x="521" y="3460"/>
                    <a:pt x="566" y="3505"/>
                    <a:pt x="611" y="3505"/>
                  </a:cubicBezTo>
                  <a:lnTo>
                    <a:pt x="623" y="3505"/>
                  </a:lnTo>
                  <a:cubicBezTo>
                    <a:pt x="668" y="3505"/>
                    <a:pt x="713" y="3460"/>
                    <a:pt x="713" y="3415"/>
                  </a:cubicBezTo>
                  <a:cubicBezTo>
                    <a:pt x="736" y="2374"/>
                    <a:pt x="781" y="1086"/>
                    <a:pt x="193" y="57"/>
                  </a:cubicBezTo>
                  <a:cubicBezTo>
                    <a:pt x="177" y="18"/>
                    <a:pt x="146" y="1"/>
                    <a:pt x="1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03"/>
            <p:cNvSpPr/>
            <p:nvPr/>
          </p:nvSpPr>
          <p:spPr>
            <a:xfrm rot="-753732">
              <a:off x="4759443" y="1958112"/>
              <a:ext cx="197865" cy="68327"/>
            </a:xfrm>
            <a:custGeom>
              <a:rect b="b" l="l" r="r" t="t"/>
              <a:pathLst>
                <a:path extrusionOk="0" h="1277" w="3698">
                  <a:moveTo>
                    <a:pt x="141" y="1"/>
                  </a:moveTo>
                  <a:cubicBezTo>
                    <a:pt x="116" y="1"/>
                    <a:pt x="90" y="7"/>
                    <a:pt x="68" y="20"/>
                  </a:cubicBezTo>
                  <a:cubicBezTo>
                    <a:pt x="12" y="54"/>
                    <a:pt x="1" y="144"/>
                    <a:pt x="34" y="201"/>
                  </a:cubicBezTo>
                  <a:cubicBezTo>
                    <a:pt x="419" y="766"/>
                    <a:pt x="1052" y="1162"/>
                    <a:pt x="1719" y="1252"/>
                  </a:cubicBezTo>
                  <a:cubicBezTo>
                    <a:pt x="1829" y="1268"/>
                    <a:pt x="1940" y="1276"/>
                    <a:pt x="2052" y="1276"/>
                  </a:cubicBezTo>
                  <a:cubicBezTo>
                    <a:pt x="2328" y="1276"/>
                    <a:pt x="2603" y="1228"/>
                    <a:pt x="2861" y="1139"/>
                  </a:cubicBezTo>
                  <a:cubicBezTo>
                    <a:pt x="3143" y="1037"/>
                    <a:pt x="3404" y="890"/>
                    <a:pt x="3630" y="698"/>
                  </a:cubicBezTo>
                  <a:cubicBezTo>
                    <a:pt x="3686" y="653"/>
                    <a:pt x="3697" y="574"/>
                    <a:pt x="3652" y="517"/>
                  </a:cubicBezTo>
                  <a:cubicBezTo>
                    <a:pt x="3626" y="484"/>
                    <a:pt x="3588" y="467"/>
                    <a:pt x="3550" y="467"/>
                  </a:cubicBezTo>
                  <a:cubicBezTo>
                    <a:pt x="3522" y="467"/>
                    <a:pt x="3495" y="476"/>
                    <a:pt x="3471" y="495"/>
                  </a:cubicBezTo>
                  <a:cubicBezTo>
                    <a:pt x="3084" y="825"/>
                    <a:pt x="2570" y="1014"/>
                    <a:pt x="2061" y="1014"/>
                  </a:cubicBezTo>
                  <a:cubicBezTo>
                    <a:pt x="1962" y="1014"/>
                    <a:pt x="1862" y="1007"/>
                    <a:pt x="1764" y="992"/>
                  </a:cubicBezTo>
                  <a:cubicBezTo>
                    <a:pt x="1154" y="913"/>
                    <a:pt x="588" y="562"/>
                    <a:pt x="249" y="54"/>
                  </a:cubicBezTo>
                  <a:cubicBezTo>
                    <a:pt x="228" y="18"/>
                    <a:pt x="185" y="1"/>
                    <a:pt x="1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03"/>
            <p:cNvSpPr/>
            <p:nvPr/>
          </p:nvSpPr>
          <p:spPr>
            <a:xfrm rot="-753732">
              <a:off x="4945225" y="1735080"/>
              <a:ext cx="44838" cy="62709"/>
            </a:xfrm>
            <a:custGeom>
              <a:rect b="b" l="l" r="r" t="t"/>
              <a:pathLst>
                <a:path extrusionOk="0" h="1172" w="838">
                  <a:moveTo>
                    <a:pt x="86" y="0"/>
                  </a:moveTo>
                  <a:cubicBezTo>
                    <a:pt x="81" y="0"/>
                    <a:pt x="75" y="1"/>
                    <a:pt x="69" y="2"/>
                  </a:cubicBezTo>
                  <a:cubicBezTo>
                    <a:pt x="23" y="14"/>
                    <a:pt x="1" y="59"/>
                    <a:pt x="12" y="104"/>
                  </a:cubicBezTo>
                  <a:cubicBezTo>
                    <a:pt x="103" y="522"/>
                    <a:pt x="351" y="895"/>
                    <a:pt x="691" y="1155"/>
                  </a:cubicBezTo>
                  <a:cubicBezTo>
                    <a:pt x="707" y="1163"/>
                    <a:pt x="728" y="1171"/>
                    <a:pt x="747" y="1171"/>
                  </a:cubicBezTo>
                  <a:cubicBezTo>
                    <a:pt x="755" y="1171"/>
                    <a:pt x="763" y="1170"/>
                    <a:pt x="770" y="1167"/>
                  </a:cubicBezTo>
                  <a:cubicBezTo>
                    <a:pt x="792" y="1155"/>
                    <a:pt x="804" y="1155"/>
                    <a:pt x="815" y="1133"/>
                  </a:cubicBezTo>
                  <a:cubicBezTo>
                    <a:pt x="837" y="1099"/>
                    <a:pt x="837" y="1042"/>
                    <a:pt x="792" y="1020"/>
                  </a:cubicBezTo>
                  <a:cubicBezTo>
                    <a:pt x="487" y="782"/>
                    <a:pt x="261" y="443"/>
                    <a:pt x="170" y="70"/>
                  </a:cubicBezTo>
                  <a:cubicBezTo>
                    <a:pt x="161" y="31"/>
                    <a:pt x="125" y="0"/>
                    <a:pt x="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3"/>
            <p:cNvSpPr/>
            <p:nvPr/>
          </p:nvSpPr>
          <p:spPr>
            <a:xfrm rot="-753732">
              <a:off x="4642410" y="1827568"/>
              <a:ext cx="59927" cy="67150"/>
            </a:xfrm>
            <a:custGeom>
              <a:rect b="b" l="l" r="r" t="t"/>
              <a:pathLst>
                <a:path extrusionOk="0" h="1255" w="1120">
                  <a:moveTo>
                    <a:pt x="1034" y="0"/>
                  </a:moveTo>
                  <a:cubicBezTo>
                    <a:pt x="995" y="0"/>
                    <a:pt x="960" y="31"/>
                    <a:pt x="950" y="70"/>
                  </a:cubicBezTo>
                  <a:cubicBezTo>
                    <a:pt x="837" y="523"/>
                    <a:pt x="497" y="907"/>
                    <a:pt x="68" y="1088"/>
                  </a:cubicBezTo>
                  <a:cubicBezTo>
                    <a:pt x="23" y="1110"/>
                    <a:pt x="0" y="1156"/>
                    <a:pt x="11" y="1201"/>
                  </a:cubicBezTo>
                  <a:cubicBezTo>
                    <a:pt x="28" y="1234"/>
                    <a:pt x="57" y="1255"/>
                    <a:pt x="88" y="1255"/>
                  </a:cubicBezTo>
                  <a:cubicBezTo>
                    <a:pt x="100" y="1255"/>
                    <a:pt x="112" y="1252"/>
                    <a:pt x="124" y="1246"/>
                  </a:cubicBezTo>
                  <a:cubicBezTo>
                    <a:pt x="611" y="1043"/>
                    <a:pt x="984" y="613"/>
                    <a:pt x="1108" y="104"/>
                  </a:cubicBezTo>
                  <a:cubicBezTo>
                    <a:pt x="1119" y="59"/>
                    <a:pt x="1097" y="14"/>
                    <a:pt x="1051" y="2"/>
                  </a:cubicBezTo>
                  <a:cubicBezTo>
                    <a:pt x="1046" y="1"/>
                    <a:pt x="1040" y="0"/>
                    <a:pt x="10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3"/>
            <p:cNvSpPr/>
            <p:nvPr/>
          </p:nvSpPr>
          <p:spPr>
            <a:xfrm rot="-753732">
              <a:off x="4560719" y="2375678"/>
              <a:ext cx="542657" cy="148425"/>
            </a:xfrm>
            <a:custGeom>
              <a:rect b="b" l="l" r="r" t="t"/>
              <a:pathLst>
                <a:path extrusionOk="0" h="2774" w="10142">
                  <a:moveTo>
                    <a:pt x="10006" y="1"/>
                  </a:moveTo>
                  <a:lnTo>
                    <a:pt x="0" y="521"/>
                  </a:lnTo>
                  <a:cubicBezTo>
                    <a:pt x="0" y="521"/>
                    <a:pt x="2253" y="2773"/>
                    <a:pt x="5819" y="2773"/>
                  </a:cubicBezTo>
                  <a:cubicBezTo>
                    <a:pt x="6034" y="2773"/>
                    <a:pt x="6254" y="2765"/>
                    <a:pt x="6478" y="2748"/>
                  </a:cubicBezTo>
                  <a:cubicBezTo>
                    <a:pt x="8570" y="2578"/>
                    <a:pt x="9621" y="1810"/>
                    <a:pt x="10141" y="1120"/>
                  </a:cubicBezTo>
                  <a:lnTo>
                    <a:pt x="10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3"/>
            <p:cNvSpPr/>
            <p:nvPr/>
          </p:nvSpPr>
          <p:spPr>
            <a:xfrm rot="-753732">
              <a:off x="3885351" y="1297310"/>
              <a:ext cx="442226" cy="816072"/>
            </a:xfrm>
            <a:custGeom>
              <a:rect b="b" l="l" r="r" t="t"/>
              <a:pathLst>
                <a:path extrusionOk="0" h="15252" w="8265">
                  <a:moveTo>
                    <a:pt x="7666" y="0"/>
                  </a:moveTo>
                  <a:cubicBezTo>
                    <a:pt x="7666" y="0"/>
                    <a:pt x="2002" y="1866"/>
                    <a:pt x="995" y="3629"/>
                  </a:cubicBezTo>
                  <a:cubicBezTo>
                    <a:pt x="1" y="5404"/>
                    <a:pt x="1843" y="13070"/>
                    <a:pt x="1843" y="13070"/>
                  </a:cubicBezTo>
                  <a:lnTo>
                    <a:pt x="1855" y="13081"/>
                  </a:lnTo>
                  <a:cubicBezTo>
                    <a:pt x="1855" y="13081"/>
                    <a:pt x="2652" y="12568"/>
                    <a:pt x="3503" y="12568"/>
                  </a:cubicBezTo>
                  <a:cubicBezTo>
                    <a:pt x="3738" y="12568"/>
                    <a:pt x="3978" y="12607"/>
                    <a:pt x="4206" y="12708"/>
                  </a:cubicBezTo>
                  <a:cubicBezTo>
                    <a:pt x="5269" y="13160"/>
                    <a:pt x="6818" y="15251"/>
                    <a:pt x="6818" y="15251"/>
                  </a:cubicBezTo>
                  <a:lnTo>
                    <a:pt x="6671" y="11249"/>
                  </a:lnTo>
                  <a:lnTo>
                    <a:pt x="6671" y="11249"/>
                  </a:lnTo>
                  <a:cubicBezTo>
                    <a:pt x="6671" y="11249"/>
                    <a:pt x="6676" y="11250"/>
                    <a:pt x="6686" y="11250"/>
                  </a:cubicBezTo>
                  <a:cubicBezTo>
                    <a:pt x="6799" y="11250"/>
                    <a:pt x="7527" y="11145"/>
                    <a:pt x="7881" y="8479"/>
                  </a:cubicBezTo>
                  <a:cubicBezTo>
                    <a:pt x="8265" y="5585"/>
                    <a:pt x="7666" y="0"/>
                    <a:pt x="7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3"/>
            <p:cNvSpPr/>
            <p:nvPr/>
          </p:nvSpPr>
          <p:spPr>
            <a:xfrm rot="-753732">
              <a:off x="4044335" y="2038230"/>
              <a:ext cx="203911" cy="181332"/>
            </a:xfrm>
            <a:custGeom>
              <a:rect b="b" l="l" r="r" t="t"/>
              <a:pathLst>
                <a:path extrusionOk="0" h="3389" w="3811">
                  <a:moveTo>
                    <a:pt x="266" y="0"/>
                  </a:moveTo>
                  <a:cubicBezTo>
                    <a:pt x="204" y="0"/>
                    <a:pt x="142" y="3"/>
                    <a:pt x="80" y="8"/>
                  </a:cubicBezTo>
                  <a:cubicBezTo>
                    <a:pt x="35" y="8"/>
                    <a:pt x="1" y="53"/>
                    <a:pt x="1" y="98"/>
                  </a:cubicBezTo>
                  <a:cubicBezTo>
                    <a:pt x="12" y="144"/>
                    <a:pt x="57" y="178"/>
                    <a:pt x="103" y="178"/>
                  </a:cubicBezTo>
                  <a:cubicBezTo>
                    <a:pt x="162" y="172"/>
                    <a:pt x="222" y="169"/>
                    <a:pt x="283" y="169"/>
                  </a:cubicBezTo>
                  <a:cubicBezTo>
                    <a:pt x="981" y="169"/>
                    <a:pt x="1737" y="526"/>
                    <a:pt x="2330" y="1150"/>
                  </a:cubicBezTo>
                  <a:cubicBezTo>
                    <a:pt x="2816" y="1670"/>
                    <a:pt x="3166" y="2303"/>
                    <a:pt x="3460" y="2947"/>
                  </a:cubicBezTo>
                  <a:cubicBezTo>
                    <a:pt x="2888" y="2484"/>
                    <a:pt x="2152" y="2218"/>
                    <a:pt x="1418" y="2218"/>
                  </a:cubicBezTo>
                  <a:cubicBezTo>
                    <a:pt x="1311" y="2218"/>
                    <a:pt x="1204" y="2224"/>
                    <a:pt x="1097" y="2235"/>
                  </a:cubicBezTo>
                  <a:cubicBezTo>
                    <a:pt x="1052" y="2246"/>
                    <a:pt x="1018" y="2292"/>
                    <a:pt x="1018" y="2337"/>
                  </a:cubicBezTo>
                  <a:cubicBezTo>
                    <a:pt x="1028" y="2376"/>
                    <a:pt x="1055" y="2407"/>
                    <a:pt x="1099" y="2407"/>
                  </a:cubicBezTo>
                  <a:cubicBezTo>
                    <a:pt x="1106" y="2407"/>
                    <a:pt x="1113" y="2406"/>
                    <a:pt x="1120" y="2405"/>
                  </a:cubicBezTo>
                  <a:cubicBezTo>
                    <a:pt x="1224" y="2393"/>
                    <a:pt x="1328" y="2388"/>
                    <a:pt x="1432" y="2388"/>
                  </a:cubicBezTo>
                  <a:cubicBezTo>
                    <a:pt x="2260" y="2388"/>
                    <a:pt x="3090" y="2742"/>
                    <a:pt x="3653" y="3354"/>
                  </a:cubicBezTo>
                  <a:cubicBezTo>
                    <a:pt x="3667" y="3376"/>
                    <a:pt x="3686" y="3384"/>
                    <a:pt x="3706" y="3384"/>
                  </a:cubicBezTo>
                  <a:cubicBezTo>
                    <a:pt x="3718" y="3384"/>
                    <a:pt x="3731" y="3381"/>
                    <a:pt x="3743" y="3377"/>
                  </a:cubicBezTo>
                  <a:lnTo>
                    <a:pt x="3743" y="3388"/>
                  </a:lnTo>
                  <a:cubicBezTo>
                    <a:pt x="3743" y="3377"/>
                    <a:pt x="3754" y="3377"/>
                    <a:pt x="3766" y="3377"/>
                  </a:cubicBezTo>
                  <a:cubicBezTo>
                    <a:pt x="3800" y="3354"/>
                    <a:pt x="3811" y="3309"/>
                    <a:pt x="3788" y="3264"/>
                  </a:cubicBezTo>
                  <a:cubicBezTo>
                    <a:pt x="3449" y="2495"/>
                    <a:pt x="3065" y="1681"/>
                    <a:pt x="2454" y="1037"/>
                  </a:cubicBezTo>
                  <a:cubicBezTo>
                    <a:pt x="1827" y="379"/>
                    <a:pt x="1026" y="0"/>
                    <a:pt x="2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03"/>
            <p:cNvSpPr/>
            <p:nvPr/>
          </p:nvSpPr>
          <p:spPr>
            <a:xfrm rot="-753732">
              <a:off x="3955348" y="1061796"/>
              <a:ext cx="1102810" cy="462933"/>
            </a:xfrm>
            <a:custGeom>
              <a:rect b="b" l="l" r="r" t="t"/>
              <a:pathLst>
                <a:path extrusionOk="0" h="8652" w="20611">
                  <a:moveTo>
                    <a:pt x="9276" y="1"/>
                  </a:moveTo>
                  <a:cubicBezTo>
                    <a:pt x="8027" y="1"/>
                    <a:pt x="6775" y="155"/>
                    <a:pt x="5563" y="442"/>
                  </a:cubicBezTo>
                  <a:cubicBezTo>
                    <a:pt x="4681" y="657"/>
                    <a:pt x="3810" y="940"/>
                    <a:pt x="3030" y="1392"/>
                  </a:cubicBezTo>
                  <a:cubicBezTo>
                    <a:pt x="2194" y="1889"/>
                    <a:pt x="1493" y="2579"/>
                    <a:pt x="848" y="3303"/>
                  </a:cubicBezTo>
                  <a:cubicBezTo>
                    <a:pt x="520" y="3676"/>
                    <a:pt x="294" y="4263"/>
                    <a:pt x="0" y="4659"/>
                  </a:cubicBezTo>
                  <a:cubicBezTo>
                    <a:pt x="1244" y="6672"/>
                    <a:pt x="3437" y="8017"/>
                    <a:pt x="5777" y="8447"/>
                  </a:cubicBezTo>
                  <a:cubicBezTo>
                    <a:pt x="6371" y="8553"/>
                    <a:pt x="6972" y="8604"/>
                    <a:pt x="7574" y="8604"/>
                  </a:cubicBezTo>
                  <a:cubicBezTo>
                    <a:pt x="9333" y="8604"/>
                    <a:pt x="11096" y="8170"/>
                    <a:pt x="12697" y="7429"/>
                  </a:cubicBezTo>
                  <a:cubicBezTo>
                    <a:pt x="12811" y="7368"/>
                    <a:pt x="12939" y="7313"/>
                    <a:pt x="13059" y="7313"/>
                  </a:cubicBezTo>
                  <a:cubicBezTo>
                    <a:pt x="13094" y="7313"/>
                    <a:pt x="13127" y="7317"/>
                    <a:pt x="13160" y="7327"/>
                  </a:cubicBezTo>
                  <a:cubicBezTo>
                    <a:pt x="13239" y="7350"/>
                    <a:pt x="13307" y="7395"/>
                    <a:pt x="13375" y="7452"/>
                  </a:cubicBezTo>
                  <a:cubicBezTo>
                    <a:pt x="14464" y="8249"/>
                    <a:pt x="15815" y="8652"/>
                    <a:pt x="17165" y="8652"/>
                  </a:cubicBezTo>
                  <a:cubicBezTo>
                    <a:pt x="18380" y="8652"/>
                    <a:pt x="19593" y="8325"/>
                    <a:pt x="20610" y="7666"/>
                  </a:cubicBezTo>
                  <a:cubicBezTo>
                    <a:pt x="19683" y="4761"/>
                    <a:pt x="17332" y="2217"/>
                    <a:pt x="14528" y="1030"/>
                  </a:cubicBezTo>
                  <a:cubicBezTo>
                    <a:pt x="12872" y="322"/>
                    <a:pt x="11078" y="1"/>
                    <a:pt x="92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3"/>
            <p:cNvSpPr/>
            <p:nvPr/>
          </p:nvSpPr>
          <p:spPr>
            <a:xfrm rot="-753732">
              <a:off x="3661858" y="920050"/>
              <a:ext cx="1483933" cy="991036"/>
            </a:xfrm>
            <a:custGeom>
              <a:rect b="b" l="l" r="r" t="t"/>
              <a:pathLst>
                <a:path extrusionOk="0" h="18522" w="27734">
                  <a:moveTo>
                    <a:pt x="15019" y="0"/>
                  </a:moveTo>
                  <a:cubicBezTo>
                    <a:pt x="13746" y="0"/>
                    <a:pt x="12384" y="184"/>
                    <a:pt x="10956" y="625"/>
                  </a:cubicBezTo>
                  <a:cubicBezTo>
                    <a:pt x="4478" y="2637"/>
                    <a:pt x="2465" y="6142"/>
                    <a:pt x="1685" y="11060"/>
                  </a:cubicBezTo>
                  <a:cubicBezTo>
                    <a:pt x="905" y="15989"/>
                    <a:pt x="1" y="18521"/>
                    <a:pt x="1" y="18521"/>
                  </a:cubicBezTo>
                  <a:lnTo>
                    <a:pt x="329" y="18454"/>
                  </a:lnTo>
                  <a:cubicBezTo>
                    <a:pt x="329" y="18454"/>
                    <a:pt x="6909" y="14904"/>
                    <a:pt x="14755" y="11738"/>
                  </a:cubicBezTo>
                  <a:cubicBezTo>
                    <a:pt x="24116" y="7962"/>
                    <a:pt x="27734" y="7917"/>
                    <a:pt x="27734" y="7917"/>
                  </a:cubicBezTo>
                  <a:cubicBezTo>
                    <a:pt x="27734" y="7917"/>
                    <a:pt x="25800" y="5294"/>
                    <a:pt x="24184" y="3609"/>
                  </a:cubicBezTo>
                  <a:cubicBezTo>
                    <a:pt x="22914" y="2296"/>
                    <a:pt x="19522" y="0"/>
                    <a:pt x="150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03"/>
            <p:cNvSpPr/>
            <p:nvPr/>
          </p:nvSpPr>
          <p:spPr>
            <a:xfrm rot="-753732">
              <a:off x="4134581" y="1691013"/>
              <a:ext cx="1085260" cy="737472"/>
            </a:xfrm>
            <a:custGeom>
              <a:rect b="b" l="l" r="r" t="t"/>
              <a:pathLst>
                <a:path extrusionOk="0" h="13783" w="20283">
                  <a:moveTo>
                    <a:pt x="702" y="1"/>
                  </a:moveTo>
                  <a:cubicBezTo>
                    <a:pt x="464" y="114"/>
                    <a:pt x="227" y="227"/>
                    <a:pt x="1" y="328"/>
                  </a:cubicBezTo>
                  <a:cubicBezTo>
                    <a:pt x="532" y="2296"/>
                    <a:pt x="1267" y="4206"/>
                    <a:pt x="2194" y="6004"/>
                  </a:cubicBezTo>
                  <a:cubicBezTo>
                    <a:pt x="2985" y="7553"/>
                    <a:pt x="3765" y="8683"/>
                    <a:pt x="4636" y="9576"/>
                  </a:cubicBezTo>
                  <a:cubicBezTo>
                    <a:pt x="5235" y="10187"/>
                    <a:pt x="5970" y="10786"/>
                    <a:pt x="6886" y="11385"/>
                  </a:cubicBezTo>
                  <a:cubicBezTo>
                    <a:pt x="9215" y="12912"/>
                    <a:pt x="11510" y="13714"/>
                    <a:pt x="13703" y="13782"/>
                  </a:cubicBezTo>
                  <a:lnTo>
                    <a:pt x="13974" y="13782"/>
                  </a:lnTo>
                  <a:cubicBezTo>
                    <a:pt x="16462" y="13782"/>
                    <a:pt x="18802" y="12742"/>
                    <a:pt x="20181" y="11024"/>
                  </a:cubicBezTo>
                  <a:cubicBezTo>
                    <a:pt x="20283" y="10458"/>
                    <a:pt x="20181" y="9859"/>
                    <a:pt x="20181" y="9396"/>
                  </a:cubicBezTo>
                  <a:cubicBezTo>
                    <a:pt x="19989" y="9769"/>
                    <a:pt x="19910" y="10130"/>
                    <a:pt x="19672" y="10424"/>
                  </a:cubicBezTo>
                  <a:cubicBezTo>
                    <a:pt x="18464" y="12036"/>
                    <a:pt x="16300" y="13029"/>
                    <a:pt x="13990" y="13029"/>
                  </a:cubicBezTo>
                  <a:cubicBezTo>
                    <a:pt x="13902" y="13029"/>
                    <a:pt x="13814" y="13027"/>
                    <a:pt x="13726" y="13025"/>
                  </a:cubicBezTo>
                  <a:cubicBezTo>
                    <a:pt x="11679" y="12957"/>
                    <a:pt x="9520" y="12188"/>
                    <a:pt x="7304" y="10752"/>
                  </a:cubicBezTo>
                  <a:cubicBezTo>
                    <a:pt x="6434" y="10176"/>
                    <a:pt x="5744" y="9622"/>
                    <a:pt x="5179" y="9045"/>
                  </a:cubicBezTo>
                  <a:cubicBezTo>
                    <a:pt x="4365" y="8208"/>
                    <a:pt x="3630" y="7134"/>
                    <a:pt x="2872" y="5665"/>
                  </a:cubicBezTo>
                  <a:cubicBezTo>
                    <a:pt x="1945" y="3867"/>
                    <a:pt x="1222" y="1956"/>
                    <a:pt x="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5"/>
          <p:cNvSpPr txBox="1"/>
          <p:nvPr>
            <p:ph type="title"/>
          </p:nvPr>
        </p:nvSpPr>
        <p:spPr>
          <a:xfrm>
            <a:off x="311700" y="256425"/>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Website Format</a:t>
            </a:r>
            <a:endParaRPr/>
          </a:p>
        </p:txBody>
      </p:sp>
      <p:pic>
        <p:nvPicPr>
          <p:cNvPr id="675" name="Google Shape;675;p65"/>
          <p:cNvPicPr preferRelativeResize="0"/>
          <p:nvPr/>
        </p:nvPicPr>
        <p:blipFill rotWithShape="1">
          <a:blip r:embed="rId3">
            <a:alphaModFix/>
          </a:blip>
          <a:srcRect b="0" l="0" r="6393" t="0"/>
          <a:stretch/>
        </p:blipFill>
        <p:spPr>
          <a:xfrm>
            <a:off x="3265850" y="2455625"/>
            <a:ext cx="2878801" cy="929200"/>
          </a:xfrm>
          <a:prstGeom prst="rect">
            <a:avLst/>
          </a:prstGeom>
          <a:noFill/>
          <a:ln>
            <a:noFill/>
          </a:ln>
        </p:spPr>
      </p:pic>
      <p:pic>
        <p:nvPicPr>
          <p:cNvPr id="676" name="Google Shape;676;p65"/>
          <p:cNvPicPr preferRelativeResize="0"/>
          <p:nvPr/>
        </p:nvPicPr>
        <p:blipFill>
          <a:blip r:embed="rId4">
            <a:alphaModFix/>
          </a:blip>
          <a:stretch>
            <a:fillRect/>
          </a:stretch>
        </p:blipFill>
        <p:spPr>
          <a:xfrm>
            <a:off x="3265725" y="3652794"/>
            <a:ext cx="2813363" cy="1202963"/>
          </a:xfrm>
          <a:prstGeom prst="rect">
            <a:avLst/>
          </a:prstGeom>
          <a:noFill/>
          <a:ln>
            <a:noFill/>
          </a:ln>
        </p:spPr>
      </p:pic>
      <p:sp>
        <p:nvSpPr>
          <p:cNvPr id="677" name="Google Shape;677;p65"/>
          <p:cNvSpPr/>
          <p:nvPr/>
        </p:nvSpPr>
        <p:spPr>
          <a:xfrm>
            <a:off x="3265725" y="3584252"/>
            <a:ext cx="2878800" cy="131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678" name="Google Shape;678;p65"/>
          <p:cNvSpPr/>
          <p:nvPr/>
        </p:nvSpPr>
        <p:spPr>
          <a:xfrm>
            <a:off x="3265725" y="2455634"/>
            <a:ext cx="2878800" cy="92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679" name="Google Shape;679;p65"/>
          <p:cNvSpPr txBox="1"/>
          <p:nvPr/>
        </p:nvSpPr>
        <p:spPr>
          <a:xfrm>
            <a:off x="3508166" y="1915475"/>
            <a:ext cx="23289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Source Code Pro"/>
                <a:ea typeface="Source Code Pro"/>
                <a:cs typeface="Source Code Pro"/>
                <a:sym typeface="Source Code Pro"/>
              </a:rPr>
              <a:t>Link Pages</a:t>
            </a:r>
            <a:endParaRPr b="1" sz="1800">
              <a:solidFill>
                <a:schemeClr val="dk2"/>
              </a:solidFill>
              <a:latin typeface="Source Code Pro"/>
              <a:ea typeface="Source Code Pro"/>
              <a:cs typeface="Source Code Pro"/>
              <a:sym typeface="Source Code Pro"/>
            </a:endParaRPr>
          </a:p>
        </p:txBody>
      </p:sp>
      <p:pic>
        <p:nvPicPr>
          <p:cNvPr id="680" name="Google Shape;680;p65"/>
          <p:cNvPicPr preferRelativeResize="0"/>
          <p:nvPr/>
        </p:nvPicPr>
        <p:blipFill>
          <a:blip r:embed="rId5">
            <a:alphaModFix/>
          </a:blip>
          <a:stretch>
            <a:fillRect/>
          </a:stretch>
        </p:blipFill>
        <p:spPr>
          <a:xfrm>
            <a:off x="6272412" y="2455634"/>
            <a:ext cx="2650446" cy="2214726"/>
          </a:xfrm>
          <a:prstGeom prst="rect">
            <a:avLst/>
          </a:prstGeom>
          <a:noFill/>
          <a:ln>
            <a:noFill/>
          </a:ln>
        </p:spPr>
      </p:pic>
      <p:sp>
        <p:nvSpPr>
          <p:cNvPr id="681" name="Google Shape;681;p65"/>
          <p:cNvSpPr/>
          <p:nvPr/>
        </p:nvSpPr>
        <p:spPr>
          <a:xfrm>
            <a:off x="6272400" y="2455626"/>
            <a:ext cx="2650500" cy="221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682" name="Google Shape;682;p65"/>
          <p:cNvSpPr txBox="1"/>
          <p:nvPr/>
        </p:nvSpPr>
        <p:spPr>
          <a:xfrm>
            <a:off x="6341140" y="1915475"/>
            <a:ext cx="23289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Source Code Pro"/>
                <a:ea typeface="Source Code Pro"/>
                <a:cs typeface="Source Code Pro"/>
                <a:sym typeface="Source Code Pro"/>
              </a:rPr>
              <a:t>Article Pages</a:t>
            </a:r>
            <a:endParaRPr b="1" sz="1800">
              <a:solidFill>
                <a:schemeClr val="dk2"/>
              </a:solidFill>
              <a:latin typeface="Source Code Pro"/>
              <a:ea typeface="Source Code Pro"/>
              <a:cs typeface="Source Code Pro"/>
              <a:sym typeface="Source Code Pro"/>
            </a:endParaRPr>
          </a:p>
        </p:txBody>
      </p:sp>
      <p:sp>
        <p:nvSpPr>
          <p:cNvPr id="683" name="Google Shape;683;p65"/>
          <p:cNvSpPr txBox="1"/>
          <p:nvPr/>
        </p:nvSpPr>
        <p:spPr>
          <a:xfrm>
            <a:off x="554750" y="1999200"/>
            <a:ext cx="182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Source Code Pro"/>
              <a:ea typeface="Source Code Pro"/>
              <a:cs typeface="Source Code Pro"/>
              <a:sym typeface="Source Code Pro"/>
            </a:endParaRPr>
          </a:p>
        </p:txBody>
      </p:sp>
      <p:sp>
        <p:nvSpPr>
          <p:cNvPr id="684" name="Google Shape;684;p65"/>
          <p:cNvSpPr txBox="1"/>
          <p:nvPr/>
        </p:nvSpPr>
        <p:spPr>
          <a:xfrm>
            <a:off x="209300" y="1915475"/>
            <a:ext cx="2794800" cy="9321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n" u="sng">
                <a:solidFill>
                  <a:srgbClr val="424242"/>
                </a:solidFill>
                <a:latin typeface="Source Code Pro"/>
                <a:ea typeface="Source Code Pro"/>
                <a:cs typeface="Source Code Pro"/>
                <a:sym typeface="Source Code Pro"/>
              </a:rPr>
              <a:t>Strategy to read Content</a:t>
            </a:r>
            <a:endParaRPr u="sng">
              <a:solidFill>
                <a:srgbClr val="424242"/>
              </a:solidFill>
              <a:latin typeface="Source Code Pro"/>
              <a:ea typeface="Source Code Pro"/>
              <a:cs typeface="Source Code Pro"/>
              <a:sym typeface="Source Code Pro"/>
            </a:endParaRPr>
          </a:p>
          <a:p>
            <a:pPr indent="0" lvl="0" marL="0" rtl="0" algn="l">
              <a:lnSpc>
                <a:spcPct val="200000"/>
              </a:lnSpc>
              <a:spcBef>
                <a:spcPts val="0"/>
              </a:spcBef>
              <a:spcAft>
                <a:spcPts val="0"/>
              </a:spcAft>
              <a:buNone/>
            </a:pPr>
            <a:r>
              <a:rPr lang="en">
                <a:solidFill>
                  <a:srgbClr val="424242"/>
                </a:solidFill>
                <a:latin typeface="Source Code Pro"/>
                <a:ea typeface="Source Code Pro"/>
                <a:cs typeface="Source Code Pro"/>
                <a:sym typeface="Source Code Pro"/>
              </a:rPr>
              <a:t> </a:t>
            </a:r>
            <a:endParaRPr>
              <a:solidFill>
                <a:srgbClr val="424242"/>
              </a:solidFill>
              <a:latin typeface="Source Code Pro"/>
              <a:ea typeface="Source Code Pro"/>
              <a:cs typeface="Source Code Pro"/>
              <a:sym typeface="Source Code Pro"/>
            </a:endParaRPr>
          </a:p>
        </p:txBody>
      </p:sp>
      <p:sp>
        <p:nvSpPr>
          <p:cNvPr id="685" name="Google Shape;685;p65"/>
          <p:cNvSpPr txBox="1"/>
          <p:nvPr/>
        </p:nvSpPr>
        <p:spPr>
          <a:xfrm>
            <a:off x="97925" y="2943550"/>
            <a:ext cx="2974500" cy="34740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424242"/>
              </a:buClr>
              <a:buSzPts val="1400"/>
              <a:buFont typeface="Source Code Pro"/>
              <a:buChar char="-"/>
            </a:pPr>
            <a:r>
              <a:rPr lang="en">
                <a:solidFill>
                  <a:srgbClr val="424242"/>
                </a:solidFill>
                <a:latin typeface="Source Code Pro"/>
                <a:ea typeface="Source Code Pro"/>
                <a:cs typeface="Source Code Pro"/>
                <a:sym typeface="Source Code Pro"/>
              </a:rPr>
              <a:t>Click all links</a:t>
            </a:r>
            <a:endParaRPr>
              <a:solidFill>
                <a:srgbClr val="424242"/>
              </a:solidFill>
              <a:latin typeface="Source Code Pro"/>
              <a:ea typeface="Source Code Pro"/>
              <a:cs typeface="Source Code Pro"/>
              <a:sym typeface="Source Code Pro"/>
            </a:endParaRPr>
          </a:p>
          <a:p>
            <a:pPr indent="-317500" lvl="0" marL="457200" rtl="0" algn="l">
              <a:lnSpc>
                <a:spcPct val="200000"/>
              </a:lnSpc>
              <a:spcBef>
                <a:spcPts val="0"/>
              </a:spcBef>
              <a:spcAft>
                <a:spcPts val="0"/>
              </a:spcAft>
              <a:buClr>
                <a:srgbClr val="424242"/>
              </a:buClr>
              <a:buSzPts val="1400"/>
              <a:buFont typeface="Source Code Pro"/>
              <a:buChar char="-"/>
            </a:pPr>
            <a:r>
              <a:rPr lang="en">
                <a:solidFill>
                  <a:srgbClr val="424242"/>
                </a:solidFill>
                <a:latin typeface="Source Code Pro"/>
                <a:ea typeface="Source Code Pro"/>
                <a:cs typeface="Source Code Pro"/>
                <a:sym typeface="Source Code Pro"/>
              </a:rPr>
              <a:t>Read Every Article</a:t>
            </a:r>
            <a:endParaRPr>
              <a:solidFill>
                <a:srgbClr val="424242"/>
              </a:solidFill>
              <a:latin typeface="Source Code Pro"/>
              <a:ea typeface="Source Code Pro"/>
              <a:cs typeface="Source Code Pro"/>
              <a:sym typeface="Source Code Pro"/>
            </a:endParaRPr>
          </a:p>
          <a:p>
            <a:pPr indent="0" lvl="0" marL="0" rtl="0" algn="l">
              <a:lnSpc>
                <a:spcPct val="200000"/>
              </a:lnSpc>
              <a:spcBef>
                <a:spcPts val="0"/>
              </a:spcBef>
              <a:spcAft>
                <a:spcPts val="0"/>
              </a:spcAft>
              <a:buNone/>
            </a:pPr>
            <a:r>
              <a:t/>
            </a:r>
            <a:endParaRPr>
              <a:solidFill>
                <a:srgbClr val="424242"/>
              </a:solidFill>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6"/>
          <p:cNvSpPr txBox="1"/>
          <p:nvPr>
            <p:ph type="title"/>
          </p:nvPr>
        </p:nvSpPr>
        <p:spPr>
          <a:xfrm>
            <a:off x="5127810" y="736388"/>
            <a:ext cx="3455100" cy="57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a:t>
            </a:r>
            <a:endParaRPr/>
          </a:p>
        </p:txBody>
      </p:sp>
      <p:sp>
        <p:nvSpPr>
          <p:cNvPr id="691" name="Google Shape;691;p66"/>
          <p:cNvSpPr txBox="1"/>
          <p:nvPr>
            <p:ph idx="1" type="subTitle"/>
          </p:nvPr>
        </p:nvSpPr>
        <p:spPr>
          <a:xfrm>
            <a:off x="610750" y="1309100"/>
            <a:ext cx="3904200" cy="207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Each html page is associated with a category (ex: burials)</a:t>
            </a:r>
            <a:endParaRPr/>
          </a:p>
          <a:p>
            <a:pPr indent="-317500" lvl="0" marL="457200" rtl="0" algn="l">
              <a:spcBef>
                <a:spcPts val="0"/>
              </a:spcBef>
              <a:spcAft>
                <a:spcPts val="0"/>
              </a:spcAft>
              <a:buSzPts val="1400"/>
              <a:buChar char="●"/>
            </a:pPr>
            <a:r>
              <a:rPr lang="en"/>
              <a:t>We want to use embeddings of text to predict the article category</a:t>
            </a:r>
            <a:endParaRPr/>
          </a:p>
        </p:txBody>
      </p:sp>
      <p:pic>
        <p:nvPicPr>
          <p:cNvPr id="692" name="Google Shape;692;p66"/>
          <p:cNvPicPr preferRelativeResize="0"/>
          <p:nvPr/>
        </p:nvPicPr>
        <p:blipFill>
          <a:blip r:embed="rId3">
            <a:alphaModFix/>
          </a:blip>
          <a:stretch>
            <a:fillRect/>
          </a:stretch>
        </p:blipFill>
        <p:spPr>
          <a:xfrm>
            <a:off x="5295900" y="1583225"/>
            <a:ext cx="2928001" cy="3407876"/>
          </a:xfrm>
          <a:prstGeom prst="rect">
            <a:avLst/>
          </a:prstGeom>
          <a:noFill/>
          <a:ln>
            <a:noFill/>
          </a:ln>
        </p:spPr>
      </p:pic>
      <p:pic>
        <p:nvPicPr>
          <p:cNvPr id="693" name="Google Shape;693;p66"/>
          <p:cNvPicPr preferRelativeResize="0"/>
          <p:nvPr/>
        </p:nvPicPr>
        <p:blipFill>
          <a:blip r:embed="rId4">
            <a:alphaModFix/>
          </a:blip>
          <a:stretch>
            <a:fillRect/>
          </a:stretch>
        </p:blipFill>
        <p:spPr>
          <a:xfrm>
            <a:off x="1370875" y="3172025"/>
            <a:ext cx="2726825" cy="169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67"/>
          <p:cNvPicPr preferRelativeResize="0"/>
          <p:nvPr/>
        </p:nvPicPr>
        <p:blipFill>
          <a:blip r:embed="rId3">
            <a:alphaModFix/>
          </a:blip>
          <a:stretch>
            <a:fillRect/>
          </a:stretch>
        </p:blipFill>
        <p:spPr>
          <a:xfrm>
            <a:off x="1687407" y="0"/>
            <a:ext cx="5769184"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8"/>
          <p:cNvSpPr txBox="1"/>
          <p:nvPr>
            <p:ph type="title"/>
          </p:nvPr>
        </p:nvSpPr>
        <p:spPr>
          <a:xfrm>
            <a:off x="3578046" y="1221275"/>
            <a:ext cx="4938300" cy="57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Preprocessing</a:t>
            </a:r>
            <a:endParaRPr/>
          </a:p>
        </p:txBody>
      </p:sp>
      <p:sp>
        <p:nvSpPr>
          <p:cNvPr id="704" name="Google Shape;704;p68"/>
          <p:cNvSpPr txBox="1"/>
          <p:nvPr>
            <p:ph idx="1" type="subTitle"/>
          </p:nvPr>
        </p:nvSpPr>
        <p:spPr>
          <a:xfrm>
            <a:off x="563225" y="890775"/>
            <a:ext cx="3904200" cy="207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Preprocessing done in a jupyter notebook</a:t>
            </a:r>
            <a:endParaRPr/>
          </a:p>
          <a:p>
            <a:pPr indent="-317500" lvl="0" marL="457200" rtl="0" algn="l">
              <a:spcBef>
                <a:spcPts val="0"/>
              </a:spcBef>
              <a:spcAft>
                <a:spcPts val="0"/>
              </a:spcAft>
              <a:buSzPts val="1400"/>
              <a:buChar char="●"/>
            </a:pPr>
            <a:r>
              <a:rPr lang="en"/>
              <a:t>Each web page article was broken into smaller </a:t>
            </a:r>
            <a:r>
              <a:rPr lang="en"/>
              <a:t>chunks</a:t>
            </a:r>
            <a:r>
              <a:rPr lang="en"/>
              <a:t> of text</a:t>
            </a:r>
            <a:endParaRPr/>
          </a:p>
          <a:p>
            <a:pPr indent="-317500" lvl="0" marL="457200" rtl="0" algn="l">
              <a:spcBef>
                <a:spcPts val="0"/>
              </a:spcBef>
              <a:spcAft>
                <a:spcPts val="0"/>
              </a:spcAft>
              <a:buSzPts val="1400"/>
              <a:buChar char="●"/>
            </a:pPr>
            <a:r>
              <a:rPr lang="en"/>
              <a:t>chatGPT API was used to create embeddings of text</a:t>
            </a:r>
            <a:endParaRPr/>
          </a:p>
          <a:p>
            <a:pPr indent="-317500" lvl="0" marL="457200" rtl="0" algn="l">
              <a:spcBef>
                <a:spcPts val="0"/>
              </a:spcBef>
              <a:spcAft>
                <a:spcPts val="0"/>
              </a:spcAft>
              <a:buSzPts val="1400"/>
              <a:buChar char="●"/>
            </a:pPr>
            <a:r>
              <a:rPr lang="en"/>
              <a:t>Duplicate rows were removed</a:t>
            </a:r>
            <a:endParaRPr/>
          </a:p>
          <a:p>
            <a:pPr indent="-317500" lvl="0" marL="457200" rtl="0" algn="l">
              <a:spcBef>
                <a:spcPts val="0"/>
              </a:spcBef>
              <a:spcAft>
                <a:spcPts val="0"/>
              </a:spcAft>
              <a:buSzPts val="1400"/>
              <a:buChar char="●"/>
            </a:pPr>
            <a:r>
              <a:rPr lang="en"/>
              <a:t>80,000 instances with 3072 embedding “features”</a:t>
            </a:r>
            <a:endParaRPr/>
          </a:p>
        </p:txBody>
      </p:sp>
      <p:pic>
        <p:nvPicPr>
          <p:cNvPr id="705" name="Google Shape;705;p68"/>
          <p:cNvPicPr preferRelativeResize="0"/>
          <p:nvPr/>
        </p:nvPicPr>
        <p:blipFill rotWithShape="1">
          <a:blip r:embed="rId3">
            <a:alphaModFix/>
          </a:blip>
          <a:srcRect b="0" l="0" r="15009" t="0"/>
          <a:stretch/>
        </p:blipFill>
        <p:spPr>
          <a:xfrm>
            <a:off x="378700" y="3128250"/>
            <a:ext cx="8270925" cy="1512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9"/>
          <p:cNvSpPr txBox="1"/>
          <p:nvPr>
            <p:ph type="title"/>
          </p:nvPr>
        </p:nvSpPr>
        <p:spPr>
          <a:xfrm>
            <a:off x="311700" y="38295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Embeddings</a:t>
            </a:r>
            <a:endParaRPr/>
          </a:p>
        </p:txBody>
      </p:sp>
      <p:pic>
        <p:nvPicPr>
          <p:cNvPr id="711" name="Google Shape;711;p69"/>
          <p:cNvPicPr preferRelativeResize="0"/>
          <p:nvPr/>
        </p:nvPicPr>
        <p:blipFill rotWithShape="1">
          <a:blip r:embed="rId3">
            <a:alphaModFix/>
          </a:blip>
          <a:srcRect b="0" l="0" r="31162" t="13043"/>
          <a:stretch/>
        </p:blipFill>
        <p:spPr>
          <a:xfrm>
            <a:off x="2748812" y="2236663"/>
            <a:ext cx="2002750" cy="1231375"/>
          </a:xfrm>
          <a:prstGeom prst="rect">
            <a:avLst/>
          </a:prstGeom>
          <a:noFill/>
          <a:ln>
            <a:noFill/>
          </a:ln>
        </p:spPr>
      </p:pic>
      <p:sp>
        <p:nvSpPr>
          <p:cNvPr id="712" name="Google Shape;712;p69"/>
          <p:cNvSpPr txBox="1"/>
          <p:nvPr/>
        </p:nvSpPr>
        <p:spPr>
          <a:xfrm>
            <a:off x="230275" y="2187600"/>
            <a:ext cx="1779300" cy="19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Source Code Pro"/>
                <a:ea typeface="Source Code Pro"/>
                <a:cs typeface="Source Code Pro"/>
                <a:sym typeface="Source Code Pro"/>
              </a:rPr>
              <a:t>“What is the age of eligibility for Veteran Benefits?” </a:t>
            </a:r>
            <a:endParaRPr sz="1500">
              <a:solidFill>
                <a:schemeClr val="dk2"/>
              </a:solidFill>
              <a:latin typeface="Source Code Pro"/>
              <a:ea typeface="Source Code Pro"/>
              <a:cs typeface="Source Code Pro"/>
              <a:sym typeface="Source Code Pro"/>
            </a:endParaRPr>
          </a:p>
        </p:txBody>
      </p:sp>
      <p:cxnSp>
        <p:nvCxnSpPr>
          <p:cNvPr id="713" name="Google Shape;713;p69"/>
          <p:cNvCxnSpPr/>
          <p:nvPr/>
        </p:nvCxnSpPr>
        <p:spPr>
          <a:xfrm>
            <a:off x="1930422" y="2847088"/>
            <a:ext cx="513000" cy="10500"/>
          </a:xfrm>
          <a:prstGeom prst="straightConnector1">
            <a:avLst/>
          </a:prstGeom>
          <a:noFill/>
          <a:ln cap="flat" cmpd="sng" w="9525">
            <a:solidFill>
              <a:schemeClr val="dk2"/>
            </a:solidFill>
            <a:prstDash val="solid"/>
            <a:round/>
            <a:headEnd len="med" w="med" type="none"/>
            <a:tailEnd len="med" w="med" type="triangle"/>
          </a:ln>
        </p:spPr>
      </p:cxnSp>
      <p:cxnSp>
        <p:nvCxnSpPr>
          <p:cNvPr id="714" name="Google Shape;714;p69"/>
          <p:cNvCxnSpPr/>
          <p:nvPr/>
        </p:nvCxnSpPr>
        <p:spPr>
          <a:xfrm>
            <a:off x="6372622" y="2847088"/>
            <a:ext cx="513000" cy="10500"/>
          </a:xfrm>
          <a:prstGeom prst="straightConnector1">
            <a:avLst/>
          </a:prstGeom>
          <a:noFill/>
          <a:ln cap="flat" cmpd="sng" w="9525">
            <a:solidFill>
              <a:schemeClr val="dk2"/>
            </a:solidFill>
            <a:prstDash val="solid"/>
            <a:round/>
            <a:headEnd len="med" w="med" type="none"/>
            <a:tailEnd len="med" w="med" type="triangle"/>
          </a:ln>
        </p:spPr>
      </p:cxnSp>
      <p:sp>
        <p:nvSpPr>
          <p:cNvPr id="715" name="Google Shape;715;p69"/>
          <p:cNvSpPr txBox="1"/>
          <p:nvPr/>
        </p:nvSpPr>
        <p:spPr>
          <a:xfrm>
            <a:off x="2017825" y="3611125"/>
            <a:ext cx="3464700" cy="34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Self attention layers</a:t>
            </a:r>
            <a:endParaRPr>
              <a:solidFill>
                <a:schemeClr val="dk2"/>
              </a:solidFill>
              <a:latin typeface="Source Code Pro"/>
              <a:ea typeface="Source Code Pro"/>
              <a:cs typeface="Source Code Pro"/>
              <a:sym typeface="Source Code Pro"/>
            </a:endParaRPr>
          </a:p>
        </p:txBody>
      </p:sp>
      <p:pic>
        <p:nvPicPr>
          <p:cNvPr id="716" name="Google Shape;716;p69"/>
          <p:cNvPicPr preferRelativeResize="0"/>
          <p:nvPr/>
        </p:nvPicPr>
        <p:blipFill rotWithShape="1">
          <a:blip r:embed="rId4">
            <a:alphaModFix/>
          </a:blip>
          <a:srcRect b="8908" l="-970" r="48781" t="17766"/>
          <a:stretch/>
        </p:blipFill>
        <p:spPr>
          <a:xfrm>
            <a:off x="5691575" y="2146630"/>
            <a:ext cx="3345526" cy="1411433"/>
          </a:xfrm>
          <a:prstGeom prst="rect">
            <a:avLst/>
          </a:prstGeom>
          <a:noFill/>
          <a:ln>
            <a:noFill/>
          </a:ln>
        </p:spPr>
      </p:pic>
      <p:cxnSp>
        <p:nvCxnSpPr>
          <p:cNvPr id="717" name="Google Shape;717;p69"/>
          <p:cNvCxnSpPr/>
          <p:nvPr/>
        </p:nvCxnSpPr>
        <p:spPr>
          <a:xfrm>
            <a:off x="5011897" y="2847088"/>
            <a:ext cx="513000" cy="10500"/>
          </a:xfrm>
          <a:prstGeom prst="straightConnector1">
            <a:avLst/>
          </a:prstGeom>
          <a:noFill/>
          <a:ln cap="flat" cmpd="sng" w="9525">
            <a:solidFill>
              <a:schemeClr val="dk2"/>
            </a:solidFill>
            <a:prstDash val="solid"/>
            <a:round/>
            <a:headEnd len="med" w="med" type="none"/>
            <a:tailEnd len="med" w="med" type="triangle"/>
          </a:ln>
        </p:spPr>
      </p:cxnSp>
      <p:sp>
        <p:nvSpPr>
          <p:cNvPr id="718" name="Google Shape;718;p69"/>
          <p:cNvSpPr txBox="1"/>
          <p:nvPr/>
        </p:nvSpPr>
        <p:spPr>
          <a:xfrm>
            <a:off x="5631988" y="3669325"/>
            <a:ext cx="3464700" cy="34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Multi-Dimensional Embedding</a:t>
            </a:r>
            <a:endParaRPr>
              <a:solidFill>
                <a:schemeClr val="dk2"/>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ocial Studies Subject for Elementary: Appreciation of Veterans by Slidesgo">
  <a:themeElements>
    <a:clrScheme name="Simple Light">
      <a:dk1>
        <a:srgbClr val="EAE1D8"/>
      </a:dk1>
      <a:lt1>
        <a:srgbClr val="2F2D1C"/>
      </a:lt1>
      <a:dk2>
        <a:srgbClr val="7688F6"/>
      </a:dk2>
      <a:lt2>
        <a:srgbClr val="A2BFF9"/>
      </a:lt2>
      <a:accent1>
        <a:srgbClr val="FF514F"/>
      </a:accent1>
      <a:accent2>
        <a:srgbClr val="FFFFFF"/>
      </a:accent2>
      <a:accent3>
        <a:srgbClr val="FFE9E1"/>
      </a:accent3>
      <a:accent4>
        <a:srgbClr val="FFC06E"/>
      </a:accent4>
      <a:accent5>
        <a:srgbClr val="D4CEA0"/>
      </a:accent5>
      <a:accent6>
        <a:srgbClr val="B1A75F"/>
      </a:accent6>
      <a:hlink>
        <a:srgbClr val="3206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